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d696a450f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d696a450f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d696a450f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d696a450f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d696a450f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d696a450f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d696a450f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d696a450f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d696a450f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d696a450f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d696a450f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d696a450f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d696a450f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d696a450f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d696a450f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d696a450f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d696a450f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d696a450f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Term Project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Journal Manager System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Catharine &amp; Noah Wisniewski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522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b="1" i="1" sz="5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Forms application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designed to manage journal files. It tracks changes made to </a:t>
            </a:r>
            <a:r>
              <a:rPr lang="en" sz="3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.txt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files and logs them in corresponding journal files. The user can also perform basic file management tasks such as creating, renaming, and deleting text files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>
                <a:latin typeface="Times New Roman"/>
                <a:ea typeface="Times New Roman"/>
                <a:cs typeface="Times New Roman"/>
                <a:sym typeface="Times New Roman"/>
              </a:rPr>
              <a:t>Importance</a:t>
            </a:r>
            <a:endParaRPr b="1" i="1"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text files and tracking their changes is critical for many applications, whether for keeping a history of edits or maintaining logs. This system simplifies these tasks, providing an intuitive interface for users to manage and track file changes in a folder.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8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3320">
                <a:latin typeface="Times New Roman"/>
                <a:ea typeface="Times New Roman"/>
                <a:cs typeface="Times New Roman"/>
                <a:sym typeface="Times New Roman"/>
              </a:rPr>
              <a:t>Technology Used</a:t>
            </a:r>
            <a:endParaRPr b="1" i="1"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31550"/>
            <a:ext cx="8520600" cy="4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Language:</a:t>
            </a:r>
            <a:r>
              <a:rPr lang="en" sz="39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C# (Windows Forms)</a:t>
            </a:r>
            <a:endParaRPr sz="393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Platform:</a:t>
            </a:r>
            <a:r>
              <a:rPr lang="en" sz="39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.NET Framework (Windows platform)</a:t>
            </a:r>
            <a:endParaRPr sz="393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Tools:</a:t>
            </a:r>
            <a:endParaRPr b="1" sz="393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027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39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</a:t>
            </a:r>
            <a:r>
              <a:rPr lang="en" sz="39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(IDE)</a:t>
            </a:r>
            <a:endParaRPr sz="393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0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39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Forms</a:t>
            </a:r>
            <a:r>
              <a:rPr lang="en" sz="39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(for GUI)</a:t>
            </a:r>
            <a:endParaRPr sz="393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0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39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FileSystemWatcher</a:t>
            </a:r>
            <a:r>
              <a:rPr lang="en" sz="39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(for real-time file tracking)</a:t>
            </a:r>
            <a:endParaRPr sz="393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Components:</a:t>
            </a:r>
            <a:endParaRPr b="1" sz="393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0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39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GUI:</a:t>
            </a:r>
            <a:r>
              <a:rPr lang="en" sz="39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user-friendly interface that allows users to manage files and view the associated journal entries</a:t>
            </a:r>
            <a:endParaRPr sz="393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6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Features of the Program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514050"/>
            <a:ext cx="8520600" cy="46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and Manage Files:</a:t>
            </a:r>
            <a:b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create, delete, and open </a:t>
            </a: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.txt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files directly from the application.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Change Tracking:</a:t>
            </a:r>
            <a:b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made to any </a:t>
            </a: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.txt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are automatically tracked and logged in the corresponding journal file.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File Management: </a:t>
            </a:r>
            <a:b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text file has a corresponding journal that logs changes such as edits, deletions, and creations.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Operations Monitoring:</a:t>
            </a:r>
            <a:b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FileSystemWatcher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program automatically monitors the folder for changes to files and triggers the corresponding actions.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Rebuild:</a:t>
            </a:r>
            <a:b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allows users to rebuild a text file from its journal, useful for recovering data or analyzing changes over time.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51225" y="1999050"/>
            <a:ext cx="26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920">
                <a:latin typeface="Times New Roman"/>
                <a:ea typeface="Times New Roman"/>
                <a:cs typeface="Times New Roman"/>
                <a:sym typeface="Times New Roman"/>
              </a:rPr>
              <a:t>System FlowChart</a:t>
            </a:r>
            <a:endParaRPr b="1" i="1" sz="2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336" y="0"/>
            <a:ext cx="620567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00" y="236938"/>
            <a:ext cx="7390651" cy="46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92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b="1" i="1" sz="2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Rename Functionality: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currently does not support renaming files, limiting the ability to modify file names after creation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Duplicate Names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cannot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files with the same name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372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1" sz="3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Journal Manager System provides an easy-to-use tool for managing and tracking changes to text files, helping users maintain logs and histories of their file edits.	</a:t>
            </a:r>
            <a:endParaRPr sz="22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important to maintain accurate logs of changes made to documents, files, or records. Whether it is for regulatory compliance, keeping a history of edits, or simply organizing files, this system simplifies the task of tracking and managing file modifications.</a:t>
            </a:r>
            <a:endParaRPr sz="22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