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33E484-6B01-4FF6-9DA0-C3EC1DEF5E9A}" v="61" dt="2022-12-19T20:16:20.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60"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snefske, Nick" userId="9585970c-4c7e-462b-a002-b623ccb23e91" providerId="ADAL" clId="{6A33E484-6B01-4FF6-9DA0-C3EC1DEF5E9A}"/>
    <pc:docChg chg="modSld">
      <pc:chgData name="Wisnefske, Nick" userId="9585970c-4c7e-462b-a002-b623ccb23e91" providerId="ADAL" clId="{6A33E484-6B01-4FF6-9DA0-C3EC1DEF5E9A}" dt="2022-12-19T20:16:20.196" v="60"/>
      <pc:docMkLst>
        <pc:docMk/>
      </pc:docMkLst>
      <pc:sldChg chg="modTransition modAnim">
        <pc:chgData name="Wisnefske, Nick" userId="9585970c-4c7e-462b-a002-b623ccb23e91" providerId="ADAL" clId="{6A33E484-6B01-4FF6-9DA0-C3EC1DEF5E9A}" dt="2022-12-19T20:16:20.196" v="60"/>
        <pc:sldMkLst>
          <pc:docMk/>
          <pc:sldMk cId="2065528264" sldId="256"/>
        </pc:sldMkLst>
      </pc:sldChg>
      <pc:sldChg chg="modTransition">
        <pc:chgData name="Wisnefske, Nick" userId="9585970c-4c7e-462b-a002-b623ccb23e91" providerId="ADAL" clId="{6A33E484-6B01-4FF6-9DA0-C3EC1DEF5E9A}" dt="2022-12-19T20:13:45.376" v="15"/>
        <pc:sldMkLst>
          <pc:docMk/>
          <pc:sldMk cId="321810107" sldId="257"/>
        </pc:sldMkLst>
      </pc:sldChg>
      <pc:sldChg chg="modTransition">
        <pc:chgData name="Wisnefske, Nick" userId="9585970c-4c7e-462b-a002-b623ccb23e91" providerId="ADAL" clId="{6A33E484-6B01-4FF6-9DA0-C3EC1DEF5E9A}" dt="2022-12-19T20:13:50.435" v="16"/>
        <pc:sldMkLst>
          <pc:docMk/>
          <pc:sldMk cId="2482023150" sldId="258"/>
        </pc:sldMkLst>
      </pc:sldChg>
      <pc:sldChg chg="modTransition">
        <pc:chgData name="Wisnefske, Nick" userId="9585970c-4c7e-462b-a002-b623ccb23e91" providerId="ADAL" clId="{6A33E484-6B01-4FF6-9DA0-C3EC1DEF5E9A}" dt="2022-12-19T20:13:52.210" v="17"/>
        <pc:sldMkLst>
          <pc:docMk/>
          <pc:sldMk cId="807264934" sldId="259"/>
        </pc:sldMkLst>
      </pc:sldChg>
      <pc:sldChg chg="modTransition">
        <pc:chgData name="Wisnefske, Nick" userId="9585970c-4c7e-462b-a002-b623ccb23e91" providerId="ADAL" clId="{6A33E484-6B01-4FF6-9DA0-C3EC1DEF5E9A}" dt="2022-12-19T20:13:55.304" v="18"/>
        <pc:sldMkLst>
          <pc:docMk/>
          <pc:sldMk cId="3575141458" sldId="260"/>
        </pc:sldMkLst>
      </pc:sldChg>
      <pc:sldChg chg="modTransition">
        <pc:chgData name="Wisnefske, Nick" userId="9585970c-4c7e-462b-a002-b623ccb23e91" providerId="ADAL" clId="{6A33E484-6B01-4FF6-9DA0-C3EC1DEF5E9A}" dt="2022-12-19T20:13:58.621" v="19"/>
        <pc:sldMkLst>
          <pc:docMk/>
          <pc:sldMk cId="3649821805" sldId="261"/>
        </pc:sldMkLst>
      </pc:sldChg>
      <pc:sldChg chg="modTransition">
        <pc:chgData name="Wisnefske, Nick" userId="9585970c-4c7e-462b-a002-b623ccb23e91" providerId="ADAL" clId="{6A33E484-6B01-4FF6-9DA0-C3EC1DEF5E9A}" dt="2022-12-19T20:14:01.199" v="20"/>
        <pc:sldMkLst>
          <pc:docMk/>
          <pc:sldMk cId="2805715470" sldId="262"/>
        </pc:sldMkLst>
      </pc:sldChg>
      <pc:sldChg chg="modTransition">
        <pc:chgData name="Wisnefske, Nick" userId="9585970c-4c7e-462b-a002-b623ccb23e91" providerId="ADAL" clId="{6A33E484-6B01-4FF6-9DA0-C3EC1DEF5E9A}" dt="2022-12-19T20:14:04.093" v="21"/>
        <pc:sldMkLst>
          <pc:docMk/>
          <pc:sldMk cId="2417703186"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12/19/2022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294268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12/19/2022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4512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12/19/2022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8219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12/19/2022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64898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12/19/2022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768287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12/19/2022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15780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12/19/2022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702614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12/19/2022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25333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12/19/2022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655477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12/19/2022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361253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12/19/2022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189490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12/19/2022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04322481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isnefsken2894.stoutmartech.com/Index.ph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6552FC6-8B76-DE26-FEB5-8B6E61908C8B}"/>
              </a:ext>
            </a:extLst>
          </p:cNvPr>
          <p:cNvSpPr>
            <a:spLocks noGrp="1"/>
          </p:cNvSpPr>
          <p:nvPr>
            <p:ph type="ctrTitle"/>
          </p:nvPr>
        </p:nvSpPr>
        <p:spPr>
          <a:xfrm>
            <a:off x="530352" y="1122363"/>
            <a:ext cx="5313400" cy="1978346"/>
          </a:xfrm>
        </p:spPr>
        <p:txBody>
          <a:bodyPr>
            <a:normAutofit/>
          </a:bodyPr>
          <a:lstStyle/>
          <a:p>
            <a:r>
              <a:rPr lang="en-US" dirty="0"/>
              <a:t>Wealthy Midwest Fishing</a:t>
            </a:r>
          </a:p>
        </p:txBody>
      </p:sp>
      <p:sp>
        <p:nvSpPr>
          <p:cNvPr id="3" name="Subtitle 2">
            <a:extLst>
              <a:ext uri="{FF2B5EF4-FFF2-40B4-BE49-F238E27FC236}">
                <a16:creationId xmlns:a16="http://schemas.microsoft.com/office/drawing/2014/main" id="{A0441D24-E000-9FC2-90E2-088609F395C3}"/>
              </a:ext>
            </a:extLst>
          </p:cNvPr>
          <p:cNvSpPr>
            <a:spLocks noGrp="1"/>
          </p:cNvSpPr>
          <p:nvPr>
            <p:ph type="subTitle" idx="1"/>
          </p:nvPr>
        </p:nvSpPr>
        <p:spPr>
          <a:xfrm>
            <a:off x="530352" y="3509963"/>
            <a:ext cx="5313400" cy="2418188"/>
          </a:xfrm>
        </p:spPr>
        <p:txBody>
          <a:bodyPr>
            <a:normAutofit/>
          </a:bodyPr>
          <a:lstStyle/>
          <a:p>
            <a:r>
              <a:rPr lang="en-US" dirty="0"/>
              <a:t>Created by Nicholas Wisnefske</a:t>
            </a:r>
          </a:p>
        </p:txBody>
      </p:sp>
      <p:sp>
        <p:nvSpPr>
          <p:cNvPr id="11" name="Freeform: Shape 10">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70"/>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 name="Group 12">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1701611" y="285553"/>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Picture 3" descr="Fishing on the lake at sunset">
            <a:extLst>
              <a:ext uri="{FF2B5EF4-FFF2-40B4-BE49-F238E27FC236}">
                <a16:creationId xmlns:a16="http://schemas.microsoft.com/office/drawing/2014/main" id="{E1116691-90D0-FF36-4213-A096268676D0}"/>
              </a:ext>
            </a:extLst>
          </p:cNvPr>
          <p:cNvPicPr>
            <a:picLocks noChangeAspect="1"/>
          </p:cNvPicPr>
          <p:nvPr/>
        </p:nvPicPr>
        <p:blipFill rotWithShape="1">
          <a:blip r:embed="rId2"/>
          <a:srcRect l="44821" r="-1" b="-1"/>
          <a:stretch/>
        </p:blipFill>
        <p:spPr>
          <a:xfrm>
            <a:off x="6522720" y="10"/>
            <a:ext cx="5669280" cy="6857990"/>
          </a:xfrm>
          <a:prstGeom prst="rect">
            <a:avLst/>
          </a:prstGeom>
        </p:spPr>
      </p:pic>
    </p:spTree>
    <p:extLst>
      <p:ext uri="{BB962C8B-B14F-4D97-AF65-F5344CB8AC3E}">
        <p14:creationId xmlns:p14="http://schemas.microsoft.com/office/powerpoint/2010/main" val="20655282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2224D-2FA4-E33A-53E6-5F266F16B2B1}"/>
              </a:ext>
            </a:extLst>
          </p:cNvPr>
          <p:cNvSpPr>
            <a:spLocks noGrp="1"/>
          </p:cNvSpPr>
          <p:nvPr>
            <p:ph type="title"/>
          </p:nvPr>
        </p:nvSpPr>
        <p:spPr/>
        <p:txBody>
          <a:bodyPr/>
          <a:lstStyle/>
          <a:p>
            <a:pPr algn="ctr"/>
            <a:r>
              <a:rPr lang="en-US" dirty="0"/>
              <a:t>What is Wealth Midwest Fishing’s Purpose?</a:t>
            </a:r>
          </a:p>
        </p:txBody>
      </p:sp>
      <p:sp>
        <p:nvSpPr>
          <p:cNvPr id="3" name="Content Placeholder 2">
            <a:extLst>
              <a:ext uri="{FF2B5EF4-FFF2-40B4-BE49-F238E27FC236}">
                <a16:creationId xmlns:a16="http://schemas.microsoft.com/office/drawing/2014/main" id="{A93F8989-9035-D4A5-5103-735AF196D6DF}"/>
              </a:ext>
            </a:extLst>
          </p:cNvPr>
          <p:cNvSpPr>
            <a:spLocks noGrp="1"/>
          </p:cNvSpPr>
          <p:nvPr>
            <p:ph idx="1"/>
          </p:nvPr>
        </p:nvSpPr>
        <p:spPr>
          <a:xfrm>
            <a:off x="525717" y="2521886"/>
            <a:ext cx="10077557" cy="2223484"/>
          </a:xfrm>
        </p:spPr>
        <p:txBody>
          <a:bodyPr>
            <a:noAutofit/>
          </a:bodyPr>
          <a:lstStyle/>
          <a:p>
            <a:pPr algn="ctr"/>
            <a:r>
              <a:rPr lang="en-US" sz="3200" dirty="0"/>
              <a:t>WMF is a website that is meant to help new and experienced fishers from around the Midwest to connect and learn from each other to better improve fishing in the Midwest for everyone.</a:t>
            </a:r>
          </a:p>
        </p:txBody>
      </p:sp>
    </p:spTree>
    <p:extLst>
      <p:ext uri="{BB962C8B-B14F-4D97-AF65-F5344CB8AC3E}">
        <p14:creationId xmlns:p14="http://schemas.microsoft.com/office/powerpoint/2010/main" val="32181010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5344E-36F0-8F8D-8245-BC0E35F172C6}"/>
              </a:ext>
            </a:extLst>
          </p:cNvPr>
          <p:cNvSpPr>
            <a:spLocks noGrp="1"/>
          </p:cNvSpPr>
          <p:nvPr>
            <p:ph type="title"/>
          </p:nvPr>
        </p:nvSpPr>
        <p:spPr/>
        <p:txBody>
          <a:bodyPr/>
          <a:lstStyle/>
          <a:p>
            <a:pPr algn="ctr"/>
            <a:r>
              <a:rPr lang="en-US" dirty="0"/>
              <a:t>Marketing Objective</a:t>
            </a:r>
          </a:p>
        </p:txBody>
      </p:sp>
      <p:sp>
        <p:nvSpPr>
          <p:cNvPr id="3" name="Content Placeholder 2">
            <a:extLst>
              <a:ext uri="{FF2B5EF4-FFF2-40B4-BE49-F238E27FC236}">
                <a16:creationId xmlns:a16="http://schemas.microsoft.com/office/drawing/2014/main" id="{1DF4D9D5-2F18-DC13-C23E-524C81A99D92}"/>
              </a:ext>
            </a:extLst>
          </p:cNvPr>
          <p:cNvSpPr>
            <a:spLocks noGrp="1"/>
          </p:cNvSpPr>
          <p:nvPr>
            <p:ph idx="1"/>
          </p:nvPr>
        </p:nvSpPr>
        <p:spPr/>
        <p:txBody>
          <a:bodyPr>
            <a:normAutofit/>
          </a:bodyPr>
          <a:lstStyle/>
          <a:p>
            <a:pPr algn="ctr"/>
            <a:r>
              <a:rPr lang="en-US" sz="3200" dirty="0"/>
              <a:t>Wealthy Midwest Fishing uses a subscription model to allow fishers in the Midwest to purchase a package that fits their needs to best. Ever package has different amount of stuff included in them and the higher you go the more promotion you get to help others.</a:t>
            </a:r>
          </a:p>
        </p:txBody>
      </p:sp>
    </p:spTree>
    <p:extLst>
      <p:ext uri="{BB962C8B-B14F-4D97-AF65-F5344CB8AC3E}">
        <p14:creationId xmlns:p14="http://schemas.microsoft.com/office/powerpoint/2010/main" val="24820231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4B521-52C5-7EA6-08A9-0F776A8436BE}"/>
              </a:ext>
            </a:extLst>
          </p:cNvPr>
          <p:cNvSpPr>
            <a:spLocks noGrp="1"/>
          </p:cNvSpPr>
          <p:nvPr>
            <p:ph type="title"/>
          </p:nvPr>
        </p:nvSpPr>
        <p:spPr/>
        <p:txBody>
          <a:bodyPr/>
          <a:lstStyle/>
          <a:p>
            <a:pPr algn="ctr"/>
            <a:r>
              <a:rPr lang="en-US" dirty="0"/>
              <a:t>Target Audience</a:t>
            </a:r>
          </a:p>
        </p:txBody>
      </p:sp>
      <p:sp>
        <p:nvSpPr>
          <p:cNvPr id="3" name="Content Placeholder 2">
            <a:extLst>
              <a:ext uri="{FF2B5EF4-FFF2-40B4-BE49-F238E27FC236}">
                <a16:creationId xmlns:a16="http://schemas.microsoft.com/office/drawing/2014/main" id="{00DDE12B-4D02-0501-4CC4-B2E4187FDF01}"/>
              </a:ext>
            </a:extLst>
          </p:cNvPr>
          <p:cNvSpPr>
            <a:spLocks noGrp="1"/>
          </p:cNvSpPr>
          <p:nvPr>
            <p:ph idx="1"/>
          </p:nvPr>
        </p:nvSpPr>
        <p:spPr/>
        <p:txBody>
          <a:bodyPr>
            <a:normAutofit/>
          </a:bodyPr>
          <a:lstStyle/>
          <a:p>
            <a:pPr algn="ctr"/>
            <a:r>
              <a:rPr lang="en-US" sz="3200" dirty="0"/>
              <a:t>The target audience for WMF is anyone looking to start fishing or improve their fishing skills in the Midwest. WMF as well targets people that wish to help newer fishers learn new skills or find the equipment that helps them the most.</a:t>
            </a:r>
          </a:p>
        </p:txBody>
      </p:sp>
    </p:spTree>
    <p:extLst>
      <p:ext uri="{BB962C8B-B14F-4D97-AF65-F5344CB8AC3E}">
        <p14:creationId xmlns:p14="http://schemas.microsoft.com/office/powerpoint/2010/main" val="80726493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E583-B291-A362-CBDE-20ED47B73E18}"/>
              </a:ext>
            </a:extLst>
          </p:cNvPr>
          <p:cNvSpPr>
            <a:spLocks noGrp="1"/>
          </p:cNvSpPr>
          <p:nvPr>
            <p:ph type="title"/>
          </p:nvPr>
        </p:nvSpPr>
        <p:spPr>
          <a:xfrm>
            <a:off x="525717" y="787068"/>
            <a:ext cx="10179664" cy="1325563"/>
          </a:xfrm>
        </p:spPr>
        <p:txBody>
          <a:bodyPr/>
          <a:lstStyle/>
          <a:p>
            <a:pPr algn="ctr"/>
            <a:r>
              <a:rPr lang="en-US" dirty="0"/>
              <a:t>How does WMF intend to reach its audience?</a:t>
            </a:r>
          </a:p>
        </p:txBody>
      </p:sp>
      <p:sp>
        <p:nvSpPr>
          <p:cNvPr id="3" name="Content Placeholder 2">
            <a:extLst>
              <a:ext uri="{FF2B5EF4-FFF2-40B4-BE49-F238E27FC236}">
                <a16:creationId xmlns:a16="http://schemas.microsoft.com/office/drawing/2014/main" id="{E4F38742-7115-19DC-60AA-BE89CED4D892}"/>
              </a:ext>
            </a:extLst>
          </p:cNvPr>
          <p:cNvSpPr>
            <a:spLocks noGrp="1"/>
          </p:cNvSpPr>
          <p:nvPr>
            <p:ph idx="1"/>
          </p:nvPr>
        </p:nvSpPr>
        <p:spPr>
          <a:xfrm>
            <a:off x="525717" y="2521885"/>
            <a:ext cx="10179664" cy="3549045"/>
          </a:xfrm>
        </p:spPr>
        <p:txBody>
          <a:bodyPr>
            <a:normAutofit/>
          </a:bodyPr>
          <a:lstStyle/>
          <a:p>
            <a:pPr algn="ctr"/>
            <a:r>
              <a:rPr lang="en-US" sz="3200" dirty="0"/>
              <a:t>WMF will work with Outdoors Midwest which is a magazine and new story site for everything Midwest to help promote to more experienced fishers about who we are. WMF will also be putting out google ads to help reach fishers that are just starting out or are looking to learn new things.</a:t>
            </a:r>
          </a:p>
        </p:txBody>
      </p:sp>
    </p:spTree>
    <p:extLst>
      <p:ext uri="{BB962C8B-B14F-4D97-AF65-F5344CB8AC3E}">
        <p14:creationId xmlns:p14="http://schemas.microsoft.com/office/powerpoint/2010/main" val="357514145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0F38F-E86B-A64A-D551-4119F5F8F3BC}"/>
              </a:ext>
            </a:extLst>
          </p:cNvPr>
          <p:cNvSpPr>
            <a:spLocks noGrp="1"/>
          </p:cNvSpPr>
          <p:nvPr>
            <p:ph type="title"/>
          </p:nvPr>
        </p:nvSpPr>
        <p:spPr/>
        <p:txBody>
          <a:bodyPr/>
          <a:lstStyle/>
          <a:p>
            <a:pPr algn="ctr"/>
            <a:r>
              <a:rPr lang="en-US" dirty="0"/>
              <a:t>Wealthy Midwest Fishing Site</a:t>
            </a:r>
          </a:p>
        </p:txBody>
      </p:sp>
      <p:sp>
        <p:nvSpPr>
          <p:cNvPr id="3" name="Content Placeholder 2">
            <a:extLst>
              <a:ext uri="{FF2B5EF4-FFF2-40B4-BE49-F238E27FC236}">
                <a16:creationId xmlns:a16="http://schemas.microsoft.com/office/drawing/2014/main" id="{7F9A7070-8693-B40D-169F-2DCF627051DD}"/>
              </a:ext>
            </a:extLst>
          </p:cNvPr>
          <p:cNvSpPr>
            <a:spLocks noGrp="1"/>
          </p:cNvSpPr>
          <p:nvPr>
            <p:ph idx="1"/>
          </p:nvPr>
        </p:nvSpPr>
        <p:spPr>
          <a:xfrm>
            <a:off x="525717" y="2521885"/>
            <a:ext cx="10077557" cy="462855"/>
          </a:xfrm>
        </p:spPr>
        <p:txBody>
          <a:bodyPr/>
          <a:lstStyle/>
          <a:p>
            <a:pPr algn="ctr"/>
            <a:r>
              <a:rPr lang="en-US" dirty="0">
                <a:hlinkClick r:id="rId2"/>
              </a:rPr>
              <a:t>https://wisnefsken2894.stoutmartech.com/Index.php</a:t>
            </a:r>
            <a:r>
              <a:rPr lang="en-US" dirty="0"/>
              <a:t> </a:t>
            </a:r>
          </a:p>
        </p:txBody>
      </p:sp>
    </p:spTree>
    <p:extLst>
      <p:ext uri="{BB962C8B-B14F-4D97-AF65-F5344CB8AC3E}">
        <p14:creationId xmlns:p14="http://schemas.microsoft.com/office/powerpoint/2010/main" val="36498218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4A951-52AB-9618-0807-B611CFE2AA7E}"/>
              </a:ext>
            </a:extLst>
          </p:cNvPr>
          <p:cNvSpPr>
            <a:spLocks noGrp="1"/>
          </p:cNvSpPr>
          <p:nvPr>
            <p:ph type="title"/>
          </p:nvPr>
        </p:nvSpPr>
        <p:spPr/>
        <p:txBody>
          <a:bodyPr/>
          <a:lstStyle/>
          <a:p>
            <a:pPr algn="ctr"/>
            <a:r>
              <a:rPr lang="en-US" dirty="0"/>
              <a:t>Biggest Challenge</a:t>
            </a:r>
          </a:p>
        </p:txBody>
      </p:sp>
      <p:sp>
        <p:nvSpPr>
          <p:cNvPr id="3" name="Content Placeholder 2">
            <a:extLst>
              <a:ext uri="{FF2B5EF4-FFF2-40B4-BE49-F238E27FC236}">
                <a16:creationId xmlns:a16="http://schemas.microsoft.com/office/drawing/2014/main" id="{3E77005E-FBD5-B1AF-098D-016595C4D5A8}"/>
              </a:ext>
            </a:extLst>
          </p:cNvPr>
          <p:cNvSpPr>
            <a:spLocks noGrp="1"/>
          </p:cNvSpPr>
          <p:nvPr>
            <p:ph idx="1"/>
          </p:nvPr>
        </p:nvSpPr>
        <p:spPr/>
        <p:txBody>
          <a:bodyPr>
            <a:normAutofit/>
          </a:bodyPr>
          <a:lstStyle/>
          <a:p>
            <a:pPr algn="ctr"/>
            <a:r>
              <a:rPr lang="en-US" sz="3200" dirty="0"/>
              <a:t>This year my biggest challenge was trying to understand some of the CSS terms like float, flex, margins, and padding. In my previous experiences with HTML and CSS I didn’t need to use these terms, so it took me a lot of time and practice to figure them out.</a:t>
            </a:r>
          </a:p>
        </p:txBody>
      </p:sp>
    </p:spTree>
    <p:extLst>
      <p:ext uri="{BB962C8B-B14F-4D97-AF65-F5344CB8AC3E}">
        <p14:creationId xmlns:p14="http://schemas.microsoft.com/office/powerpoint/2010/main" val="280571547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340B-1DC2-42A1-9E72-B96BCE4E4215}"/>
              </a:ext>
            </a:extLst>
          </p:cNvPr>
          <p:cNvSpPr>
            <a:spLocks noGrp="1"/>
          </p:cNvSpPr>
          <p:nvPr>
            <p:ph type="title"/>
          </p:nvPr>
        </p:nvSpPr>
        <p:spPr/>
        <p:txBody>
          <a:bodyPr/>
          <a:lstStyle/>
          <a:p>
            <a:pPr algn="ctr"/>
            <a:r>
              <a:rPr lang="en-US" dirty="0"/>
              <a:t>Biggest Success</a:t>
            </a:r>
          </a:p>
        </p:txBody>
      </p:sp>
      <p:sp>
        <p:nvSpPr>
          <p:cNvPr id="3" name="Content Placeholder 2">
            <a:extLst>
              <a:ext uri="{FF2B5EF4-FFF2-40B4-BE49-F238E27FC236}">
                <a16:creationId xmlns:a16="http://schemas.microsoft.com/office/drawing/2014/main" id="{880EBE93-44DF-196B-709F-1E2DDA80DAE6}"/>
              </a:ext>
            </a:extLst>
          </p:cNvPr>
          <p:cNvSpPr>
            <a:spLocks noGrp="1"/>
          </p:cNvSpPr>
          <p:nvPr>
            <p:ph idx="1"/>
          </p:nvPr>
        </p:nvSpPr>
        <p:spPr/>
        <p:txBody>
          <a:bodyPr>
            <a:normAutofit/>
          </a:bodyPr>
          <a:lstStyle/>
          <a:p>
            <a:pPr algn="ctr"/>
            <a:r>
              <a:rPr lang="en-US" sz="3200" dirty="0"/>
              <a:t>My biggest success on this website was my button links that I had made for the equipment, current news, and subscription pages. Those buttons took me a lot of time to figure out but after figuring them out they became one of my favorite things on the site.</a:t>
            </a:r>
          </a:p>
        </p:txBody>
      </p:sp>
    </p:spTree>
    <p:extLst>
      <p:ext uri="{BB962C8B-B14F-4D97-AF65-F5344CB8AC3E}">
        <p14:creationId xmlns:p14="http://schemas.microsoft.com/office/powerpoint/2010/main" val="241770318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RocaVTI">
  <a:themeElements>
    <a:clrScheme name="AnalogousFromLightSeedRightStep">
      <a:dk1>
        <a:srgbClr val="000000"/>
      </a:dk1>
      <a:lt1>
        <a:srgbClr val="FFFFFF"/>
      </a:lt1>
      <a:dk2>
        <a:srgbClr val="352441"/>
      </a:dk2>
      <a:lt2>
        <a:srgbClr val="E2E3E8"/>
      </a:lt2>
      <a:accent1>
        <a:srgbClr val="ACA174"/>
      </a:accent1>
      <a:accent2>
        <a:srgbClr val="99A962"/>
      </a:accent2>
      <a:accent3>
        <a:srgbClr val="88AC74"/>
      </a:accent3>
      <a:accent4>
        <a:srgbClr val="66B06A"/>
      </a:accent4>
      <a:accent5>
        <a:srgbClr val="73AC8E"/>
      </a:accent5>
      <a:accent6>
        <a:srgbClr val="65AEA6"/>
      </a:accent6>
      <a:hlink>
        <a:srgbClr val="6977AE"/>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25</TotalTime>
  <Words>333</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Avenir Next LT Pro Light</vt:lpstr>
      <vt:lpstr>Georgia Pro Semibold</vt:lpstr>
      <vt:lpstr>RocaVTI</vt:lpstr>
      <vt:lpstr>Wealthy Midwest Fishing</vt:lpstr>
      <vt:lpstr>What is Wealth Midwest Fishing’s Purpose?</vt:lpstr>
      <vt:lpstr>Marketing Objective</vt:lpstr>
      <vt:lpstr>Target Audience</vt:lpstr>
      <vt:lpstr>How does WMF intend to reach its audience?</vt:lpstr>
      <vt:lpstr>Wealthy Midwest Fishing Site</vt:lpstr>
      <vt:lpstr>Biggest Challenge</vt:lpstr>
      <vt:lpstr>Biggest Success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Wealthy Midwest Fishing</dc:title>
  <dc:creator>Wisnefske, Nick</dc:creator>
  <cp:lastModifiedBy>Wisnefske, Nick</cp:lastModifiedBy>
  <cp:revision>1</cp:revision>
  <dcterms:created xsi:type="dcterms:W3CDTF">2022-12-19T18:53:16Z</dcterms:created>
  <dcterms:modified xsi:type="dcterms:W3CDTF">2022-12-19T20:16:23Z</dcterms:modified>
</cp:coreProperties>
</file>