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udiowide"/>
      <p:regular r:id="rId38"/>
    </p:embeddedFont>
    <p:embeddedFont>
      <p:font typeface="Space Mono"/>
      <p:regular r:id="rId39"/>
      <p:bold r:id="rId40"/>
      <p:italic r:id="rId41"/>
      <p:boldItalic r:id="rId42"/>
    </p:embeddedFont>
    <p:embeddedFont>
      <p:font typeface="Stint Ultra Expanded"/>
      <p:regular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Nuni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Mono-bold.fntdata"/><Relationship Id="rId42" Type="http://schemas.openxmlformats.org/officeDocument/2006/relationships/font" Target="fonts/SpaceMono-boldItalic.fntdata"/><Relationship Id="rId41" Type="http://schemas.openxmlformats.org/officeDocument/2006/relationships/font" Target="fonts/SpaceMono-italic.fntdata"/><Relationship Id="rId44" Type="http://schemas.openxmlformats.org/officeDocument/2006/relationships/font" Target="fonts/Roboto-regular.fntdata"/><Relationship Id="rId43" Type="http://schemas.openxmlformats.org/officeDocument/2006/relationships/font" Target="fonts/StintUltraExpanded-regular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SpaceMono-regular.fntdata"/><Relationship Id="rId38" Type="http://schemas.openxmlformats.org/officeDocument/2006/relationships/font" Target="fonts/Audiowid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Italic.fntdata"/><Relationship Id="rId5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67d4418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67d4418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https://dockerlabs.collabnix.com/docker/cheatsheet/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4a7af28218_0_7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4a7af28218_0_7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Insister sur le terme de conteneur / daemon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4a7af28218_0_7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4a7af28218_0_7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Insister sur le terme d’image / registre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4b4c2775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4b4c2775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4b4c2775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4b4c2775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4b4c2775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4b4c2775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4b4c2775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4b4c2775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4b4c2775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24b4c2775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4b4c27751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4b4c2775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be46f4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be46f4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b4c27751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b4c27751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4a7af282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4a7af282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4b4c27751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4b4c27751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4b4c2775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4b4c2775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4b4c27751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4b4c27751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4d2fbfb6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4d2fbfb6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4b4c27751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4b4c27751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4b4c27751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4b4c27751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24b4c27751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24b4c27751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4d2fbfb6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4d2fbfb6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4d2fbfb6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4d2fbfb6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4d2fbfb6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4d2fbfb6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4a7af282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4a7af282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24b4c27751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24b4c27751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d2fbfb6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d2fbfb6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24b4c27751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24b4c27751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Astuce système de fichier bidirectionnel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4a7af28218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4a7af2821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https://join.slack.com/t/14122022techn-jez7475/shared_invite/zt-1lilu7886-5Z5uQaSMPOgUBIW7vHAq1A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4a7af28218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4a7af28218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4a7af28218_0_3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4a7af28218_0_3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4a7af28218_0_7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4a7af28218_0_7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Créé en 2013 sous le nom de dotcloud par Solomon Hykes, étudiant à Epitech.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Importé a la sylicon valley en 2011, au début de l’ère du cloud computing.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Dès le départ open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 principale: améliorer la stabilité des </a:t>
            </a:r>
            <a:r>
              <a:rPr lang="en"/>
              <a:t>applications</a:t>
            </a:r>
            <a:r>
              <a:rPr lang="en"/>
              <a:t> permettant un environnement commun, prédictible et stable peu importe le matériel.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2016, le système </a:t>
            </a:r>
            <a:r>
              <a:rPr lang="en"/>
              <a:t>devient</a:t>
            </a:r>
            <a:r>
              <a:rPr lang="en"/>
              <a:t> un standard de l’industrie </a:t>
            </a:r>
            <a:r>
              <a:rPr lang="en"/>
              <a:t>après</a:t>
            </a:r>
            <a:r>
              <a:rPr lang="en"/>
              <a:t> l’adoption par microsoft de la technologie sur windows server edition. Suivi de Google, d’IBM et d’amazon sur leurs infrastructures cloud (google cloud, AWS, IBM cloud et azure)</a:t>
            </a:r>
            <a:br>
              <a:rPr lang="en"/>
            </a:br>
            <a:br>
              <a:rPr lang="en"/>
            </a:br>
            <a:r>
              <a:rPr lang="en"/>
              <a:t>Slides suivante, pourquoi 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4a7af28218_0_7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4a7af28218_0_7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4a7af28218_0_7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4a7af28218_0_7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Commencer a transformer le therme VM en Conteneur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11253" y="4452512"/>
            <a:ext cx="521493" cy="96586"/>
            <a:chOff x="4342567" y="4452512"/>
            <a:chExt cx="521493" cy="96586"/>
          </a:xfrm>
        </p:grpSpPr>
        <p:sp>
          <p:nvSpPr>
            <p:cNvPr id="10" name="Google Shape;10;p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14" name="Google Shape;14;p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686809" y="-965809"/>
            <a:ext cx="1770381" cy="1768519"/>
            <a:chOff x="166675" y="1780700"/>
            <a:chExt cx="712800" cy="712050"/>
          </a:xfrm>
        </p:grpSpPr>
        <p:sp>
          <p:nvSpPr>
            <p:cNvPr id="43" name="Google Shape;43;p2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0" name="Google Shape;50;p2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331250" y="3748200"/>
            <a:ext cx="521776" cy="1628125"/>
            <a:chOff x="8331250" y="3748200"/>
            <a:chExt cx="521776" cy="1628125"/>
          </a:xfrm>
        </p:grpSpPr>
        <p:sp>
          <p:nvSpPr>
            <p:cNvPr id="54" name="Google Shape;54;p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7" name="Google Shape;57;p2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435575" y="4397950"/>
            <a:ext cx="1532575" cy="205676"/>
            <a:chOff x="4645500" y="3968425"/>
            <a:chExt cx="1532575" cy="205676"/>
          </a:xfrm>
        </p:grpSpPr>
        <p:sp>
          <p:nvSpPr>
            <p:cNvPr id="60" name="Google Shape;60;p2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 flipH="1">
            <a:off x="7704825" y="872388"/>
            <a:ext cx="2560275" cy="1391125"/>
            <a:chOff x="-385150" y="3176300"/>
            <a:chExt cx="2560275" cy="1391125"/>
          </a:xfrm>
        </p:grpSpPr>
        <p:sp>
          <p:nvSpPr>
            <p:cNvPr id="71" name="Google Shape;71;p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704825" y="724550"/>
            <a:ext cx="932995" cy="932995"/>
            <a:chOff x="896050" y="751975"/>
            <a:chExt cx="932995" cy="932995"/>
          </a:xfrm>
        </p:grpSpPr>
        <p:sp>
          <p:nvSpPr>
            <p:cNvPr id="74" name="Google Shape;74;p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77" name="Google Shape;77;p2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flipH="1" rot="10800000">
            <a:off x="-1146042" y="2876980"/>
            <a:ext cx="2105193" cy="2105193"/>
            <a:chOff x="8125275" y="2967225"/>
            <a:chExt cx="1366476" cy="1366476"/>
          </a:xfrm>
        </p:grpSpPr>
        <p:sp>
          <p:nvSpPr>
            <p:cNvPr id="82" name="Google Shape;82;p2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hasCustomPrompt="1"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/>
          <p:nvPr>
            <p:ph idx="1" type="subTitle"/>
          </p:nvPr>
        </p:nvSpPr>
        <p:spPr>
          <a:xfrm>
            <a:off x="2958150" y="3046650"/>
            <a:ext cx="3227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1"/>
          <p:cNvGrpSpPr/>
          <p:nvPr/>
        </p:nvGrpSpPr>
        <p:grpSpPr>
          <a:xfrm>
            <a:off x="7462250" y="-437125"/>
            <a:ext cx="521776" cy="1475725"/>
            <a:chOff x="8331250" y="3748200"/>
            <a:chExt cx="521776" cy="1475725"/>
          </a:xfrm>
        </p:grpSpPr>
        <p:sp>
          <p:nvSpPr>
            <p:cNvPr id="328" name="Google Shape;328;p11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1"/>
          <p:cNvGrpSpPr/>
          <p:nvPr/>
        </p:nvGrpSpPr>
        <p:grpSpPr>
          <a:xfrm flipH="1">
            <a:off x="6583725" y="3328700"/>
            <a:ext cx="2560275" cy="1391125"/>
            <a:chOff x="-385150" y="3176300"/>
            <a:chExt cx="2560275" cy="1391125"/>
          </a:xfrm>
        </p:grpSpPr>
        <p:sp>
          <p:nvSpPr>
            <p:cNvPr id="331" name="Google Shape;331;p1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>
            <a:off x="338700" y="342200"/>
            <a:ext cx="139449" cy="2312225"/>
            <a:chOff x="436550" y="342200"/>
            <a:chExt cx="139449" cy="2312225"/>
          </a:xfrm>
        </p:grpSpPr>
        <p:sp>
          <p:nvSpPr>
            <p:cNvPr id="334" name="Google Shape;334;p1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3519403" y="-876874"/>
            <a:ext cx="2105193" cy="2105193"/>
            <a:chOff x="8125275" y="2967225"/>
            <a:chExt cx="1366476" cy="1366476"/>
          </a:xfrm>
        </p:grpSpPr>
        <p:sp>
          <p:nvSpPr>
            <p:cNvPr id="338" name="Google Shape;338;p1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312525" y="3552038"/>
            <a:ext cx="1034036" cy="667673"/>
            <a:chOff x="508625" y="3017550"/>
            <a:chExt cx="1034036" cy="667673"/>
          </a:xfrm>
        </p:grpSpPr>
        <p:sp>
          <p:nvSpPr>
            <p:cNvPr id="342" name="Google Shape;342;p1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1"/>
          <p:cNvSpPr/>
          <p:nvPr/>
        </p:nvSpPr>
        <p:spPr>
          <a:xfrm>
            <a:off x="6945375" y="3882178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1"/>
          <p:cNvGrpSpPr/>
          <p:nvPr/>
        </p:nvGrpSpPr>
        <p:grpSpPr>
          <a:xfrm flipH="1">
            <a:off x="-8" y="4623237"/>
            <a:ext cx="3096337" cy="96586"/>
            <a:chOff x="6040392" y="334012"/>
            <a:chExt cx="3096337" cy="96586"/>
          </a:xfrm>
        </p:grpSpPr>
        <p:sp>
          <p:nvSpPr>
            <p:cNvPr id="346" name="Google Shape;346;p1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>
            <a:off x="1756950" y="4424363"/>
            <a:ext cx="895950" cy="53525"/>
            <a:chOff x="4112025" y="3997975"/>
            <a:chExt cx="895950" cy="53525"/>
          </a:xfrm>
        </p:grpSpPr>
        <p:sp>
          <p:nvSpPr>
            <p:cNvPr id="349" name="Google Shape;349;p11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1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355" name="Google Shape;355;p11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1"/>
          <p:cNvSpPr/>
          <p:nvPr/>
        </p:nvSpPr>
        <p:spPr>
          <a:xfrm>
            <a:off x="7247286" y="3791650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2" type="subTitle"/>
          </p:nvPr>
        </p:nvSpPr>
        <p:spPr>
          <a:xfrm>
            <a:off x="1626574" y="206172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3" type="subTitle"/>
          </p:nvPr>
        </p:nvSpPr>
        <p:spPr>
          <a:xfrm>
            <a:off x="1619475" y="285859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idx="4" type="subTitle"/>
          </p:nvPr>
        </p:nvSpPr>
        <p:spPr>
          <a:xfrm>
            <a:off x="1626574" y="365547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5" type="subTitle"/>
          </p:nvPr>
        </p:nvSpPr>
        <p:spPr>
          <a:xfrm>
            <a:off x="1619475" y="1608675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3"/>
          <p:cNvSpPr txBox="1"/>
          <p:nvPr>
            <p:ph idx="6" type="subTitle"/>
          </p:nvPr>
        </p:nvSpPr>
        <p:spPr>
          <a:xfrm>
            <a:off x="1626575" y="2405549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7" type="subTitle"/>
          </p:nvPr>
        </p:nvSpPr>
        <p:spPr>
          <a:xfrm>
            <a:off x="1619475" y="3202424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3"/>
          <p:cNvSpPr txBox="1"/>
          <p:nvPr>
            <p:ph idx="8" type="subTitle"/>
          </p:nvPr>
        </p:nvSpPr>
        <p:spPr>
          <a:xfrm>
            <a:off x="1626575" y="3999298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hasCustomPrompt="1"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/>
          <p:nvPr>
            <p:ph hasCustomPrompt="1" idx="13" type="title"/>
          </p:nvPr>
        </p:nvSpPr>
        <p:spPr>
          <a:xfrm>
            <a:off x="713225" y="2252709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hasCustomPrompt="1" idx="14" type="title"/>
          </p:nvPr>
        </p:nvSpPr>
        <p:spPr>
          <a:xfrm>
            <a:off x="713225" y="3049342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hasCustomPrompt="1" idx="15" type="title"/>
          </p:nvPr>
        </p:nvSpPr>
        <p:spPr>
          <a:xfrm>
            <a:off x="713225" y="3845976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4523729" y="4697049"/>
            <a:ext cx="96586" cy="96586"/>
          </a:xfrm>
          <a:custGeom>
            <a:rect b="b" l="l" r="r" t="t"/>
            <a:pathLst>
              <a:path extrusionOk="0" h="1057" w="1057">
                <a:moveTo>
                  <a:pt x="514" y="1"/>
                </a:moveTo>
                <a:cubicBezTo>
                  <a:pt x="229" y="1"/>
                  <a:pt x="0" y="229"/>
                  <a:pt x="0" y="514"/>
                </a:cubicBezTo>
                <a:cubicBezTo>
                  <a:pt x="0" y="828"/>
                  <a:pt x="229" y="1056"/>
                  <a:pt x="514" y="1056"/>
                </a:cubicBezTo>
                <a:cubicBezTo>
                  <a:pt x="828" y="1056"/>
                  <a:pt x="1056" y="828"/>
                  <a:pt x="1056" y="514"/>
                </a:cubicBezTo>
                <a:cubicBezTo>
                  <a:pt x="1056" y="229"/>
                  <a:pt x="828" y="1"/>
                  <a:pt x="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3"/>
          <p:cNvGrpSpPr/>
          <p:nvPr/>
        </p:nvGrpSpPr>
        <p:grpSpPr>
          <a:xfrm>
            <a:off x="7777750" y="3994738"/>
            <a:ext cx="1034036" cy="667673"/>
            <a:chOff x="508625" y="3017550"/>
            <a:chExt cx="1034036" cy="667673"/>
          </a:xfrm>
        </p:grpSpPr>
        <p:sp>
          <p:nvSpPr>
            <p:cNvPr id="402" name="Google Shape;402;p1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type="title"/>
          </p:nvPr>
        </p:nvSpPr>
        <p:spPr>
          <a:xfrm flipH="1">
            <a:off x="3403125" y="3055650"/>
            <a:ext cx="4670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14"/>
          <p:cNvSpPr txBox="1"/>
          <p:nvPr>
            <p:ph idx="1" type="subTitle"/>
          </p:nvPr>
        </p:nvSpPr>
        <p:spPr>
          <a:xfrm flipH="1">
            <a:off x="2562273" y="1302150"/>
            <a:ext cx="5552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14"/>
          <p:cNvGrpSpPr/>
          <p:nvPr/>
        </p:nvGrpSpPr>
        <p:grpSpPr>
          <a:xfrm>
            <a:off x="617200" y="3017550"/>
            <a:ext cx="1034036" cy="667673"/>
            <a:chOff x="508625" y="3017550"/>
            <a:chExt cx="1034036" cy="667673"/>
          </a:xfrm>
        </p:grpSpPr>
        <p:sp>
          <p:nvSpPr>
            <p:cNvPr id="408" name="Google Shape;408;p1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4"/>
          <p:cNvSpPr/>
          <p:nvPr/>
        </p:nvSpPr>
        <p:spPr>
          <a:xfrm>
            <a:off x="3371763" y="5760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4"/>
          <p:cNvGrpSpPr/>
          <p:nvPr/>
        </p:nvGrpSpPr>
        <p:grpSpPr>
          <a:xfrm>
            <a:off x="-768867" y="410455"/>
            <a:ext cx="2105193" cy="2105193"/>
            <a:chOff x="8125275" y="2967225"/>
            <a:chExt cx="1366476" cy="1366476"/>
          </a:xfrm>
        </p:grpSpPr>
        <p:sp>
          <p:nvSpPr>
            <p:cNvPr id="412" name="Google Shape;412;p14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4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416" name="Google Shape;416;p1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5"/>
          <p:cNvGrpSpPr/>
          <p:nvPr/>
        </p:nvGrpSpPr>
        <p:grpSpPr>
          <a:xfrm flipH="1">
            <a:off x="0" y="4662963"/>
            <a:ext cx="3308375" cy="113725"/>
            <a:chOff x="5803825" y="519225"/>
            <a:chExt cx="3308375" cy="113725"/>
          </a:xfrm>
        </p:grpSpPr>
        <p:sp>
          <p:nvSpPr>
            <p:cNvPr id="428" name="Google Shape;428;p1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432" name="Google Shape;432;p1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7205837" y="720964"/>
            <a:ext cx="1468465" cy="620362"/>
            <a:chOff x="2156900" y="1398050"/>
            <a:chExt cx="763275" cy="322450"/>
          </a:xfrm>
        </p:grpSpPr>
        <p:sp>
          <p:nvSpPr>
            <p:cNvPr id="435" name="Google Shape;435;p15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3634901" y="-602284"/>
            <a:ext cx="1770381" cy="1768519"/>
            <a:chOff x="166675" y="1780700"/>
            <a:chExt cx="712800" cy="712050"/>
          </a:xfrm>
        </p:grpSpPr>
        <p:sp>
          <p:nvSpPr>
            <p:cNvPr id="464" name="Google Shape;464;p15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6007692" y="439825"/>
            <a:ext cx="3129036" cy="164400"/>
            <a:chOff x="6007692" y="300175"/>
            <a:chExt cx="3129036" cy="164400"/>
          </a:xfrm>
        </p:grpSpPr>
        <p:grpSp>
          <p:nvGrpSpPr>
            <p:cNvPr id="471" name="Google Shape;471;p15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72" name="Google Shape;472;p15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15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5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5"/>
          <p:cNvSpPr txBox="1"/>
          <p:nvPr>
            <p:ph idx="1" type="subTitle"/>
          </p:nvPr>
        </p:nvSpPr>
        <p:spPr>
          <a:xfrm>
            <a:off x="75285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5"/>
          <p:cNvSpPr txBox="1"/>
          <p:nvPr>
            <p:ph hasCustomPrompt="1"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/>
          <p:nvPr/>
        </p:nvSpPr>
        <p:spPr>
          <a:xfrm rot="5399909">
            <a:off x="6855423" y="3731360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3"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16"/>
          <p:cNvSpPr txBox="1"/>
          <p:nvPr>
            <p:ph idx="1" type="subTitle"/>
          </p:nvPr>
        </p:nvSpPr>
        <p:spPr>
          <a:xfrm flipH="1">
            <a:off x="4756975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6"/>
          <p:cNvSpPr txBox="1"/>
          <p:nvPr>
            <p:ph hasCustomPrompt="1"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83" name="Google Shape;483;p16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484" name="Google Shape;484;p1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85" name="Google Shape;485;p1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7" name="Google Shape;487;p1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6"/>
          <p:cNvGrpSpPr/>
          <p:nvPr/>
        </p:nvGrpSpPr>
        <p:grpSpPr>
          <a:xfrm flipH="1" rot="10800000">
            <a:off x="-822842" y="2628955"/>
            <a:ext cx="2105193" cy="2105193"/>
            <a:chOff x="8125275" y="2967225"/>
            <a:chExt cx="1366476" cy="1366476"/>
          </a:xfrm>
        </p:grpSpPr>
        <p:sp>
          <p:nvSpPr>
            <p:cNvPr id="489" name="Google Shape;489;p1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/>
          <p:nvPr/>
        </p:nvSpPr>
        <p:spPr>
          <a:xfrm>
            <a:off x="12823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6"/>
          <p:cNvGrpSpPr/>
          <p:nvPr/>
        </p:nvGrpSpPr>
        <p:grpSpPr>
          <a:xfrm>
            <a:off x="4311112" y="-518162"/>
            <a:ext cx="521776" cy="1475725"/>
            <a:chOff x="8331250" y="3748200"/>
            <a:chExt cx="521776" cy="1475725"/>
          </a:xfrm>
        </p:grpSpPr>
        <p:sp>
          <p:nvSpPr>
            <p:cNvPr id="494" name="Google Shape;494;p1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6"/>
          <p:cNvGrpSpPr/>
          <p:nvPr/>
        </p:nvGrpSpPr>
        <p:grpSpPr>
          <a:xfrm>
            <a:off x="736275" y="487139"/>
            <a:ext cx="1468465" cy="620362"/>
            <a:chOff x="2156900" y="1398050"/>
            <a:chExt cx="763275" cy="322450"/>
          </a:xfrm>
        </p:grpSpPr>
        <p:sp>
          <p:nvSpPr>
            <p:cNvPr id="497" name="Google Shape;497;p1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 flipH="1"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6527734" y="-889609"/>
            <a:ext cx="1770381" cy="1768519"/>
            <a:chOff x="166675" y="1780700"/>
            <a:chExt cx="712800" cy="712050"/>
          </a:xfrm>
        </p:grpSpPr>
        <p:sp>
          <p:nvSpPr>
            <p:cNvPr id="530" name="Google Shape;530;p1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37" name="Google Shape;537;p17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41" name="Google Shape;541;p17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544" name="Google Shape;544;p17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7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549" name="Google Shape;549;p17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7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553" name="Google Shape;553;p1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6848200" y="4303600"/>
            <a:ext cx="895950" cy="53525"/>
            <a:chOff x="4112025" y="3997975"/>
            <a:chExt cx="895950" cy="53525"/>
          </a:xfrm>
        </p:grpSpPr>
        <p:sp>
          <p:nvSpPr>
            <p:cNvPr id="556" name="Google Shape;556;p17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9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18"/>
          <p:cNvSpPr txBox="1"/>
          <p:nvPr>
            <p:ph idx="3" type="title"/>
          </p:nvPr>
        </p:nvSpPr>
        <p:spPr>
          <a:xfrm>
            <a:off x="3459256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5" name="Google Shape;565;p18"/>
          <p:cNvSpPr txBox="1"/>
          <p:nvPr>
            <p:ph idx="4" type="title"/>
          </p:nvPr>
        </p:nvSpPr>
        <p:spPr>
          <a:xfrm>
            <a:off x="772047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18"/>
          <p:cNvSpPr txBox="1"/>
          <p:nvPr>
            <p:ph idx="5" type="title"/>
          </p:nvPr>
        </p:nvSpPr>
        <p:spPr>
          <a:xfrm>
            <a:off x="772000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7" name="Google Shape;567;p18"/>
          <p:cNvSpPr txBox="1"/>
          <p:nvPr>
            <p:ph idx="6" type="title"/>
          </p:nvPr>
        </p:nvSpPr>
        <p:spPr>
          <a:xfrm>
            <a:off x="6118000" y="3082063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18"/>
          <p:cNvSpPr txBox="1"/>
          <p:nvPr>
            <p:ph idx="7" type="title"/>
          </p:nvPr>
        </p:nvSpPr>
        <p:spPr>
          <a:xfrm>
            <a:off x="6118200" y="3516923"/>
            <a:ext cx="225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9" name="Google Shape;569;p18"/>
          <p:cNvSpPr txBox="1"/>
          <p:nvPr>
            <p:ph hasCustomPrompt="1" idx="8" type="title"/>
          </p:nvPr>
        </p:nvSpPr>
        <p:spPr>
          <a:xfrm>
            <a:off x="662837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0" name="Google Shape;570;p18"/>
          <p:cNvSpPr txBox="1"/>
          <p:nvPr>
            <p:ph hasCustomPrompt="1"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1" name="Google Shape;571;p18"/>
          <p:cNvSpPr txBox="1"/>
          <p:nvPr>
            <p:ph hasCustomPrompt="1" idx="13" type="title"/>
          </p:nvPr>
        </p:nvSpPr>
        <p:spPr>
          <a:xfrm>
            <a:off x="1282472" y="2005489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72" name="Google Shape;572;p18"/>
          <p:cNvGrpSpPr/>
          <p:nvPr/>
        </p:nvGrpSpPr>
        <p:grpSpPr>
          <a:xfrm>
            <a:off x="3144587" y="4328000"/>
            <a:ext cx="521776" cy="1399525"/>
            <a:chOff x="8331250" y="3748200"/>
            <a:chExt cx="521776" cy="1399525"/>
          </a:xfrm>
        </p:grpSpPr>
        <p:sp>
          <p:nvSpPr>
            <p:cNvPr id="573" name="Google Shape;573;p18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-963325" y="35813"/>
            <a:ext cx="2560275" cy="1391125"/>
            <a:chOff x="-385150" y="3176300"/>
            <a:chExt cx="2560275" cy="1391125"/>
          </a:xfrm>
        </p:grpSpPr>
        <p:sp>
          <p:nvSpPr>
            <p:cNvPr id="576" name="Google Shape;576;p1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18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580" name="Google Shape;580;p18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0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"/>
          <p:cNvSpPr txBox="1"/>
          <p:nvPr>
            <p:ph hasCustomPrompt="1" type="title"/>
          </p:nvPr>
        </p:nvSpPr>
        <p:spPr>
          <a:xfrm>
            <a:off x="1003288" y="109682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4" name="Google Shape;584;p19"/>
          <p:cNvSpPr txBox="1"/>
          <p:nvPr>
            <p:ph idx="1" type="subTitle"/>
          </p:nvPr>
        </p:nvSpPr>
        <p:spPr>
          <a:xfrm>
            <a:off x="1003288" y="194212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9"/>
          <p:cNvSpPr txBox="1"/>
          <p:nvPr>
            <p:ph hasCustomPrompt="1" idx="2" type="title"/>
          </p:nvPr>
        </p:nvSpPr>
        <p:spPr>
          <a:xfrm>
            <a:off x="4756414" y="109682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6" name="Google Shape;586;p19"/>
          <p:cNvSpPr txBox="1"/>
          <p:nvPr>
            <p:ph idx="3" type="subTitle"/>
          </p:nvPr>
        </p:nvSpPr>
        <p:spPr>
          <a:xfrm>
            <a:off x="4756414" y="194212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9"/>
          <p:cNvSpPr txBox="1"/>
          <p:nvPr>
            <p:ph hasCustomPrompt="1" idx="4" type="title"/>
          </p:nvPr>
        </p:nvSpPr>
        <p:spPr>
          <a:xfrm>
            <a:off x="1003288" y="260557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" name="Google Shape;588;p19"/>
          <p:cNvSpPr txBox="1"/>
          <p:nvPr>
            <p:ph idx="5" type="subTitle"/>
          </p:nvPr>
        </p:nvSpPr>
        <p:spPr>
          <a:xfrm>
            <a:off x="1003288" y="345087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9"/>
          <p:cNvSpPr txBox="1"/>
          <p:nvPr>
            <p:ph hasCustomPrompt="1" idx="6" type="title"/>
          </p:nvPr>
        </p:nvSpPr>
        <p:spPr>
          <a:xfrm>
            <a:off x="4756414" y="260557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0" name="Google Shape;590;p19"/>
          <p:cNvSpPr txBox="1"/>
          <p:nvPr>
            <p:ph idx="7" type="subTitle"/>
          </p:nvPr>
        </p:nvSpPr>
        <p:spPr>
          <a:xfrm>
            <a:off x="4727513" y="345087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9"/>
          <p:cNvSpPr/>
          <p:nvPr/>
        </p:nvSpPr>
        <p:spPr>
          <a:xfrm>
            <a:off x="3371763" y="6572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593" name="Google Shape;593;p1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-379175" y="3288725"/>
            <a:ext cx="2560275" cy="1391125"/>
            <a:chOff x="-385150" y="3176300"/>
            <a:chExt cx="2560275" cy="1391125"/>
          </a:xfrm>
        </p:grpSpPr>
        <p:sp>
          <p:nvSpPr>
            <p:cNvPr id="604" name="Google Shape;604;p1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607" name="Google Shape;607;p1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481512" y="-302600"/>
            <a:ext cx="521776" cy="1399525"/>
            <a:chOff x="5413425" y="4281600"/>
            <a:chExt cx="521776" cy="1399525"/>
          </a:xfrm>
        </p:grpSpPr>
        <p:sp>
          <p:nvSpPr>
            <p:cNvPr id="610" name="Google Shape;610;p1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19"/>
          <p:cNvGrpSpPr/>
          <p:nvPr/>
        </p:nvGrpSpPr>
        <p:grpSpPr>
          <a:xfrm>
            <a:off x="3686801" y="4172091"/>
            <a:ext cx="1770381" cy="1768519"/>
            <a:chOff x="166675" y="1780700"/>
            <a:chExt cx="712800" cy="712050"/>
          </a:xfrm>
        </p:grpSpPr>
        <p:sp>
          <p:nvSpPr>
            <p:cNvPr id="613" name="Google Shape;613;p1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851875" y="257800"/>
            <a:ext cx="1034036" cy="667673"/>
            <a:chOff x="508625" y="3017550"/>
            <a:chExt cx="1034036" cy="667673"/>
          </a:xfrm>
        </p:grpSpPr>
        <p:sp>
          <p:nvSpPr>
            <p:cNvPr id="620" name="Google Shape;620;p19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4" name="Google Shape;624;p20"/>
          <p:cNvGrpSpPr/>
          <p:nvPr/>
        </p:nvGrpSpPr>
        <p:grpSpPr>
          <a:xfrm>
            <a:off x="0" y="4750738"/>
            <a:ext cx="1957428" cy="109720"/>
            <a:chOff x="0" y="4176650"/>
            <a:chExt cx="1957428" cy="109720"/>
          </a:xfrm>
        </p:grpSpPr>
        <p:sp>
          <p:nvSpPr>
            <p:cNvPr id="625" name="Google Shape;625;p2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0"/>
          <p:cNvGrpSpPr/>
          <p:nvPr/>
        </p:nvGrpSpPr>
        <p:grpSpPr>
          <a:xfrm>
            <a:off x="4311229" y="4757312"/>
            <a:ext cx="521493" cy="96586"/>
            <a:chOff x="4342567" y="4452512"/>
            <a:chExt cx="521493" cy="96586"/>
          </a:xfrm>
        </p:grpSpPr>
        <p:sp>
          <p:nvSpPr>
            <p:cNvPr id="628" name="Google Shape;628;p2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6234958" y="-968395"/>
            <a:ext cx="2105193" cy="2105193"/>
            <a:chOff x="8125275" y="2967225"/>
            <a:chExt cx="1366476" cy="1366476"/>
          </a:xfrm>
        </p:grpSpPr>
        <p:sp>
          <p:nvSpPr>
            <p:cNvPr id="93" name="Google Shape;93;p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97" name="Google Shape;97;p3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-707675" y="-119500"/>
            <a:ext cx="2560275" cy="1391125"/>
            <a:chOff x="-385150" y="3176300"/>
            <a:chExt cx="2560275" cy="1391125"/>
          </a:xfrm>
        </p:grpSpPr>
        <p:sp>
          <p:nvSpPr>
            <p:cNvPr id="101" name="Google Shape;101;p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2635312" y="-526875"/>
            <a:ext cx="521776" cy="1399525"/>
            <a:chOff x="5413425" y="4281600"/>
            <a:chExt cx="521776" cy="1399525"/>
          </a:xfrm>
        </p:grpSpPr>
        <p:sp>
          <p:nvSpPr>
            <p:cNvPr id="104" name="Google Shape;104;p3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60075" y="258539"/>
            <a:ext cx="1468465" cy="620362"/>
            <a:chOff x="2156900" y="1398050"/>
            <a:chExt cx="763275" cy="322450"/>
          </a:xfrm>
        </p:grpSpPr>
        <p:sp>
          <p:nvSpPr>
            <p:cNvPr id="107" name="Google Shape;107;p3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type="title"/>
          </p:nvPr>
        </p:nvSpPr>
        <p:spPr>
          <a:xfrm>
            <a:off x="713225" y="445025"/>
            <a:ext cx="77175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3" name="Google Shape;633;p21"/>
          <p:cNvGrpSpPr/>
          <p:nvPr/>
        </p:nvGrpSpPr>
        <p:grpSpPr>
          <a:xfrm>
            <a:off x="8071601" y="2292516"/>
            <a:ext cx="1770381" cy="1768519"/>
            <a:chOff x="166675" y="1780700"/>
            <a:chExt cx="712800" cy="712050"/>
          </a:xfrm>
        </p:grpSpPr>
        <p:sp>
          <p:nvSpPr>
            <p:cNvPr id="634" name="Google Shape;634;p21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207950" y="418400"/>
            <a:ext cx="139449" cy="2312225"/>
            <a:chOff x="436550" y="342200"/>
            <a:chExt cx="139449" cy="2312225"/>
          </a:xfrm>
        </p:grpSpPr>
        <p:sp>
          <p:nvSpPr>
            <p:cNvPr id="641" name="Google Shape;641;p2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1"/>
          <p:cNvGrpSpPr/>
          <p:nvPr/>
        </p:nvGrpSpPr>
        <p:grpSpPr>
          <a:xfrm>
            <a:off x="6074342" y="4806462"/>
            <a:ext cx="3096337" cy="96586"/>
            <a:chOff x="6040392" y="334012"/>
            <a:chExt cx="3096337" cy="96586"/>
          </a:xfrm>
        </p:grpSpPr>
        <p:sp>
          <p:nvSpPr>
            <p:cNvPr id="645" name="Google Shape;645;p2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9" name="Google Shape;649;p22"/>
          <p:cNvGrpSpPr/>
          <p:nvPr/>
        </p:nvGrpSpPr>
        <p:grpSpPr>
          <a:xfrm>
            <a:off x="-403550" y="2930175"/>
            <a:ext cx="2560275" cy="1391125"/>
            <a:chOff x="-385150" y="3176300"/>
            <a:chExt cx="2560275" cy="1391125"/>
          </a:xfrm>
        </p:grpSpPr>
        <p:sp>
          <p:nvSpPr>
            <p:cNvPr id="650" name="Google Shape;650;p2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2552675" y="4251864"/>
            <a:ext cx="1468465" cy="620362"/>
            <a:chOff x="2156900" y="1398050"/>
            <a:chExt cx="763275" cy="322450"/>
          </a:xfrm>
        </p:grpSpPr>
        <p:sp>
          <p:nvSpPr>
            <p:cNvPr id="653" name="Google Shape;653;p2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2"/>
          <p:cNvGrpSpPr/>
          <p:nvPr/>
        </p:nvGrpSpPr>
        <p:grpSpPr>
          <a:xfrm>
            <a:off x="1429353" y="4357037"/>
            <a:ext cx="521493" cy="96586"/>
            <a:chOff x="4342567" y="4452512"/>
            <a:chExt cx="521493" cy="96586"/>
          </a:xfrm>
        </p:grpSpPr>
        <p:sp>
          <p:nvSpPr>
            <p:cNvPr id="682" name="Google Shape;682;p2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3"/>
          <p:cNvGrpSpPr/>
          <p:nvPr/>
        </p:nvGrpSpPr>
        <p:grpSpPr>
          <a:xfrm rot="7842733">
            <a:off x="-531452" y="1561511"/>
            <a:ext cx="2105252" cy="2105252"/>
            <a:chOff x="8125275" y="2967225"/>
            <a:chExt cx="1366476" cy="1366476"/>
          </a:xfrm>
        </p:grpSpPr>
        <p:sp>
          <p:nvSpPr>
            <p:cNvPr id="687" name="Google Shape;687;p2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759650" y="4562275"/>
            <a:ext cx="1532575" cy="205676"/>
            <a:chOff x="4645500" y="3968425"/>
            <a:chExt cx="1532575" cy="205676"/>
          </a:xfrm>
        </p:grpSpPr>
        <p:sp>
          <p:nvSpPr>
            <p:cNvPr id="691" name="Google Shape;691;p23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6014967" y="1202450"/>
            <a:ext cx="3129036" cy="164400"/>
            <a:chOff x="6007692" y="300175"/>
            <a:chExt cx="3129036" cy="164400"/>
          </a:xfrm>
        </p:grpSpPr>
        <p:grpSp>
          <p:nvGrpSpPr>
            <p:cNvPr id="702" name="Google Shape;702;p23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4124050" y="4662213"/>
            <a:ext cx="895950" cy="53525"/>
            <a:chOff x="4112025" y="3997975"/>
            <a:chExt cx="895950" cy="53525"/>
          </a:xfrm>
        </p:grpSpPr>
        <p:sp>
          <p:nvSpPr>
            <p:cNvPr id="707" name="Google Shape;707;p23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5" name="Google Shape;715;p24"/>
          <p:cNvGrpSpPr/>
          <p:nvPr/>
        </p:nvGrpSpPr>
        <p:grpSpPr>
          <a:xfrm>
            <a:off x="3686801" y="4400691"/>
            <a:ext cx="1770381" cy="1768519"/>
            <a:chOff x="166675" y="1780700"/>
            <a:chExt cx="712800" cy="712050"/>
          </a:xfrm>
        </p:grpSpPr>
        <p:sp>
          <p:nvSpPr>
            <p:cNvPr id="716" name="Google Shape;716;p2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4"/>
          <p:cNvSpPr/>
          <p:nvPr/>
        </p:nvSpPr>
        <p:spPr>
          <a:xfrm>
            <a:off x="4875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 flipH="1">
            <a:off x="7095475" y="3455913"/>
            <a:ext cx="2560275" cy="1391125"/>
            <a:chOff x="-385150" y="3176300"/>
            <a:chExt cx="2560275" cy="1391125"/>
          </a:xfrm>
        </p:grpSpPr>
        <p:sp>
          <p:nvSpPr>
            <p:cNvPr id="724" name="Google Shape;724;p2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8" name="Google Shape;728;p25"/>
          <p:cNvGrpSpPr/>
          <p:nvPr/>
        </p:nvGrpSpPr>
        <p:grpSpPr>
          <a:xfrm rot="4677510">
            <a:off x="3543989" y="4241596"/>
            <a:ext cx="2105190" cy="2105190"/>
            <a:chOff x="8125275" y="2967225"/>
            <a:chExt cx="1366476" cy="1366476"/>
          </a:xfrm>
        </p:grpSpPr>
        <p:sp>
          <p:nvSpPr>
            <p:cNvPr id="729" name="Google Shape;729;p2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0" y="1362225"/>
            <a:ext cx="1957428" cy="109720"/>
            <a:chOff x="0" y="4176650"/>
            <a:chExt cx="1957428" cy="109720"/>
          </a:xfrm>
        </p:grpSpPr>
        <p:sp>
          <p:nvSpPr>
            <p:cNvPr id="733" name="Google Shape;733;p25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7203000" y="4470600"/>
            <a:ext cx="1532575" cy="205676"/>
            <a:chOff x="4645500" y="3968425"/>
            <a:chExt cx="1532575" cy="205676"/>
          </a:xfrm>
        </p:grpSpPr>
        <p:sp>
          <p:nvSpPr>
            <p:cNvPr id="736" name="Google Shape;736;p25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8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8" name="Google Shape;748;p26"/>
          <p:cNvGrpSpPr/>
          <p:nvPr/>
        </p:nvGrpSpPr>
        <p:grpSpPr>
          <a:xfrm flipH="1" rot="-10296352">
            <a:off x="7906821" y="1907705"/>
            <a:ext cx="2105198" cy="2105198"/>
            <a:chOff x="8125275" y="2967225"/>
            <a:chExt cx="1366476" cy="1366476"/>
          </a:xfrm>
        </p:grpSpPr>
        <p:sp>
          <p:nvSpPr>
            <p:cNvPr id="749" name="Google Shape;749;p2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6"/>
          <p:cNvGrpSpPr/>
          <p:nvPr/>
        </p:nvGrpSpPr>
        <p:grpSpPr>
          <a:xfrm flipH="1">
            <a:off x="0" y="4786425"/>
            <a:ext cx="3308375" cy="113725"/>
            <a:chOff x="5803825" y="519225"/>
            <a:chExt cx="3308375" cy="113725"/>
          </a:xfrm>
        </p:grpSpPr>
        <p:sp>
          <p:nvSpPr>
            <p:cNvPr id="753" name="Google Shape;753;p26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2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type="title"/>
          </p:nvPr>
        </p:nvSpPr>
        <p:spPr>
          <a:xfrm>
            <a:off x="713225" y="445025"/>
            <a:ext cx="7717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8" name="Google Shape;758;p27"/>
          <p:cNvGrpSpPr/>
          <p:nvPr/>
        </p:nvGrpSpPr>
        <p:grpSpPr>
          <a:xfrm>
            <a:off x="7984850" y="4235450"/>
            <a:ext cx="521776" cy="1475725"/>
            <a:chOff x="8331250" y="3748200"/>
            <a:chExt cx="521776" cy="1475725"/>
          </a:xfrm>
        </p:grpSpPr>
        <p:sp>
          <p:nvSpPr>
            <p:cNvPr id="759" name="Google Shape;759;p2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7"/>
          <p:cNvGrpSpPr/>
          <p:nvPr/>
        </p:nvGrpSpPr>
        <p:grpSpPr>
          <a:xfrm>
            <a:off x="713275" y="4252264"/>
            <a:ext cx="1468465" cy="620362"/>
            <a:chOff x="2156900" y="1398050"/>
            <a:chExt cx="763275" cy="322450"/>
          </a:xfrm>
        </p:grpSpPr>
        <p:sp>
          <p:nvSpPr>
            <p:cNvPr id="762" name="Google Shape;762;p27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2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8"/>
          <p:cNvGrpSpPr/>
          <p:nvPr/>
        </p:nvGrpSpPr>
        <p:grpSpPr>
          <a:xfrm>
            <a:off x="-896124" y="2068866"/>
            <a:ext cx="1770381" cy="1768519"/>
            <a:chOff x="166675" y="1780700"/>
            <a:chExt cx="712800" cy="712050"/>
          </a:xfrm>
        </p:grpSpPr>
        <p:sp>
          <p:nvSpPr>
            <p:cNvPr id="792" name="Google Shape;792;p2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799" name="Google Shape;799;p2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2" name="Google Shape;812;p29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29"/>
          <p:cNvGrpSpPr/>
          <p:nvPr/>
        </p:nvGrpSpPr>
        <p:grpSpPr>
          <a:xfrm>
            <a:off x="-385150" y="3176300"/>
            <a:ext cx="2560275" cy="1391125"/>
            <a:chOff x="-385150" y="3176300"/>
            <a:chExt cx="2560275" cy="1391125"/>
          </a:xfrm>
        </p:grpSpPr>
        <p:sp>
          <p:nvSpPr>
            <p:cNvPr id="814" name="Google Shape;814;p2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6740375" y="4464575"/>
            <a:ext cx="1532575" cy="205676"/>
            <a:chOff x="4645500" y="3968425"/>
            <a:chExt cx="1532575" cy="205676"/>
          </a:xfrm>
        </p:grpSpPr>
        <p:sp>
          <p:nvSpPr>
            <p:cNvPr id="817" name="Google Shape;817;p2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828" name="Google Shape;828;p2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5803825" y="519225"/>
            <a:ext cx="3308375" cy="113725"/>
            <a:chOff x="5803825" y="519225"/>
            <a:chExt cx="3308375" cy="113725"/>
          </a:xfrm>
        </p:grpSpPr>
        <p:sp>
          <p:nvSpPr>
            <p:cNvPr id="831" name="Google Shape;831;p29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29"/>
          <p:cNvGrpSpPr/>
          <p:nvPr/>
        </p:nvGrpSpPr>
        <p:grpSpPr>
          <a:xfrm>
            <a:off x="2695462" y="4281600"/>
            <a:ext cx="521776" cy="1399525"/>
            <a:chOff x="5413425" y="4281600"/>
            <a:chExt cx="521776" cy="1399525"/>
          </a:xfrm>
        </p:grpSpPr>
        <p:sp>
          <p:nvSpPr>
            <p:cNvPr id="835" name="Google Shape;835;p2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13225" y="1349300"/>
            <a:ext cx="77175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40" name="Google Shape;840;p30"/>
          <p:cNvGrpSpPr/>
          <p:nvPr/>
        </p:nvGrpSpPr>
        <p:grpSpPr>
          <a:xfrm>
            <a:off x="284150" y="1467550"/>
            <a:ext cx="139449" cy="2312225"/>
            <a:chOff x="436550" y="342200"/>
            <a:chExt cx="139449" cy="2312225"/>
          </a:xfrm>
        </p:grpSpPr>
        <p:sp>
          <p:nvSpPr>
            <p:cNvPr id="841" name="Google Shape;841;p30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flipH="1">
            <a:off x="7186575" y="4588613"/>
            <a:ext cx="1957428" cy="109720"/>
            <a:chOff x="0" y="4176650"/>
            <a:chExt cx="1957428" cy="109720"/>
          </a:xfrm>
        </p:grpSpPr>
        <p:sp>
          <p:nvSpPr>
            <p:cNvPr id="845" name="Google Shape;845;p3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848" name="Google Shape;848;p30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49" name="Google Shape;849;p30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0"/>
          <p:cNvGrpSpPr/>
          <p:nvPr/>
        </p:nvGrpSpPr>
        <p:grpSpPr>
          <a:xfrm>
            <a:off x="4121500" y="4616713"/>
            <a:ext cx="895950" cy="53525"/>
            <a:chOff x="4112025" y="3997975"/>
            <a:chExt cx="895950" cy="53525"/>
          </a:xfrm>
        </p:grpSpPr>
        <p:sp>
          <p:nvSpPr>
            <p:cNvPr id="853" name="Google Shape;853;p30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EC45A7"/>
              </a:buClr>
              <a:buSzPts val="1200"/>
              <a:buAutoNum type="arabicPeriod"/>
              <a:defRPr sz="10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4"/>
          <p:cNvGrpSpPr/>
          <p:nvPr/>
        </p:nvGrpSpPr>
        <p:grpSpPr>
          <a:xfrm>
            <a:off x="-828549" y="2752866"/>
            <a:ext cx="1770381" cy="1768519"/>
            <a:chOff x="166675" y="1780700"/>
            <a:chExt cx="712800" cy="712050"/>
          </a:xfrm>
        </p:grpSpPr>
        <p:sp>
          <p:nvSpPr>
            <p:cNvPr id="139" name="Google Shape;139;p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6074342" y="4730262"/>
            <a:ext cx="3096337" cy="96586"/>
            <a:chOff x="6040392" y="334012"/>
            <a:chExt cx="3096337" cy="96586"/>
          </a:xfrm>
        </p:grpSpPr>
        <p:sp>
          <p:nvSpPr>
            <p:cNvPr id="146" name="Google Shape;146;p4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1"/>
          <p:cNvGrpSpPr/>
          <p:nvPr/>
        </p:nvGrpSpPr>
        <p:grpSpPr>
          <a:xfrm rot="4677510">
            <a:off x="5704339" y="3826221"/>
            <a:ext cx="2105190" cy="2105190"/>
            <a:chOff x="8125275" y="2967225"/>
            <a:chExt cx="1366476" cy="1366476"/>
          </a:xfrm>
        </p:grpSpPr>
        <p:sp>
          <p:nvSpPr>
            <p:cNvPr id="860" name="Google Shape;860;p3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 flipH="1">
            <a:off x="6583725" y="3234975"/>
            <a:ext cx="2560275" cy="1391125"/>
            <a:chOff x="-385150" y="3176300"/>
            <a:chExt cx="2560275" cy="1391125"/>
          </a:xfrm>
        </p:grpSpPr>
        <p:sp>
          <p:nvSpPr>
            <p:cNvPr id="864" name="Google Shape;864;p3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1"/>
          <p:cNvGrpSpPr/>
          <p:nvPr/>
        </p:nvGrpSpPr>
        <p:grpSpPr>
          <a:xfrm>
            <a:off x="759650" y="4409875"/>
            <a:ext cx="1532575" cy="205676"/>
            <a:chOff x="4645500" y="3968425"/>
            <a:chExt cx="1532575" cy="205676"/>
          </a:xfrm>
        </p:grpSpPr>
        <p:sp>
          <p:nvSpPr>
            <p:cNvPr id="867" name="Google Shape;867;p31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7776300" y="3411338"/>
            <a:ext cx="1034036" cy="667673"/>
            <a:chOff x="508625" y="3017550"/>
            <a:chExt cx="1034036" cy="667673"/>
          </a:xfrm>
        </p:grpSpPr>
        <p:sp>
          <p:nvSpPr>
            <p:cNvPr id="878" name="Google Shape;878;p3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4311253" y="4518962"/>
            <a:ext cx="521493" cy="96586"/>
            <a:chOff x="4342567" y="4452512"/>
            <a:chExt cx="521493" cy="96586"/>
          </a:xfrm>
        </p:grpSpPr>
        <p:sp>
          <p:nvSpPr>
            <p:cNvPr id="881" name="Google Shape;881;p31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6693492" y="1824175"/>
            <a:ext cx="3129036" cy="164400"/>
            <a:chOff x="6007692" y="300175"/>
            <a:chExt cx="3129036" cy="164400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8" name="Google Shape;888;p31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713225" y="1575100"/>
            <a:ext cx="55134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3" name="Google Shape;893;p32"/>
          <p:cNvSpPr txBox="1"/>
          <p:nvPr>
            <p:ph idx="1" type="subTitle"/>
          </p:nvPr>
        </p:nvSpPr>
        <p:spPr>
          <a:xfrm>
            <a:off x="713225" y="2039100"/>
            <a:ext cx="35457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4" name="Google Shape;894;p32"/>
          <p:cNvGrpSpPr/>
          <p:nvPr/>
        </p:nvGrpSpPr>
        <p:grpSpPr>
          <a:xfrm flipH="1">
            <a:off x="3297266" y="4101500"/>
            <a:ext cx="521776" cy="1475725"/>
            <a:chOff x="8331250" y="3748200"/>
            <a:chExt cx="521776" cy="1475725"/>
          </a:xfrm>
        </p:grpSpPr>
        <p:sp>
          <p:nvSpPr>
            <p:cNvPr id="895" name="Google Shape;895;p3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6047663" y="1393762"/>
            <a:ext cx="3096337" cy="96586"/>
            <a:chOff x="6040392" y="334012"/>
            <a:chExt cx="3096337" cy="96586"/>
          </a:xfrm>
        </p:grpSpPr>
        <p:sp>
          <p:nvSpPr>
            <p:cNvPr id="898" name="Google Shape;898;p32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2"/>
          <p:cNvGrpSpPr/>
          <p:nvPr/>
        </p:nvGrpSpPr>
        <p:grpSpPr>
          <a:xfrm>
            <a:off x="-76208" y="3328700"/>
            <a:ext cx="2560275" cy="1391125"/>
            <a:chOff x="-385150" y="3176300"/>
            <a:chExt cx="2560275" cy="1391125"/>
          </a:xfrm>
        </p:grpSpPr>
        <p:sp>
          <p:nvSpPr>
            <p:cNvPr id="901" name="Google Shape;901;p3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5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flipH="1">
            <a:off x="7040925" y="729375"/>
            <a:ext cx="2560275" cy="1391125"/>
            <a:chOff x="-385150" y="3176300"/>
            <a:chExt cx="2560275" cy="1391125"/>
          </a:xfrm>
        </p:grpSpPr>
        <p:sp>
          <p:nvSpPr>
            <p:cNvPr id="905" name="Google Shape;905;p3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3"/>
          <p:cNvGrpSpPr/>
          <p:nvPr/>
        </p:nvGrpSpPr>
        <p:grpSpPr>
          <a:xfrm>
            <a:off x="7178125" y="1464538"/>
            <a:ext cx="1034036" cy="667673"/>
            <a:chOff x="508625" y="3017550"/>
            <a:chExt cx="1034036" cy="667673"/>
          </a:xfrm>
        </p:grpSpPr>
        <p:sp>
          <p:nvSpPr>
            <p:cNvPr id="908" name="Google Shape;908;p3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3"/>
          <p:cNvGrpSpPr/>
          <p:nvPr/>
        </p:nvGrpSpPr>
        <p:grpSpPr>
          <a:xfrm flipH="1">
            <a:off x="-8" y="3256262"/>
            <a:ext cx="3096337" cy="96586"/>
            <a:chOff x="6040392" y="334012"/>
            <a:chExt cx="3096337" cy="96586"/>
          </a:xfrm>
        </p:grpSpPr>
        <p:sp>
          <p:nvSpPr>
            <p:cNvPr id="911" name="Google Shape;911;p33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560326" y="3796791"/>
            <a:ext cx="1770381" cy="1768519"/>
            <a:chOff x="166675" y="1780700"/>
            <a:chExt cx="712800" cy="712050"/>
          </a:xfrm>
        </p:grpSpPr>
        <p:sp>
          <p:nvSpPr>
            <p:cNvPr id="914" name="Google Shape;914;p33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1" name="Google Shape;921;p33"/>
          <p:cNvSpPr txBox="1"/>
          <p:nvPr>
            <p:ph idx="1" type="subTitle"/>
          </p:nvPr>
        </p:nvSpPr>
        <p:spPr>
          <a:xfrm>
            <a:off x="713225" y="161695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2" name="Google Shape;922;p33"/>
          <p:cNvSpPr txBox="1"/>
          <p:nvPr>
            <p:ph idx="2" type="subTitle"/>
          </p:nvPr>
        </p:nvSpPr>
        <p:spPr>
          <a:xfrm>
            <a:off x="6063775" y="318657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3" name="Google Shape;923;p33"/>
          <p:cNvSpPr txBox="1"/>
          <p:nvPr>
            <p:ph idx="3" type="subTitle"/>
          </p:nvPr>
        </p:nvSpPr>
        <p:spPr>
          <a:xfrm>
            <a:off x="713225" y="2117550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4" name="Google Shape;924;p33"/>
          <p:cNvSpPr txBox="1"/>
          <p:nvPr>
            <p:ph idx="4" type="subTitle"/>
          </p:nvPr>
        </p:nvSpPr>
        <p:spPr>
          <a:xfrm>
            <a:off x="6063775" y="368717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84708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8" name="Google Shape;928;p34"/>
          <p:cNvSpPr txBox="1"/>
          <p:nvPr>
            <p:ph idx="2" type="subTitle"/>
          </p:nvPr>
        </p:nvSpPr>
        <p:spPr>
          <a:xfrm>
            <a:off x="3569437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9" name="Google Shape;929;p34"/>
          <p:cNvSpPr txBox="1"/>
          <p:nvPr>
            <p:ph idx="3" type="subTitle"/>
          </p:nvPr>
        </p:nvSpPr>
        <p:spPr>
          <a:xfrm>
            <a:off x="847088" y="2686325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0" name="Google Shape;930;p34"/>
          <p:cNvSpPr txBox="1"/>
          <p:nvPr>
            <p:ph idx="4" type="subTitle"/>
          </p:nvPr>
        </p:nvSpPr>
        <p:spPr>
          <a:xfrm>
            <a:off x="3569437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1" name="Google Shape;931;p34"/>
          <p:cNvSpPr txBox="1"/>
          <p:nvPr>
            <p:ph idx="5" type="subTitle"/>
          </p:nvPr>
        </p:nvSpPr>
        <p:spPr>
          <a:xfrm>
            <a:off x="633593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32" name="Google Shape;932;p34"/>
          <p:cNvSpPr txBox="1"/>
          <p:nvPr>
            <p:ph idx="6" type="subTitle"/>
          </p:nvPr>
        </p:nvSpPr>
        <p:spPr>
          <a:xfrm>
            <a:off x="6335938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3" name="Google Shape;933;p34"/>
          <p:cNvGrpSpPr/>
          <p:nvPr/>
        </p:nvGrpSpPr>
        <p:grpSpPr>
          <a:xfrm>
            <a:off x="6043492" y="4447675"/>
            <a:ext cx="3129036" cy="164400"/>
            <a:chOff x="6007692" y="300175"/>
            <a:chExt cx="3129036" cy="164400"/>
          </a:xfrm>
        </p:grpSpPr>
        <p:grpSp>
          <p:nvGrpSpPr>
            <p:cNvPr id="934" name="Google Shape;934;p34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34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1386738" y="4019975"/>
            <a:ext cx="1034036" cy="667673"/>
            <a:chOff x="508625" y="3017550"/>
            <a:chExt cx="1034036" cy="667673"/>
          </a:xfrm>
        </p:grpSpPr>
        <p:sp>
          <p:nvSpPr>
            <p:cNvPr id="939" name="Google Shape;939;p3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4"/>
          <p:cNvGrpSpPr/>
          <p:nvPr/>
        </p:nvGrpSpPr>
        <p:grpSpPr>
          <a:xfrm>
            <a:off x="-76200" y="3220325"/>
            <a:ext cx="2560275" cy="1391125"/>
            <a:chOff x="-385150" y="3176300"/>
            <a:chExt cx="2560275" cy="1391125"/>
          </a:xfrm>
        </p:grpSpPr>
        <p:sp>
          <p:nvSpPr>
            <p:cNvPr id="942" name="Google Shape;942;p3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6745800" y="4242000"/>
            <a:ext cx="1532575" cy="205676"/>
            <a:chOff x="4645500" y="3968425"/>
            <a:chExt cx="1532575" cy="205676"/>
          </a:xfrm>
        </p:grpSpPr>
        <p:sp>
          <p:nvSpPr>
            <p:cNvPr id="945" name="Google Shape;945;p3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4306525" y="4096125"/>
            <a:ext cx="521776" cy="1628125"/>
            <a:chOff x="8331250" y="3748200"/>
            <a:chExt cx="521776" cy="1628125"/>
          </a:xfrm>
        </p:grpSpPr>
        <p:sp>
          <p:nvSpPr>
            <p:cNvPr id="956" name="Google Shape;956;p34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0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35"/>
          <p:cNvSpPr txBox="1"/>
          <p:nvPr>
            <p:ph idx="1" type="subTitle"/>
          </p:nvPr>
        </p:nvSpPr>
        <p:spPr>
          <a:xfrm>
            <a:off x="151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1" name="Google Shape;961;p35"/>
          <p:cNvSpPr txBox="1"/>
          <p:nvPr>
            <p:ph idx="2" type="subTitle"/>
          </p:nvPr>
        </p:nvSpPr>
        <p:spPr>
          <a:xfrm>
            <a:off x="468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2" name="Google Shape;962;p35"/>
          <p:cNvSpPr txBox="1"/>
          <p:nvPr>
            <p:ph idx="3" type="subTitle"/>
          </p:nvPr>
        </p:nvSpPr>
        <p:spPr>
          <a:xfrm>
            <a:off x="1514525" y="20970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3" name="Google Shape;963;p35"/>
          <p:cNvSpPr txBox="1"/>
          <p:nvPr>
            <p:ph idx="4" type="subTitle"/>
          </p:nvPr>
        </p:nvSpPr>
        <p:spPr>
          <a:xfrm>
            <a:off x="4684525" y="2097003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4" name="Google Shape;964;p35"/>
          <p:cNvSpPr txBox="1"/>
          <p:nvPr>
            <p:ph idx="5" type="subTitle"/>
          </p:nvPr>
        </p:nvSpPr>
        <p:spPr>
          <a:xfrm>
            <a:off x="1514550" y="3088604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5" name="Google Shape;965;p35"/>
          <p:cNvSpPr txBox="1"/>
          <p:nvPr>
            <p:ph idx="6" type="subTitle"/>
          </p:nvPr>
        </p:nvSpPr>
        <p:spPr>
          <a:xfrm>
            <a:off x="4684550" y="3088602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6" name="Google Shape;966;p35"/>
          <p:cNvSpPr txBox="1"/>
          <p:nvPr>
            <p:ph idx="7" type="subTitle"/>
          </p:nvPr>
        </p:nvSpPr>
        <p:spPr>
          <a:xfrm>
            <a:off x="1514541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7" name="Google Shape;967;p35"/>
          <p:cNvSpPr txBox="1"/>
          <p:nvPr>
            <p:ph idx="8" type="subTitle"/>
          </p:nvPr>
        </p:nvSpPr>
        <p:spPr>
          <a:xfrm>
            <a:off x="4684542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68" name="Google Shape;968;p35"/>
          <p:cNvGrpSpPr/>
          <p:nvPr/>
        </p:nvGrpSpPr>
        <p:grpSpPr>
          <a:xfrm rot="-4548949">
            <a:off x="-876891" y="1243552"/>
            <a:ext cx="2105148" cy="2105148"/>
            <a:chOff x="8125275" y="2967225"/>
            <a:chExt cx="1366476" cy="1366476"/>
          </a:xfrm>
        </p:grpSpPr>
        <p:sp>
          <p:nvSpPr>
            <p:cNvPr id="969" name="Google Shape;969;p3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5"/>
          <p:cNvGrpSpPr/>
          <p:nvPr/>
        </p:nvGrpSpPr>
        <p:grpSpPr>
          <a:xfrm flipH="1">
            <a:off x="7092975" y="3488563"/>
            <a:ext cx="2560275" cy="1391125"/>
            <a:chOff x="-385150" y="3176300"/>
            <a:chExt cx="2560275" cy="1391125"/>
          </a:xfrm>
        </p:grpSpPr>
        <p:sp>
          <p:nvSpPr>
            <p:cNvPr id="973" name="Google Shape;973;p3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855287" y="4199175"/>
            <a:ext cx="521776" cy="1399525"/>
            <a:chOff x="5413425" y="4281600"/>
            <a:chExt cx="521776" cy="1399525"/>
          </a:xfrm>
        </p:grpSpPr>
        <p:sp>
          <p:nvSpPr>
            <p:cNvPr id="976" name="Google Shape;976;p35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5"/>
          <p:cNvSpPr/>
          <p:nvPr/>
        </p:nvSpPr>
        <p:spPr>
          <a:xfrm>
            <a:off x="7846000" y="34009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397274" y="282098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35"/>
          <p:cNvGrpSpPr/>
          <p:nvPr/>
        </p:nvGrpSpPr>
        <p:grpSpPr>
          <a:xfrm>
            <a:off x="4160250" y="4777963"/>
            <a:ext cx="895950" cy="53525"/>
            <a:chOff x="4112025" y="3997975"/>
            <a:chExt cx="895950" cy="53525"/>
          </a:xfrm>
        </p:grpSpPr>
        <p:sp>
          <p:nvSpPr>
            <p:cNvPr id="981" name="Google Shape;981;p3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3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6"/>
          <p:cNvSpPr txBox="1"/>
          <p:nvPr>
            <p:ph type="title"/>
          </p:nvPr>
        </p:nvSpPr>
        <p:spPr>
          <a:xfrm>
            <a:off x="713225" y="445025"/>
            <a:ext cx="7717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8" name="Google Shape;988;p36"/>
          <p:cNvSpPr txBox="1"/>
          <p:nvPr>
            <p:ph idx="1" type="subTitle"/>
          </p:nvPr>
        </p:nvSpPr>
        <p:spPr>
          <a:xfrm>
            <a:off x="796450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89" name="Google Shape;989;p36"/>
          <p:cNvSpPr txBox="1"/>
          <p:nvPr>
            <p:ph idx="2" type="subTitle"/>
          </p:nvPr>
        </p:nvSpPr>
        <p:spPr>
          <a:xfrm>
            <a:off x="338847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0" name="Google Shape;990;p36"/>
          <p:cNvSpPr txBox="1"/>
          <p:nvPr>
            <p:ph idx="3" type="subTitle"/>
          </p:nvPr>
        </p:nvSpPr>
        <p:spPr>
          <a:xfrm>
            <a:off x="796450" y="20527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1" name="Google Shape;991;p36"/>
          <p:cNvSpPr txBox="1"/>
          <p:nvPr>
            <p:ph idx="4" type="subTitle"/>
          </p:nvPr>
        </p:nvSpPr>
        <p:spPr>
          <a:xfrm>
            <a:off x="338847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2" name="Google Shape;992;p36"/>
          <p:cNvSpPr txBox="1"/>
          <p:nvPr>
            <p:ph idx="5" type="subTitle"/>
          </p:nvPr>
        </p:nvSpPr>
        <p:spPr>
          <a:xfrm>
            <a:off x="2089963" y="3109528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3" name="Google Shape;993;p36"/>
          <p:cNvSpPr txBox="1"/>
          <p:nvPr>
            <p:ph idx="6" type="subTitle"/>
          </p:nvPr>
        </p:nvSpPr>
        <p:spPr>
          <a:xfrm>
            <a:off x="4681988" y="31095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4" name="Google Shape;994;p36"/>
          <p:cNvSpPr txBox="1"/>
          <p:nvPr>
            <p:ph idx="7" type="subTitle"/>
          </p:nvPr>
        </p:nvSpPr>
        <p:spPr>
          <a:xfrm>
            <a:off x="2089951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5" name="Google Shape;995;p36"/>
          <p:cNvSpPr txBox="1"/>
          <p:nvPr>
            <p:ph idx="8" type="subTitle"/>
          </p:nvPr>
        </p:nvSpPr>
        <p:spPr>
          <a:xfrm>
            <a:off x="4681976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6" name="Google Shape;996;p36"/>
          <p:cNvSpPr txBox="1"/>
          <p:nvPr>
            <p:ph idx="9" type="subTitle"/>
          </p:nvPr>
        </p:nvSpPr>
        <p:spPr>
          <a:xfrm>
            <a:off x="598052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7" name="Google Shape;997;p36"/>
          <p:cNvSpPr txBox="1"/>
          <p:nvPr>
            <p:ph idx="13" type="subTitle"/>
          </p:nvPr>
        </p:nvSpPr>
        <p:spPr>
          <a:xfrm>
            <a:off x="598052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8" name="Google Shape;998;p36"/>
          <p:cNvGrpSpPr/>
          <p:nvPr/>
        </p:nvGrpSpPr>
        <p:grpSpPr>
          <a:xfrm>
            <a:off x="6693492" y="2814775"/>
            <a:ext cx="3129036" cy="164400"/>
            <a:chOff x="6007692" y="300175"/>
            <a:chExt cx="3129036" cy="164400"/>
          </a:xfrm>
        </p:grpSpPr>
        <p:grpSp>
          <p:nvGrpSpPr>
            <p:cNvPr id="999" name="Google Shape;999;p3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1000" name="Google Shape;1000;p3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3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6"/>
          <p:cNvGrpSpPr/>
          <p:nvPr/>
        </p:nvGrpSpPr>
        <p:grpSpPr>
          <a:xfrm>
            <a:off x="3239725" y="4400925"/>
            <a:ext cx="521776" cy="1475725"/>
            <a:chOff x="8331250" y="3748200"/>
            <a:chExt cx="521776" cy="1475725"/>
          </a:xfrm>
        </p:grpSpPr>
        <p:sp>
          <p:nvSpPr>
            <p:cNvPr id="1004" name="Google Shape;1004;p3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6"/>
          <p:cNvSpPr/>
          <p:nvPr/>
        </p:nvSpPr>
        <p:spPr>
          <a:xfrm>
            <a:off x="8572599" y="24909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6"/>
          <p:cNvGrpSpPr/>
          <p:nvPr/>
        </p:nvGrpSpPr>
        <p:grpSpPr>
          <a:xfrm>
            <a:off x="307525" y="4058564"/>
            <a:ext cx="1468465" cy="620362"/>
            <a:chOff x="2156900" y="1398050"/>
            <a:chExt cx="763275" cy="322450"/>
          </a:xfrm>
        </p:grpSpPr>
        <p:sp>
          <p:nvSpPr>
            <p:cNvPr id="1008" name="Google Shape;1008;p3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-786800" y="2424038"/>
            <a:ext cx="2560275" cy="1391125"/>
            <a:chOff x="-385150" y="3176300"/>
            <a:chExt cx="2560275" cy="1391125"/>
          </a:xfrm>
        </p:grpSpPr>
        <p:sp>
          <p:nvSpPr>
            <p:cNvPr id="1037" name="Google Shape;1037;p36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/>
          <p:nvPr>
            <p:ph type="title"/>
          </p:nvPr>
        </p:nvSpPr>
        <p:spPr>
          <a:xfrm>
            <a:off x="713225" y="445025"/>
            <a:ext cx="7717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1" name="Google Shape;1041;p37"/>
          <p:cNvSpPr txBox="1"/>
          <p:nvPr>
            <p:ph idx="1" type="subTitle"/>
          </p:nvPr>
        </p:nvSpPr>
        <p:spPr>
          <a:xfrm>
            <a:off x="796450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2" name="Google Shape;1042;p37"/>
          <p:cNvSpPr txBox="1"/>
          <p:nvPr>
            <p:ph idx="2" type="subTitle"/>
          </p:nvPr>
        </p:nvSpPr>
        <p:spPr>
          <a:xfrm>
            <a:off x="338847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3" type="subTitle"/>
          </p:nvPr>
        </p:nvSpPr>
        <p:spPr>
          <a:xfrm>
            <a:off x="796450" y="21289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37"/>
          <p:cNvSpPr txBox="1"/>
          <p:nvPr>
            <p:ph idx="4" type="subTitle"/>
          </p:nvPr>
        </p:nvSpPr>
        <p:spPr>
          <a:xfrm>
            <a:off x="338847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5" name="Google Shape;1045;p37"/>
          <p:cNvSpPr txBox="1"/>
          <p:nvPr>
            <p:ph idx="5" type="subTitle"/>
          </p:nvPr>
        </p:nvSpPr>
        <p:spPr>
          <a:xfrm>
            <a:off x="796475" y="303528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6" type="subTitle"/>
          </p:nvPr>
        </p:nvSpPr>
        <p:spPr>
          <a:xfrm>
            <a:off x="338850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7" name="Google Shape;1047;p37"/>
          <p:cNvSpPr txBox="1"/>
          <p:nvPr>
            <p:ph idx="7" type="subTitle"/>
          </p:nvPr>
        </p:nvSpPr>
        <p:spPr>
          <a:xfrm>
            <a:off x="796463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" name="Google Shape;1048;p37"/>
          <p:cNvSpPr txBox="1"/>
          <p:nvPr>
            <p:ph idx="8" type="subTitle"/>
          </p:nvPr>
        </p:nvSpPr>
        <p:spPr>
          <a:xfrm>
            <a:off x="338848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9" name="Google Shape;1049;p37"/>
          <p:cNvSpPr txBox="1"/>
          <p:nvPr>
            <p:ph idx="9" type="subTitle"/>
          </p:nvPr>
        </p:nvSpPr>
        <p:spPr>
          <a:xfrm>
            <a:off x="598052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13" type="subTitle"/>
          </p:nvPr>
        </p:nvSpPr>
        <p:spPr>
          <a:xfrm>
            <a:off x="598052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1" name="Google Shape;1051;p37"/>
          <p:cNvSpPr txBox="1"/>
          <p:nvPr>
            <p:ph idx="14" type="subTitle"/>
          </p:nvPr>
        </p:nvSpPr>
        <p:spPr>
          <a:xfrm>
            <a:off x="598055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2" name="Google Shape;1052;p37"/>
          <p:cNvSpPr txBox="1"/>
          <p:nvPr>
            <p:ph idx="15" type="subTitle"/>
          </p:nvPr>
        </p:nvSpPr>
        <p:spPr>
          <a:xfrm>
            <a:off x="598053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53" name="Google Shape;1053;p37"/>
          <p:cNvGrpSpPr/>
          <p:nvPr/>
        </p:nvGrpSpPr>
        <p:grpSpPr>
          <a:xfrm flipH="1">
            <a:off x="-8" y="4683212"/>
            <a:ext cx="3096337" cy="96586"/>
            <a:chOff x="6040392" y="334012"/>
            <a:chExt cx="3096337" cy="96586"/>
          </a:xfrm>
        </p:grpSpPr>
        <p:sp>
          <p:nvSpPr>
            <p:cNvPr id="1054" name="Google Shape;1054;p3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7"/>
          <p:cNvGrpSpPr/>
          <p:nvPr/>
        </p:nvGrpSpPr>
        <p:grpSpPr>
          <a:xfrm flipH="1">
            <a:off x="7276025" y="182975"/>
            <a:ext cx="2560275" cy="1391125"/>
            <a:chOff x="-385150" y="3176300"/>
            <a:chExt cx="2560275" cy="1391125"/>
          </a:xfrm>
        </p:grpSpPr>
        <p:sp>
          <p:nvSpPr>
            <p:cNvPr id="1057" name="Google Shape;1057;p3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>
            <a:off x="713275" y="4628650"/>
            <a:ext cx="1532575" cy="205676"/>
            <a:chOff x="4645500" y="3968425"/>
            <a:chExt cx="1532575" cy="205676"/>
          </a:xfrm>
        </p:grpSpPr>
        <p:sp>
          <p:nvSpPr>
            <p:cNvPr id="1060" name="Google Shape;1060;p37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>
            <a:off x="7549100" y="1102450"/>
            <a:ext cx="1034036" cy="667673"/>
            <a:chOff x="508625" y="3017550"/>
            <a:chExt cx="1034036" cy="667673"/>
          </a:xfrm>
        </p:grpSpPr>
        <p:sp>
          <p:nvSpPr>
            <p:cNvPr id="1071" name="Google Shape;1071;p37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">
    <p:bg>
      <p:bgPr>
        <a:solidFill>
          <a:schemeClr val="dk2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2055450" y="557600"/>
            <a:ext cx="50331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38"/>
          <p:cNvSpPr txBox="1"/>
          <p:nvPr>
            <p:ph idx="1" type="subTitle"/>
          </p:nvPr>
        </p:nvSpPr>
        <p:spPr>
          <a:xfrm>
            <a:off x="2960400" y="1625600"/>
            <a:ext cx="3223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8"/>
          <p:cNvSpPr txBox="1"/>
          <p:nvPr/>
        </p:nvSpPr>
        <p:spPr>
          <a:xfrm flipH="1">
            <a:off x="2486400" y="3481625"/>
            <a:ext cx="417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b="1" sz="11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077" name="Google Shape;1077;p38"/>
          <p:cNvGrpSpPr/>
          <p:nvPr/>
        </p:nvGrpSpPr>
        <p:grpSpPr>
          <a:xfrm flipH="1">
            <a:off x="-957025" y="1845250"/>
            <a:ext cx="3308375" cy="113725"/>
            <a:chOff x="5803825" y="519225"/>
            <a:chExt cx="3308375" cy="113725"/>
          </a:xfrm>
        </p:grpSpPr>
        <p:sp>
          <p:nvSpPr>
            <p:cNvPr id="1078" name="Google Shape;1078;p3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4311254" y="4789912"/>
            <a:ext cx="521493" cy="96586"/>
            <a:chOff x="4342567" y="4452512"/>
            <a:chExt cx="521493" cy="96586"/>
          </a:xfrm>
        </p:grpSpPr>
        <p:sp>
          <p:nvSpPr>
            <p:cNvPr id="1082" name="Google Shape;1082;p3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 flipH="1">
            <a:off x="7103200" y="1723788"/>
            <a:ext cx="2560275" cy="1391125"/>
            <a:chOff x="-385150" y="3176300"/>
            <a:chExt cx="2560275" cy="1391125"/>
          </a:xfrm>
        </p:grpSpPr>
        <p:sp>
          <p:nvSpPr>
            <p:cNvPr id="1086" name="Google Shape;1086;p3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7461013" y="4156075"/>
            <a:ext cx="521776" cy="1399525"/>
            <a:chOff x="5413425" y="4281600"/>
            <a:chExt cx="521776" cy="1399525"/>
          </a:xfrm>
        </p:grpSpPr>
        <p:sp>
          <p:nvSpPr>
            <p:cNvPr id="1089" name="Google Shape;1089;p3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38"/>
          <p:cNvSpPr/>
          <p:nvPr/>
        </p:nvSpPr>
        <p:spPr>
          <a:xfrm>
            <a:off x="542425" y="240394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1093699" y="18239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724125" y="2744525"/>
            <a:ext cx="1532575" cy="205676"/>
            <a:chOff x="4645500" y="3968425"/>
            <a:chExt cx="1532575" cy="205676"/>
          </a:xfrm>
        </p:grpSpPr>
        <p:sp>
          <p:nvSpPr>
            <p:cNvPr id="1094" name="Google Shape;1094;p3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86434" y="3654666"/>
            <a:ext cx="1770381" cy="1768519"/>
            <a:chOff x="166675" y="1780700"/>
            <a:chExt cx="712800" cy="712050"/>
          </a:xfrm>
        </p:grpSpPr>
        <p:sp>
          <p:nvSpPr>
            <p:cNvPr id="1105" name="Google Shape;1105;p3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8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39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1113" name="Google Shape;1113;p3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1117" name="Google Shape;1117;p39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1120" name="Google Shape;1120;p3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9"/>
          <p:cNvGrpSpPr/>
          <p:nvPr/>
        </p:nvGrpSpPr>
        <p:grpSpPr>
          <a:xfrm>
            <a:off x="630325" y="4260375"/>
            <a:ext cx="895950" cy="53525"/>
            <a:chOff x="4112025" y="3997975"/>
            <a:chExt cx="895950" cy="53525"/>
          </a:xfrm>
        </p:grpSpPr>
        <p:sp>
          <p:nvSpPr>
            <p:cNvPr id="1123" name="Google Shape;1123;p39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 rot="-4548949">
            <a:off x="3719034" y="-790023"/>
            <a:ext cx="2105148" cy="2105148"/>
            <a:chOff x="8125275" y="2967225"/>
            <a:chExt cx="1366476" cy="1366476"/>
          </a:xfrm>
        </p:grpSpPr>
        <p:sp>
          <p:nvSpPr>
            <p:cNvPr id="1129" name="Google Shape;1129;p39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9"/>
          <p:cNvSpPr/>
          <p:nvPr/>
        </p:nvSpPr>
        <p:spPr>
          <a:xfrm>
            <a:off x="7109199" y="39030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40"/>
          <p:cNvGrpSpPr/>
          <p:nvPr/>
        </p:nvGrpSpPr>
        <p:grpSpPr>
          <a:xfrm>
            <a:off x="3144587" y="4118050"/>
            <a:ext cx="521776" cy="1399525"/>
            <a:chOff x="8331250" y="3748200"/>
            <a:chExt cx="521776" cy="1399525"/>
          </a:xfrm>
        </p:grpSpPr>
        <p:sp>
          <p:nvSpPr>
            <p:cNvPr id="1135" name="Google Shape;1135;p40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40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40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1139" name="Google Shape;1139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0"/>
          <p:cNvGrpSpPr/>
          <p:nvPr/>
        </p:nvGrpSpPr>
        <p:grpSpPr>
          <a:xfrm>
            <a:off x="-261824" y="1687491"/>
            <a:ext cx="1770381" cy="1768519"/>
            <a:chOff x="166675" y="1780700"/>
            <a:chExt cx="712800" cy="712050"/>
          </a:xfrm>
        </p:grpSpPr>
        <p:sp>
          <p:nvSpPr>
            <p:cNvPr id="1142" name="Google Shape;1142;p40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73525" y="329114"/>
            <a:ext cx="1468465" cy="620362"/>
            <a:chOff x="2156900" y="1398050"/>
            <a:chExt cx="763275" cy="322450"/>
          </a:xfrm>
        </p:grpSpPr>
        <p:sp>
          <p:nvSpPr>
            <p:cNvPr id="1149" name="Google Shape;1149;p40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6040392" y="949487"/>
            <a:ext cx="3096337" cy="96586"/>
            <a:chOff x="6040392" y="334012"/>
            <a:chExt cx="3096337" cy="96586"/>
          </a:xfrm>
        </p:grpSpPr>
        <p:sp>
          <p:nvSpPr>
            <p:cNvPr id="1178" name="Google Shape;1178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0"/>
          <p:cNvGrpSpPr/>
          <p:nvPr/>
        </p:nvGrpSpPr>
        <p:grpSpPr>
          <a:xfrm>
            <a:off x="6336528" y="1104362"/>
            <a:ext cx="521493" cy="96586"/>
            <a:chOff x="4342567" y="4452512"/>
            <a:chExt cx="521493" cy="96586"/>
          </a:xfrm>
        </p:grpSpPr>
        <p:sp>
          <p:nvSpPr>
            <p:cNvPr id="1181" name="Google Shape;1181;p4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713225" y="445025"/>
            <a:ext cx="77175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2378000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2378000" y="2658591"/>
            <a:ext cx="28905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5536825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4" type="subTitle"/>
          </p:nvPr>
        </p:nvSpPr>
        <p:spPr>
          <a:xfrm>
            <a:off x="5536825" y="2658575"/>
            <a:ext cx="28908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5"/>
          <p:cNvGrpSpPr/>
          <p:nvPr/>
        </p:nvGrpSpPr>
        <p:grpSpPr>
          <a:xfrm flipH="1">
            <a:off x="0" y="4510563"/>
            <a:ext cx="3308375" cy="113725"/>
            <a:chOff x="5803825" y="519225"/>
            <a:chExt cx="3308375" cy="113725"/>
          </a:xfrm>
        </p:grpSpPr>
        <p:sp>
          <p:nvSpPr>
            <p:cNvPr id="155" name="Google Shape;155;p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309650" y="3919100"/>
            <a:ext cx="1034036" cy="667673"/>
            <a:chOff x="508625" y="3017550"/>
            <a:chExt cx="1034036" cy="667673"/>
          </a:xfrm>
        </p:grpSpPr>
        <p:sp>
          <p:nvSpPr>
            <p:cNvPr id="159" name="Google Shape;159;p5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162" name="Google Shape;162;p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845375" y="4540663"/>
            <a:ext cx="895950" cy="53525"/>
            <a:chOff x="4112025" y="3997975"/>
            <a:chExt cx="895950" cy="53525"/>
          </a:xfrm>
        </p:grpSpPr>
        <p:sp>
          <p:nvSpPr>
            <p:cNvPr id="165" name="Google Shape;165;p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18379" y="3674412"/>
            <a:ext cx="521493" cy="96586"/>
            <a:chOff x="4342567" y="4452512"/>
            <a:chExt cx="521493" cy="96586"/>
          </a:xfrm>
        </p:grpSpPr>
        <p:sp>
          <p:nvSpPr>
            <p:cNvPr id="171" name="Google Shape;171;p5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896124" y="2978216"/>
            <a:ext cx="1770381" cy="1768519"/>
            <a:chOff x="166675" y="1780700"/>
            <a:chExt cx="712800" cy="712050"/>
          </a:xfrm>
        </p:grpSpPr>
        <p:sp>
          <p:nvSpPr>
            <p:cNvPr id="176" name="Google Shape;176;p6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183" name="Google Shape;183;p6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713225" y="1310738"/>
            <a:ext cx="5062800" cy="15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713225" y="2940263"/>
            <a:ext cx="4036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-353725" y="-485150"/>
            <a:ext cx="2560275" cy="1391125"/>
            <a:chOff x="-385150" y="3176300"/>
            <a:chExt cx="2560275" cy="1391125"/>
          </a:xfrm>
        </p:grpSpPr>
        <p:sp>
          <p:nvSpPr>
            <p:cNvPr id="198" name="Google Shape;198;p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6106450" y="45674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6040392" y="380362"/>
            <a:ext cx="3096337" cy="96586"/>
            <a:chOff x="6040392" y="334012"/>
            <a:chExt cx="3096337" cy="96586"/>
          </a:xfrm>
        </p:grpSpPr>
        <p:sp>
          <p:nvSpPr>
            <p:cNvPr id="202" name="Google Shape;202;p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674826" y="3997966"/>
            <a:ext cx="1770381" cy="1768519"/>
            <a:chOff x="166675" y="1780700"/>
            <a:chExt cx="712800" cy="712050"/>
          </a:xfrm>
        </p:grpSpPr>
        <p:sp>
          <p:nvSpPr>
            <p:cNvPr id="205" name="Google Shape;205;p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4299112" y="-614425"/>
            <a:ext cx="521776" cy="1399525"/>
            <a:chOff x="8331250" y="3748200"/>
            <a:chExt cx="521776" cy="1399525"/>
          </a:xfrm>
        </p:grpSpPr>
        <p:sp>
          <p:nvSpPr>
            <p:cNvPr id="212" name="Google Shape;212;p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5464976" y="-877959"/>
            <a:ext cx="1770381" cy="1768519"/>
            <a:chOff x="166675" y="1780700"/>
            <a:chExt cx="712800" cy="712050"/>
          </a:xfrm>
        </p:grpSpPr>
        <p:sp>
          <p:nvSpPr>
            <p:cNvPr id="216" name="Google Shape;216;p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803825" y="4481625"/>
            <a:ext cx="3308375" cy="113725"/>
            <a:chOff x="5803825" y="519225"/>
            <a:chExt cx="3308375" cy="113725"/>
          </a:xfrm>
        </p:grpSpPr>
        <p:sp>
          <p:nvSpPr>
            <p:cNvPr id="223" name="Google Shape;223;p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4311229" y="527787"/>
            <a:ext cx="521493" cy="96586"/>
            <a:chOff x="4342567" y="4452512"/>
            <a:chExt cx="521493" cy="96586"/>
          </a:xfrm>
        </p:grpSpPr>
        <p:sp>
          <p:nvSpPr>
            <p:cNvPr id="227" name="Google Shape;227;p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162062" y="4281600"/>
            <a:ext cx="521776" cy="1399525"/>
            <a:chOff x="5413425" y="4281600"/>
            <a:chExt cx="521776" cy="1399525"/>
          </a:xfrm>
        </p:grpSpPr>
        <p:sp>
          <p:nvSpPr>
            <p:cNvPr id="231" name="Google Shape;231;p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>
            <a:off x="1269675" y="334739"/>
            <a:ext cx="1468465" cy="620362"/>
            <a:chOff x="2156900" y="1398050"/>
            <a:chExt cx="763275" cy="322450"/>
          </a:xfrm>
        </p:grpSpPr>
        <p:sp>
          <p:nvSpPr>
            <p:cNvPr id="234" name="Google Shape;234;p8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8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type="title"/>
          </p:nvPr>
        </p:nvSpPr>
        <p:spPr>
          <a:xfrm>
            <a:off x="713225" y="1256600"/>
            <a:ext cx="567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713225" y="2316525"/>
            <a:ext cx="57882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9"/>
          <p:cNvGrpSpPr/>
          <p:nvPr/>
        </p:nvGrpSpPr>
        <p:grpSpPr>
          <a:xfrm>
            <a:off x="6228150" y="-780800"/>
            <a:ext cx="521776" cy="1475725"/>
            <a:chOff x="8331250" y="3748200"/>
            <a:chExt cx="521776" cy="1475725"/>
          </a:xfrm>
        </p:grpSpPr>
        <p:sp>
          <p:nvSpPr>
            <p:cNvPr id="267" name="Google Shape;267;p9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3686801" y="4291616"/>
            <a:ext cx="1770381" cy="1768519"/>
            <a:chOff x="166675" y="1780700"/>
            <a:chExt cx="712800" cy="712050"/>
          </a:xfrm>
        </p:grpSpPr>
        <p:sp>
          <p:nvSpPr>
            <p:cNvPr id="270" name="Google Shape;270;p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flipH="1">
            <a:off x="-8" y="334012"/>
            <a:ext cx="3096337" cy="96586"/>
            <a:chOff x="6040392" y="334012"/>
            <a:chExt cx="3096337" cy="96586"/>
          </a:xfrm>
        </p:grpSpPr>
        <p:sp>
          <p:nvSpPr>
            <p:cNvPr id="277" name="Google Shape;277;p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>
            <a:off x="713275" y="4176064"/>
            <a:ext cx="1468465" cy="620362"/>
            <a:chOff x="2156900" y="1398050"/>
            <a:chExt cx="763275" cy="322450"/>
          </a:xfrm>
        </p:grpSpPr>
        <p:sp>
          <p:nvSpPr>
            <p:cNvPr id="280" name="Google Shape;280;p9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9"/>
          <p:cNvSpPr/>
          <p:nvPr/>
        </p:nvSpPr>
        <p:spPr>
          <a:xfrm>
            <a:off x="7102875" y="36337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654149" y="3053787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 flipH="1">
            <a:off x="6583725" y="3176300"/>
            <a:ext cx="2560275" cy="1391125"/>
            <a:chOff x="-385150" y="3176300"/>
            <a:chExt cx="2560275" cy="1391125"/>
          </a:xfrm>
        </p:grpSpPr>
        <p:sp>
          <p:nvSpPr>
            <p:cNvPr id="311" name="Google Shape;311;p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405150" y="342200"/>
            <a:ext cx="139449" cy="2312225"/>
            <a:chOff x="436550" y="342200"/>
            <a:chExt cx="139449" cy="2312225"/>
          </a:xfrm>
        </p:grpSpPr>
        <p:sp>
          <p:nvSpPr>
            <p:cNvPr id="314" name="Google Shape;314;p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827929" y="552412"/>
            <a:ext cx="521493" cy="96586"/>
            <a:chOff x="4342567" y="4452512"/>
            <a:chExt cx="521493" cy="96586"/>
          </a:xfrm>
        </p:grpSpPr>
        <p:sp>
          <p:nvSpPr>
            <p:cNvPr id="318" name="Google Shape;318;p9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-3000" y="0"/>
            <a:ext cx="9144000" cy="5114100"/>
          </a:xfrm>
          <a:prstGeom prst="rect">
            <a:avLst/>
          </a:prstGeom>
          <a:solidFill>
            <a:srgbClr val="222640">
              <a:alpha val="42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"/>
          <p:cNvSpPr txBox="1"/>
          <p:nvPr>
            <p:ph type="title"/>
          </p:nvPr>
        </p:nvSpPr>
        <p:spPr>
          <a:xfrm>
            <a:off x="713225" y="457175"/>
            <a:ext cx="33417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b="1"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Docker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Mise en oeuvre et déploiement de conteneurs virtuels 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189" name="Google Shape;1189;p41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formation begins</a:t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1827480" y="4208711"/>
            <a:ext cx="109562" cy="109562"/>
          </a:xfrm>
          <a:custGeom>
            <a:rect b="b" l="l" r="r" t="t"/>
            <a:pathLst>
              <a:path extrusionOk="0" h="1199" w="1199">
                <a:moveTo>
                  <a:pt x="599" y="1"/>
                </a:moveTo>
                <a:cubicBezTo>
                  <a:pt x="286" y="1"/>
                  <a:pt x="0" y="229"/>
                  <a:pt x="0" y="600"/>
                </a:cubicBezTo>
                <a:cubicBezTo>
                  <a:pt x="0" y="914"/>
                  <a:pt x="257" y="1199"/>
                  <a:pt x="599" y="1199"/>
                </a:cubicBezTo>
                <a:cubicBezTo>
                  <a:pt x="970" y="1199"/>
                  <a:pt x="1199" y="942"/>
                  <a:pt x="1199" y="600"/>
                </a:cubicBezTo>
                <a:cubicBezTo>
                  <a:pt x="1199" y="286"/>
                  <a:pt x="970" y="1"/>
                  <a:pt x="5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1"/>
          <p:cNvGrpSpPr/>
          <p:nvPr/>
        </p:nvGrpSpPr>
        <p:grpSpPr>
          <a:xfrm>
            <a:off x="1443463" y="978563"/>
            <a:ext cx="6334114" cy="2944874"/>
            <a:chOff x="1404888" y="978275"/>
            <a:chExt cx="6334114" cy="2944874"/>
          </a:xfrm>
        </p:grpSpPr>
        <p:sp>
          <p:nvSpPr>
            <p:cNvPr id="1192" name="Google Shape;1192;p41"/>
            <p:cNvSpPr/>
            <p:nvPr/>
          </p:nvSpPr>
          <p:spPr>
            <a:xfrm flipH="1" rot="10800000">
              <a:off x="1404888" y="978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 flipH="1">
              <a:off x="7480950" y="3665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0"/>
          <p:cNvSpPr txBox="1"/>
          <p:nvPr/>
        </p:nvSpPr>
        <p:spPr>
          <a:xfrm>
            <a:off x="3072000" y="873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Performances</a:t>
            </a:r>
            <a:endParaRPr/>
          </a:p>
        </p:txBody>
      </p:sp>
      <p:pic>
        <p:nvPicPr>
          <p:cNvPr id="1337" name="Google Shape;1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00" y="1334275"/>
            <a:ext cx="66008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1"/>
          <p:cNvSpPr txBox="1"/>
          <p:nvPr/>
        </p:nvSpPr>
        <p:spPr>
          <a:xfrm>
            <a:off x="3072000" y="873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Simplicité d’utilisation</a:t>
            </a:r>
            <a:endParaRPr/>
          </a:p>
        </p:txBody>
      </p:sp>
      <p:pic>
        <p:nvPicPr>
          <p:cNvPr id="1343" name="Google Shape;1343;p51"/>
          <p:cNvPicPr preferRelativeResize="0"/>
          <p:nvPr/>
        </p:nvPicPr>
        <p:blipFill rotWithShape="1">
          <a:blip r:embed="rId3">
            <a:alphaModFix/>
          </a:blip>
          <a:srcRect b="12345" l="8701" r="14904" t="14821"/>
          <a:stretch/>
        </p:blipFill>
        <p:spPr>
          <a:xfrm>
            <a:off x="1919075" y="1564650"/>
            <a:ext cx="5222650" cy="28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52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349" name="Google Shape;1349;p52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52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Votre premier conteneur</a:t>
            </a:r>
            <a:endParaRPr/>
          </a:p>
        </p:txBody>
      </p:sp>
      <p:sp>
        <p:nvSpPr>
          <p:cNvPr id="1353" name="Google Shape;1353;p52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&lt;image&gt; </a:t>
            </a:r>
            <a:r>
              <a:rPr lang="en"/>
              <a:t>&lt;...&gt;</a:t>
            </a:r>
            <a:endParaRPr/>
          </a:p>
        </p:txBody>
      </p:sp>
      <p:sp>
        <p:nvSpPr>
          <p:cNvPr id="1354" name="Google Shape;1354;p52"/>
          <p:cNvSpPr txBox="1"/>
          <p:nvPr>
            <p:ph idx="2" type="subTitle"/>
          </p:nvPr>
        </p:nvSpPr>
        <p:spPr>
          <a:xfrm>
            <a:off x="1626574" y="26025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ps</a:t>
            </a:r>
            <a:endParaRPr/>
          </a:p>
        </p:txBody>
      </p:sp>
      <p:sp>
        <p:nvSpPr>
          <p:cNvPr id="1355" name="Google Shape;1355;p52"/>
          <p:cNvSpPr txBox="1"/>
          <p:nvPr>
            <p:ph idx="3" type="subTitle"/>
          </p:nvPr>
        </p:nvSpPr>
        <p:spPr>
          <a:xfrm>
            <a:off x="1619475" y="339942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stop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2"/>
          <p:cNvSpPr txBox="1"/>
          <p:nvPr>
            <p:ph idx="4" type="subTitle"/>
          </p:nvPr>
        </p:nvSpPr>
        <p:spPr>
          <a:xfrm>
            <a:off x="1626574" y="419629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start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52"/>
          <p:cNvSpPr txBox="1"/>
          <p:nvPr>
            <p:ph idx="5" type="subTitle"/>
          </p:nvPr>
        </p:nvSpPr>
        <p:spPr>
          <a:xfrm>
            <a:off x="1619475" y="1608675"/>
            <a:ext cx="63180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Crée</a:t>
            </a:r>
            <a:r>
              <a:rPr lang="en"/>
              <a:t> un conteneur à partir d’une image</a:t>
            </a:r>
            <a:br>
              <a:rPr lang="en"/>
            </a:br>
            <a:r>
              <a:rPr lang="en" sz="1100"/>
              <a:t>Astuces: </a:t>
            </a:r>
            <a:br>
              <a:rPr lang="en" sz="1100"/>
            </a:br>
            <a:r>
              <a:rPr lang="en" sz="1100"/>
              <a:t>-d = mode détaché (daemon)</a:t>
            </a:r>
            <a:br>
              <a:rPr lang="en" sz="1100"/>
            </a:br>
            <a:r>
              <a:rPr lang="en" sz="1100"/>
              <a:t>—name &lt;name&gt; = donne un nom a son container, plus facile a manipuler que les ids</a:t>
            </a:r>
            <a:endParaRPr sz="1100"/>
          </a:p>
        </p:txBody>
      </p:sp>
      <p:sp>
        <p:nvSpPr>
          <p:cNvPr id="1358" name="Google Shape;1358;p52"/>
          <p:cNvSpPr txBox="1"/>
          <p:nvPr>
            <p:ph idx="6" type="subTitle"/>
          </p:nvPr>
        </p:nvSpPr>
        <p:spPr>
          <a:xfrm>
            <a:off x="1626575" y="2946374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les conteneurs démarrés </a:t>
            </a:r>
            <a:endParaRPr/>
          </a:p>
        </p:txBody>
      </p:sp>
      <p:sp>
        <p:nvSpPr>
          <p:cNvPr id="1359" name="Google Shape;1359;p52"/>
          <p:cNvSpPr txBox="1"/>
          <p:nvPr>
            <p:ph idx="7" type="subTitle"/>
          </p:nvPr>
        </p:nvSpPr>
        <p:spPr>
          <a:xfrm>
            <a:off x="1619475" y="3743249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 un conteneur</a:t>
            </a:r>
            <a:endParaRPr/>
          </a:p>
        </p:txBody>
      </p:sp>
      <p:sp>
        <p:nvSpPr>
          <p:cNvPr id="1360" name="Google Shape;1360;p52"/>
          <p:cNvSpPr txBox="1"/>
          <p:nvPr>
            <p:ph idx="8" type="subTitle"/>
          </p:nvPr>
        </p:nvSpPr>
        <p:spPr>
          <a:xfrm>
            <a:off x="1626575" y="4540123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Démarre un conteneur existant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52"/>
          <p:cNvSpPr txBox="1"/>
          <p:nvPr>
            <p:ph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2" name="Google Shape;1362;p52"/>
          <p:cNvSpPr txBox="1"/>
          <p:nvPr>
            <p:ph idx="13" type="title"/>
          </p:nvPr>
        </p:nvSpPr>
        <p:spPr>
          <a:xfrm>
            <a:off x="713225" y="2793534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63" name="Google Shape;1363;p52"/>
          <p:cNvSpPr txBox="1"/>
          <p:nvPr>
            <p:ph idx="14" type="title"/>
          </p:nvPr>
        </p:nvSpPr>
        <p:spPr>
          <a:xfrm>
            <a:off x="713225" y="3590167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64" name="Google Shape;1364;p52"/>
          <p:cNvSpPr txBox="1"/>
          <p:nvPr>
            <p:ph idx="15" type="title"/>
          </p:nvPr>
        </p:nvSpPr>
        <p:spPr>
          <a:xfrm>
            <a:off x="713225" y="4386801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65" name="Google Shape;1365;p52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366" name="Google Shape;1366;p52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53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373" name="Google Shape;1373;p53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5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port forwarding</a:t>
            </a:r>
            <a:endParaRPr/>
          </a:p>
        </p:txBody>
      </p:sp>
      <p:sp>
        <p:nvSpPr>
          <p:cNvPr id="1377" name="Google Shape;1377;p53"/>
          <p:cNvSpPr txBox="1"/>
          <p:nvPr>
            <p:ph idx="1" type="subTitle"/>
          </p:nvPr>
        </p:nvSpPr>
        <p:spPr>
          <a:xfrm>
            <a:off x="363850" y="1341050"/>
            <a:ext cx="8081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&lt;image&gt; -p &lt;host port&gt;:&lt;container port&gt;</a:t>
            </a:r>
            <a:endParaRPr/>
          </a:p>
        </p:txBody>
      </p:sp>
      <p:grpSp>
        <p:nvGrpSpPr>
          <p:cNvPr id="1378" name="Google Shape;1378;p53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379" name="Google Shape;1379;p53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53"/>
          <p:cNvSpPr txBox="1"/>
          <p:nvPr/>
        </p:nvSpPr>
        <p:spPr>
          <a:xfrm>
            <a:off x="1054738" y="2788650"/>
            <a:ext cx="2097000" cy="760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Host</a:t>
            </a:r>
            <a:endParaRPr b="1" sz="200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382" name="Google Shape;1382;p53"/>
          <p:cNvCxnSpPr>
            <a:stCxn id="1381" idx="3"/>
            <a:endCxn id="1383" idx="1"/>
          </p:cNvCxnSpPr>
          <p:nvPr/>
        </p:nvCxnSpPr>
        <p:spPr>
          <a:xfrm>
            <a:off x="3151738" y="3168900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84" name="Google Shape;1384;p53"/>
          <p:cNvSpPr txBox="1"/>
          <p:nvPr/>
        </p:nvSpPr>
        <p:spPr>
          <a:xfrm>
            <a:off x="3376563" y="2700350"/>
            <a:ext cx="834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Host port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3" name="Google Shape;1383;p53"/>
          <p:cNvSpPr txBox="1"/>
          <p:nvPr/>
        </p:nvSpPr>
        <p:spPr>
          <a:xfrm>
            <a:off x="4118350" y="2813250"/>
            <a:ext cx="1442400" cy="711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Docker Engine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5" name="Google Shape;1385;p53"/>
          <p:cNvSpPr txBox="1"/>
          <p:nvPr/>
        </p:nvSpPr>
        <p:spPr>
          <a:xfrm>
            <a:off x="6527363" y="2813238"/>
            <a:ext cx="1227300" cy="711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Container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386" name="Google Shape;1386;p53"/>
          <p:cNvCxnSpPr>
            <a:stCxn id="1383" idx="3"/>
            <a:endCxn id="1385" idx="1"/>
          </p:cNvCxnSpPr>
          <p:nvPr/>
        </p:nvCxnSpPr>
        <p:spPr>
          <a:xfrm>
            <a:off x="5560750" y="3168900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87" name="Google Shape;1387;p53"/>
          <p:cNvSpPr txBox="1"/>
          <p:nvPr/>
        </p:nvSpPr>
        <p:spPr>
          <a:xfrm>
            <a:off x="5502913" y="2665375"/>
            <a:ext cx="1311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Container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port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54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393" name="Google Shape;1393;p54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54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persistance par les volumes</a:t>
            </a:r>
            <a:endParaRPr/>
          </a:p>
        </p:txBody>
      </p:sp>
      <p:sp>
        <p:nvSpPr>
          <p:cNvPr id="1397" name="Google Shape;1397;p54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create &lt;name&gt;</a:t>
            </a:r>
            <a:endParaRPr/>
          </a:p>
        </p:txBody>
      </p:sp>
      <p:sp>
        <p:nvSpPr>
          <p:cNvPr id="1398" name="Google Shape;1398;p54"/>
          <p:cNvSpPr txBox="1"/>
          <p:nvPr>
            <p:ph idx="2" type="subTitle"/>
          </p:nvPr>
        </p:nvSpPr>
        <p:spPr>
          <a:xfrm>
            <a:off x="1626574" y="206172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ls</a:t>
            </a:r>
            <a:endParaRPr/>
          </a:p>
        </p:txBody>
      </p:sp>
      <p:sp>
        <p:nvSpPr>
          <p:cNvPr id="1399" name="Google Shape;1399;p54"/>
          <p:cNvSpPr txBox="1"/>
          <p:nvPr>
            <p:ph idx="3" type="subTitle"/>
          </p:nvPr>
        </p:nvSpPr>
        <p:spPr>
          <a:xfrm>
            <a:off x="1619475" y="285859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 volume rm &lt;name&gt;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4"/>
          <p:cNvSpPr txBox="1"/>
          <p:nvPr>
            <p:ph idx="4" type="subTitle"/>
          </p:nvPr>
        </p:nvSpPr>
        <p:spPr>
          <a:xfrm>
            <a:off x="1626574" y="365547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 volume inspect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4"/>
          <p:cNvSpPr txBox="1"/>
          <p:nvPr>
            <p:ph idx="5" type="subTitle"/>
          </p:nvPr>
        </p:nvSpPr>
        <p:spPr>
          <a:xfrm>
            <a:off x="1619475" y="1608675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Crée</a:t>
            </a:r>
            <a:r>
              <a:rPr lang="en"/>
              <a:t> un volume qui persistera même si le conteneur est coupé</a:t>
            </a:r>
            <a:endParaRPr/>
          </a:p>
        </p:txBody>
      </p:sp>
      <p:sp>
        <p:nvSpPr>
          <p:cNvPr id="1402" name="Google Shape;1402;p54"/>
          <p:cNvSpPr txBox="1"/>
          <p:nvPr>
            <p:ph idx="6" type="subTitle"/>
          </p:nvPr>
        </p:nvSpPr>
        <p:spPr>
          <a:xfrm>
            <a:off x="1626575" y="2405549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les volumes disponibles</a:t>
            </a:r>
            <a:endParaRPr/>
          </a:p>
        </p:txBody>
      </p:sp>
      <p:sp>
        <p:nvSpPr>
          <p:cNvPr id="1403" name="Google Shape;1403;p54"/>
          <p:cNvSpPr txBox="1"/>
          <p:nvPr>
            <p:ph idx="7" type="subTitle"/>
          </p:nvPr>
        </p:nvSpPr>
        <p:spPr>
          <a:xfrm>
            <a:off x="1619475" y="3202424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 un volume</a:t>
            </a:r>
            <a:endParaRPr/>
          </a:p>
        </p:txBody>
      </p:sp>
      <p:sp>
        <p:nvSpPr>
          <p:cNvPr id="1404" name="Google Shape;1404;p54"/>
          <p:cNvSpPr txBox="1"/>
          <p:nvPr>
            <p:ph idx="8" type="subTitle"/>
          </p:nvPr>
        </p:nvSpPr>
        <p:spPr>
          <a:xfrm>
            <a:off x="1626575" y="3999298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Donne des informations détaillées sur un volume</a:t>
            </a:r>
            <a:endParaRPr/>
          </a:p>
        </p:txBody>
      </p:sp>
      <p:sp>
        <p:nvSpPr>
          <p:cNvPr id="1405" name="Google Shape;1405;p54"/>
          <p:cNvSpPr txBox="1"/>
          <p:nvPr>
            <p:ph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06" name="Google Shape;1406;p54"/>
          <p:cNvSpPr txBox="1"/>
          <p:nvPr>
            <p:ph idx="13" type="title"/>
          </p:nvPr>
        </p:nvSpPr>
        <p:spPr>
          <a:xfrm>
            <a:off x="713225" y="2252709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7" name="Google Shape;1407;p54"/>
          <p:cNvSpPr txBox="1"/>
          <p:nvPr>
            <p:ph idx="14" type="title"/>
          </p:nvPr>
        </p:nvSpPr>
        <p:spPr>
          <a:xfrm>
            <a:off x="713225" y="3049342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8" name="Google Shape;1408;p54"/>
          <p:cNvSpPr txBox="1"/>
          <p:nvPr>
            <p:ph idx="15" type="title"/>
          </p:nvPr>
        </p:nvSpPr>
        <p:spPr>
          <a:xfrm>
            <a:off x="713225" y="3845976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09" name="Google Shape;1409;p54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410" name="Google Shape;1410;p54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54"/>
          <p:cNvSpPr txBox="1"/>
          <p:nvPr>
            <p:ph idx="1" type="subTitle"/>
          </p:nvPr>
        </p:nvSpPr>
        <p:spPr>
          <a:xfrm>
            <a:off x="138825" y="4489525"/>
            <a:ext cx="8081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run &lt;image&gt; -v &lt;name&gt;:&lt;container path&gt;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55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418" name="Google Shape;1418;p55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55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registry</a:t>
            </a:r>
            <a:endParaRPr/>
          </a:p>
        </p:txBody>
      </p:sp>
      <p:grpSp>
        <p:nvGrpSpPr>
          <p:cNvPr id="1422" name="Google Shape;1422;p55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423" name="Google Shape;1423;p55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5" name="Google Shape;1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25" y="1460150"/>
            <a:ext cx="4975901" cy="27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56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431" name="Google Shape;1431;p56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4" name="Google Shape;1434;p56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</a:t>
            </a:r>
            <a:endParaRPr/>
          </a:p>
        </p:txBody>
      </p:sp>
      <p:sp>
        <p:nvSpPr>
          <p:cNvPr id="1435" name="Google Shape;1435;p56"/>
          <p:cNvSpPr txBox="1"/>
          <p:nvPr>
            <p:ph idx="1" type="subTitle"/>
          </p:nvPr>
        </p:nvSpPr>
        <p:spPr>
          <a:xfrm>
            <a:off x="1875150" y="2805700"/>
            <a:ext cx="53937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Installer portainer CE</a:t>
            </a:r>
            <a:br>
              <a:rPr lang="en"/>
            </a:br>
            <a:r>
              <a:rPr lang="en"/>
              <a:t>Avec persistance de données</a:t>
            </a:r>
            <a:br>
              <a:rPr lang="en"/>
            </a:br>
            <a:r>
              <a:rPr lang="en"/>
              <a:t>Accessible par le port 80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Redémarre automatiquement au boot / en cas de plantage</a:t>
            </a:r>
            <a:endParaRPr/>
          </a:p>
        </p:txBody>
      </p:sp>
      <p:grpSp>
        <p:nvGrpSpPr>
          <p:cNvPr id="1436" name="Google Shape;1436;p56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437" name="Google Shape;1437;p56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56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443" name="Google Shape;1443;p56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56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57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451" name="Google Shape;1451;p57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57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Executer un script dans un container</a:t>
            </a:r>
            <a:endParaRPr sz="2400"/>
          </a:p>
        </p:txBody>
      </p:sp>
      <p:grpSp>
        <p:nvGrpSpPr>
          <p:cNvPr id="1455" name="Google Shape;1455;p57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456" name="Google Shape;1456;p57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57"/>
          <p:cNvSpPr txBox="1"/>
          <p:nvPr>
            <p:ph idx="1" type="subTitle"/>
          </p:nvPr>
        </p:nvSpPr>
        <p:spPr>
          <a:xfrm>
            <a:off x="1645200" y="18949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exec -it &lt;container_id&gt; &lt;path&gt;</a:t>
            </a:r>
            <a:endParaRPr/>
          </a:p>
        </p:txBody>
      </p:sp>
      <p:sp>
        <p:nvSpPr>
          <p:cNvPr id="1459" name="Google Shape;1459;p57"/>
          <p:cNvSpPr txBox="1"/>
          <p:nvPr>
            <p:ph idx="5" type="subTitle"/>
          </p:nvPr>
        </p:nvSpPr>
        <p:spPr>
          <a:xfrm>
            <a:off x="1645200" y="2238775"/>
            <a:ext cx="63180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Connecte le terminal au container, de ce fait on peux </a:t>
            </a:r>
            <a:r>
              <a:rPr lang="en"/>
              <a:t>exécuter</a:t>
            </a:r>
            <a:r>
              <a:rPr lang="en"/>
              <a:t> des scripts a la main dans la vm</a:t>
            </a:r>
            <a:endParaRPr/>
          </a:p>
        </p:txBody>
      </p:sp>
      <p:sp>
        <p:nvSpPr>
          <p:cNvPr id="1460" name="Google Shape;1460;p57"/>
          <p:cNvSpPr txBox="1"/>
          <p:nvPr>
            <p:ph idx="9" type="title"/>
          </p:nvPr>
        </p:nvSpPr>
        <p:spPr>
          <a:xfrm>
            <a:off x="738950" y="2086175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1" name="Google Shape;1461;p57"/>
          <p:cNvSpPr txBox="1"/>
          <p:nvPr>
            <p:ph idx="5" type="subTitle"/>
          </p:nvPr>
        </p:nvSpPr>
        <p:spPr>
          <a:xfrm rot="639167">
            <a:off x="68834" y="4197200"/>
            <a:ext cx="3601164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Ctrl+d ou “exit” pour quitter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58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467" name="Google Shape;1467;p58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0" name="Google Shape;1470;p58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L’environnement</a:t>
            </a:r>
            <a:endParaRPr/>
          </a:p>
        </p:txBody>
      </p:sp>
      <p:grpSp>
        <p:nvGrpSpPr>
          <p:cNvPr id="1471" name="Google Shape;1471;p58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472" name="Google Shape;1472;p58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58"/>
          <p:cNvSpPr txBox="1"/>
          <p:nvPr>
            <p:ph idx="1" type="subTitle"/>
          </p:nvPr>
        </p:nvSpPr>
        <p:spPr>
          <a:xfrm>
            <a:off x="1619475" y="16506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docker run -e key=value -e key2=value2 </a:t>
            </a:r>
            <a:r>
              <a:rPr lang="en" sz="1900"/>
              <a:t>&lt;...&gt;</a:t>
            </a:r>
            <a:endParaRPr sz="1900"/>
          </a:p>
        </p:txBody>
      </p:sp>
      <p:sp>
        <p:nvSpPr>
          <p:cNvPr id="1475" name="Google Shape;1475;p58"/>
          <p:cNvSpPr txBox="1"/>
          <p:nvPr>
            <p:ph idx="5" type="subTitle"/>
          </p:nvPr>
        </p:nvSpPr>
        <p:spPr>
          <a:xfrm>
            <a:off x="1619475" y="1994475"/>
            <a:ext cx="63180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Ajoute des entrées </a:t>
            </a:r>
            <a:r>
              <a:rPr lang="en"/>
              <a:t>à l'environnement</a:t>
            </a:r>
            <a:r>
              <a:rPr lang="en"/>
              <a:t> </a:t>
            </a:r>
            <a:r>
              <a:rPr lang="en"/>
              <a:t>d'exécution</a:t>
            </a:r>
            <a:r>
              <a:rPr lang="en"/>
              <a:t> du container. (cf documentation d’image)</a:t>
            </a:r>
            <a:endParaRPr/>
          </a:p>
        </p:txBody>
      </p:sp>
      <p:sp>
        <p:nvSpPr>
          <p:cNvPr id="1476" name="Google Shape;1476;p58"/>
          <p:cNvSpPr txBox="1"/>
          <p:nvPr>
            <p:ph idx="9" type="title"/>
          </p:nvPr>
        </p:nvSpPr>
        <p:spPr>
          <a:xfrm>
            <a:off x="713225" y="1841875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7" name="Google Shape;1477;p58"/>
          <p:cNvSpPr txBox="1"/>
          <p:nvPr>
            <p:ph idx="1" type="subTitle"/>
          </p:nvPr>
        </p:nvSpPr>
        <p:spPr>
          <a:xfrm>
            <a:off x="1619475" y="266167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—env-file &lt;path&gt; </a:t>
            </a:r>
            <a:r>
              <a:rPr lang="en"/>
              <a:t>&lt;...&gt; </a:t>
            </a:r>
            <a:endParaRPr/>
          </a:p>
        </p:txBody>
      </p:sp>
      <p:sp>
        <p:nvSpPr>
          <p:cNvPr id="1478" name="Google Shape;1478;p58"/>
          <p:cNvSpPr txBox="1"/>
          <p:nvPr>
            <p:ph idx="5" type="subTitle"/>
          </p:nvPr>
        </p:nvSpPr>
        <p:spPr>
          <a:xfrm>
            <a:off x="1619475" y="3005500"/>
            <a:ext cx="63180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Ajoute a l’environnement toutes les clées valeurs du fichier d’env passé en paramètre.</a:t>
            </a:r>
            <a:endParaRPr/>
          </a:p>
        </p:txBody>
      </p:sp>
      <p:sp>
        <p:nvSpPr>
          <p:cNvPr id="1479" name="Google Shape;1479;p58"/>
          <p:cNvSpPr txBox="1"/>
          <p:nvPr>
            <p:ph idx="9" type="title"/>
          </p:nvPr>
        </p:nvSpPr>
        <p:spPr>
          <a:xfrm>
            <a:off x="713225" y="2852900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59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485" name="Google Shape;1485;p59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9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9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59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linkage</a:t>
            </a:r>
            <a:endParaRPr/>
          </a:p>
        </p:txBody>
      </p:sp>
      <p:grpSp>
        <p:nvGrpSpPr>
          <p:cNvPr id="1489" name="Google Shape;1489;p59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490" name="Google Shape;1490;p59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9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59"/>
          <p:cNvSpPr txBox="1"/>
          <p:nvPr>
            <p:ph idx="1" type="subTitle"/>
          </p:nvPr>
        </p:nvSpPr>
        <p:spPr>
          <a:xfrm>
            <a:off x="1645200" y="18949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—link &lt;container_name&gt; &lt;...&gt;</a:t>
            </a:r>
            <a:endParaRPr/>
          </a:p>
        </p:txBody>
      </p:sp>
      <p:sp>
        <p:nvSpPr>
          <p:cNvPr id="1493" name="Google Shape;1493;p59"/>
          <p:cNvSpPr txBox="1"/>
          <p:nvPr>
            <p:ph idx="5" type="subTitle"/>
          </p:nvPr>
        </p:nvSpPr>
        <p:spPr>
          <a:xfrm>
            <a:off x="1645200" y="2238775"/>
            <a:ext cx="63180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Connecte le terminal au container, de ce fait on </a:t>
            </a:r>
            <a:r>
              <a:rPr lang="en"/>
              <a:t>peut</a:t>
            </a:r>
            <a:r>
              <a:rPr lang="en"/>
              <a:t> exécuter des scripts </a:t>
            </a:r>
            <a:r>
              <a:rPr lang="en"/>
              <a:t>à la</a:t>
            </a:r>
            <a:r>
              <a:rPr lang="en"/>
              <a:t> main dans la vm</a:t>
            </a:r>
            <a:endParaRPr/>
          </a:p>
        </p:txBody>
      </p:sp>
      <p:sp>
        <p:nvSpPr>
          <p:cNvPr id="1494" name="Google Shape;1494;p59"/>
          <p:cNvSpPr txBox="1"/>
          <p:nvPr>
            <p:ph idx="9" type="title"/>
          </p:nvPr>
        </p:nvSpPr>
        <p:spPr>
          <a:xfrm>
            <a:off x="738950" y="2086175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p42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199" name="Google Shape;1199;p42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formateur</a:t>
            </a:r>
            <a:endParaRPr/>
          </a:p>
        </p:txBody>
      </p:sp>
      <p:sp>
        <p:nvSpPr>
          <p:cNvPr id="1203" name="Google Shape;1203;p42"/>
          <p:cNvSpPr txBox="1"/>
          <p:nvPr/>
        </p:nvSpPr>
        <p:spPr>
          <a:xfrm>
            <a:off x="713225" y="1741200"/>
            <a:ext cx="423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Développeur web &amp; mobile</a:t>
            </a:r>
            <a:endParaRPr b="1" sz="20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04" name="Google Shape;1204;p42"/>
          <p:cNvSpPr txBox="1"/>
          <p:nvPr/>
        </p:nvSpPr>
        <p:spPr>
          <a:xfrm>
            <a:off x="713225" y="2114650"/>
            <a:ext cx="39567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Freelance depuis 4 ans dans les technologies du web &amp; mobile.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Formateur depuis 2 ans.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Développeur fullstack React / React native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Firebase / Strapi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Couteau suisse de l’informatique: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Devops, sysadmin, électronique, client lourd, …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05" name="Google Shape;1205;p42"/>
          <p:cNvSpPr txBox="1"/>
          <p:nvPr/>
        </p:nvSpPr>
        <p:spPr>
          <a:xfrm>
            <a:off x="713225" y="3292102"/>
            <a:ext cx="2871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06" name="Google Shape;1206;p42"/>
          <p:cNvSpPr txBox="1"/>
          <p:nvPr/>
        </p:nvSpPr>
        <p:spPr>
          <a:xfrm>
            <a:off x="713225" y="1310875"/>
            <a:ext cx="4016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Guilian GANSTER</a:t>
            </a:r>
            <a:endParaRPr b="1" sz="30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207" name="Google Shape;1207;p42"/>
          <p:cNvGrpSpPr/>
          <p:nvPr/>
        </p:nvGrpSpPr>
        <p:grpSpPr>
          <a:xfrm>
            <a:off x="4311279" y="1236087"/>
            <a:ext cx="521493" cy="96586"/>
            <a:chOff x="4342567" y="4452512"/>
            <a:chExt cx="521493" cy="96586"/>
          </a:xfrm>
        </p:grpSpPr>
        <p:sp>
          <p:nvSpPr>
            <p:cNvPr id="1208" name="Google Shape;1208;p4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60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500" name="Google Shape;1500;p60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3" name="Google Shape;1503;p60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</a:t>
            </a:r>
            <a:endParaRPr/>
          </a:p>
        </p:txBody>
      </p:sp>
      <p:sp>
        <p:nvSpPr>
          <p:cNvPr id="1504" name="Google Shape;1504;p60"/>
          <p:cNvSpPr txBox="1"/>
          <p:nvPr>
            <p:ph idx="1" type="subTitle"/>
          </p:nvPr>
        </p:nvSpPr>
        <p:spPr>
          <a:xfrm>
            <a:off x="1875150" y="2805700"/>
            <a:ext cx="5393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Démarrer un conteneur 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Démarrer un conteneur wordpress lié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Accessible sur port 80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Attention aux volumes de persistances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Mysql ne doit pas être exposé</a:t>
            </a:r>
            <a:endParaRPr/>
          </a:p>
        </p:txBody>
      </p:sp>
      <p:grpSp>
        <p:nvGrpSpPr>
          <p:cNvPr id="1505" name="Google Shape;1505;p60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506" name="Google Shape;1506;p60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60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512" name="Google Shape;1512;p60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60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61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520" name="Google Shape;1520;p61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1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61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exec</a:t>
            </a:r>
            <a:endParaRPr/>
          </a:p>
        </p:txBody>
      </p:sp>
      <p:grpSp>
        <p:nvGrpSpPr>
          <p:cNvPr id="1524" name="Google Shape;1524;p61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525" name="Google Shape;1525;p61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1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7" name="Google Shape;1527;p61"/>
          <p:cNvSpPr txBox="1"/>
          <p:nvPr>
            <p:ph idx="1" type="subTitle"/>
          </p:nvPr>
        </p:nvSpPr>
        <p:spPr>
          <a:xfrm>
            <a:off x="1558550" y="201997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docker exec -it &lt;container_name or id&gt; &lt;command&gt;</a:t>
            </a:r>
            <a:endParaRPr sz="1700"/>
          </a:p>
        </p:txBody>
      </p:sp>
      <p:sp>
        <p:nvSpPr>
          <p:cNvPr id="1528" name="Google Shape;1528;p61"/>
          <p:cNvSpPr txBox="1"/>
          <p:nvPr>
            <p:ph idx="5" type="subTitle"/>
          </p:nvPr>
        </p:nvSpPr>
        <p:spPr>
          <a:xfrm>
            <a:off x="1558550" y="2363800"/>
            <a:ext cx="63180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5E77"/>
              </a:buClr>
              <a:buSzPts val="1100"/>
              <a:buFont typeface="Arial"/>
              <a:buNone/>
            </a:pPr>
            <a:r>
              <a:rPr lang="en"/>
              <a:t>Exécute</a:t>
            </a:r>
            <a:r>
              <a:rPr lang="en"/>
              <a:t> une commande </a:t>
            </a:r>
            <a:r>
              <a:rPr lang="en"/>
              <a:t>à l'intérieur</a:t>
            </a:r>
            <a:r>
              <a:rPr lang="en"/>
              <a:t> d’un container.</a:t>
            </a:r>
            <a:br>
              <a:rPr lang="en"/>
            </a:br>
            <a:r>
              <a:rPr lang="en"/>
              <a:t>Astuce: utiliser “sh” ou “bash” pour se connecter au terminal</a:t>
            </a:r>
            <a:endParaRPr/>
          </a:p>
        </p:txBody>
      </p:sp>
      <p:sp>
        <p:nvSpPr>
          <p:cNvPr id="1529" name="Google Shape;1529;p61"/>
          <p:cNvSpPr txBox="1"/>
          <p:nvPr>
            <p:ph idx="9" type="title"/>
          </p:nvPr>
        </p:nvSpPr>
        <p:spPr>
          <a:xfrm>
            <a:off x="652300" y="2211200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62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535" name="Google Shape;1535;p62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62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grpSp>
        <p:nvGrpSpPr>
          <p:cNvPr id="1539" name="Google Shape;1539;p62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540" name="Google Shape;1540;p62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2" name="Google Shape;1542;p62"/>
          <p:cNvPicPr preferRelativeResize="0"/>
          <p:nvPr/>
        </p:nvPicPr>
        <p:blipFill rotWithShape="1">
          <a:blip r:embed="rId3">
            <a:alphaModFix/>
          </a:blip>
          <a:srcRect b="0" l="0" r="55064" t="8999"/>
          <a:stretch/>
        </p:blipFill>
        <p:spPr>
          <a:xfrm>
            <a:off x="3191925" y="1555925"/>
            <a:ext cx="2760100" cy="324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63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548" name="Google Shape;1548;p63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1" name="Google Shape;1551;p63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</a:t>
            </a:r>
            <a:endParaRPr/>
          </a:p>
        </p:txBody>
      </p:sp>
      <p:sp>
        <p:nvSpPr>
          <p:cNvPr id="1552" name="Google Shape;1552;p63"/>
          <p:cNvSpPr txBox="1"/>
          <p:nvPr>
            <p:ph idx="1" type="subTitle"/>
          </p:nvPr>
        </p:nvSpPr>
        <p:spPr>
          <a:xfrm>
            <a:off x="1875150" y="2805700"/>
            <a:ext cx="5393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Docker-compose wordpress</a:t>
            </a:r>
            <a:endParaRPr/>
          </a:p>
        </p:txBody>
      </p:sp>
      <p:grpSp>
        <p:nvGrpSpPr>
          <p:cNvPr id="1553" name="Google Shape;1553;p63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554" name="Google Shape;1554;p63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63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560" name="Google Shape;1560;p63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63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64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568" name="Google Shape;1568;p64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4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4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64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networks</a:t>
            </a:r>
            <a:endParaRPr/>
          </a:p>
        </p:txBody>
      </p:sp>
      <p:grpSp>
        <p:nvGrpSpPr>
          <p:cNvPr id="1572" name="Google Shape;1572;p64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573" name="Google Shape;1573;p64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4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5" name="Google Shape;15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63" y="1591950"/>
            <a:ext cx="5940401" cy="27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0" name="Google Shape;1580;p65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581" name="Google Shape;1581;p65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5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5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65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Reverse-proxy avec traefik</a:t>
            </a:r>
            <a:endParaRPr/>
          </a:p>
        </p:txBody>
      </p:sp>
      <p:grpSp>
        <p:nvGrpSpPr>
          <p:cNvPr id="1585" name="Google Shape;1585;p65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586" name="Google Shape;1586;p65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5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8" name="Google Shape;158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25" y="1402299"/>
            <a:ext cx="3756281" cy="3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56" y="1710194"/>
            <a:ext cx="4521477" cy="281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66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595" name="Google Shape;1595;p66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6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66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grpSp>
        <p:nvGrpSpPr>
          <p:cNvPr id="1599" name="Google Shape;1599;p66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00" name="Google Shape;1600;p66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2" name="Google Shape;160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75" y="1789875"/>
            <a:ext cx="6469800" cy="23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67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608" name="Google Shape;1608;p67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7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7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67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grpSp>
        <p:nvGrpSpPr>
          <p:cNvPr id="1612" name="Google Shape;1612;p67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13" name="Google Shape;1613;p67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7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5" name="Google Shape;161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349" y="1448500"/>
            <a:ext cx="4307624" cy="29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68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621" name="Google Shape;1621;p68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4" name="Google Shape;1624;p68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- layers</a:t>
            </a:r>
            <a:endParaRPr/>
          </a:p>
        </p:txBody>
      </p:sp>
      <p:grpSp>
        <p:nvGrpSpPr>
          <p:cNvPr id="1625" name="Google Shape;1625;p68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26" name="Google Shape;1626;p68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8" name="Google Shape;162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" y="1940126"/>
            <a:ext cx="7536674" cy="19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3" name="Google Shape;1633;p69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634" name="Google Shape;1634;p69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9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9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69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</a:t>
            </a:r>
            <a:endParaRPr/>
          </a:p>
        </p:txBody>
      </p:sp>
      <p:sp>
        <p:nvSpPr>
          <p:cNvPr id="1638" name="Google Shape;1638;p69"/>
          <p:cNvSpPr txBox="1"/>
          <p:nvPr>
            <p:ph idx="1" type="subTitle"/>
          </p:nvPr>
        </p:nvSpPr>
        <p:spPr>
          <a:xfrm>
            <a:off x="1875150" y="2805700"/>
            <a:ext cx="5393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Créer un DockerFile FROM nginx:latest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Permettant le hosting d’un site statique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Executer votre nouvelle image </a:t>
            </a:r>
            <a:r>
              <a:rPr lang="en"/>
              <a:t>à l'aide</a:t>
            </a:r>
            <a:r>
              <a:rPr lang="en"/>
              <a:t> de docker-compose</a:t>
            </a:r>
            <a:endParaRPr/>
          </a:p>
        </p:txBody>
      </p:sp>
      <p:grpSp>
        <p:nvGrpSpPr>
          <p:cNvPr id="1639" name="Google Shape;1639;p69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640" name="Google Shape;1640;p69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9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9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9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9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69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646" name="Google Shape;1646;p69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9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69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43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216" name="Google Shape;1216;p43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4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1220" name="Google Shape;1220;p43"/>
          <p:cNvSpPr txBox="1"/>
          <p:nvPr>
            <p:ph idx="1" type="subTitle"/>
          </p:nvPr>
        </p:nvSpPr>
        <p:spPr>
          <a:xfrm>
            <a:off x="1858950" y="169187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Quelles sont vos attentes par rapport à cette formation ? </a:t>
            </a:r>
            <a:endParaRPr/>
          </a:p>
        </p:txBody>
      </p:sp>
      <p:sp>
        <p:nvSpPr>
          <p:cNvPr id="1221" name="Google Shape;1221;p43"/>
          <p:cNvSpPr txBox="1"/>
          <p:nvPr>
            <p:ph idx="2" type="subTitle"/>
          </p:nvPr>
        </p:nvSpPr>
        <p:spPr>
          <a:xfrm>
            <a:off x="1866049" y="2488748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sujets sur React Native que vous voudriez aborder ? </a:t>
            </a:r>
            <a:endParaRPr/>
          </a:p>
        </p:txBody>
      </p:sp>
      <p:sp>
        <p:nvSpPr>
          <p:cNvPr id="1222" name="Google Shape;1222;p43"/>
          <p:cNvSpPr txBox="1"/>
          <p:nvPr>
            <p:ph idx="3" type="subTitle"/>
          </p:nvPr>
        </p:nvSpPr>
        <p:spPr>
          <a:xfrm>
            <a:off x="1858950" y="3285623"/>
            <a:ext cx="632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types d’applications que vous développez en React Native ? </a:t>
            </a:r>
            <a:endParaRPr/>
          </a:p>
        </p:txBody>
      </p:sp>
      <p:sp>
        <p:nvSpPr>
          <p:cNvPr id="1223" name="Google Shape;1223;p43"/>
          <p:cNvSpPr txBox="1"/>
          <p:nvPr>
            <p:ph idx="6" type="subTitle"/>
          </p:nvPr>
        </p:nvSpPr>
        <p:spPr>
          <a:xfrm>
            <a:off x="1866050" y="2832574"/>
            <a:ext cx="6318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3"/>
          <p:cNvSpPr txBox="1"/>
          <p:nvPr>
            <p:ph idx="9" type="title"/>
          </p:nvPr>
        </p:nvSpPr>
        <p:spPr>
          <a:xfrm>
            <a:off x="952700" y="1883100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5" name="Google Shape;1225;p43"/>
          <p:cNvSpPr txBox="1"/>
          <p:nvPr>
            <p:ph idx="13" type="title"/>
          </p:nvPr>
        </p:nvSpPr>
        <p:spPr>
          <a:xfrm>
            <a:off x="952700" y="2679734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26" name="Google Shape;1226;p43"/>
          <p:cNvSpPr txBox="1"/>
          <p:nvPr>
            <p:ph idx="14" type="title"/>
          </p:nvPr>
        </p:nvSpPr>
        <p:spPr>
          <a:xfrm>
            <a:off x="952700" y="3476367"/>
            <a:ext cx="939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27" name="Google Shape;1227;p43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228" name="Google Shape;1228;p43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70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654" name="Google Shape;1654;p70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0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0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70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Envoi vers le registre</a:t>
            </a:r>
            <a:endParaRPr sz="2400"/>
          </a:p>
        </p:txBody>
      </p:sp>
      <p:grpSp>
        <p:nvGrpSpPr>
          <p:cNvPr id="1658" name="Google Shape;1658;p70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59" name="Google Shape;1659;p70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0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1" name="Google Shape;16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25" y="1578250"/>
            <a:ext cx="6754552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71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667" name="Google Shape;1667;p71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1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1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0" name="Google Shape;1670;p71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Monitoring</a:t>
            </a:r>
            <a:endParaRPr sz="2400"/>
          </a:p>
        </p:txBody>
      </p:sp>
      <p:grpSp>
        <p:nvGrpSpPr>
          <p:cNvPr id="1671" name="Google Shape;1671;p71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72" name="Google Shape;1672;p71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1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4" name="Google Shape;16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75" y="2116526"/>
            <a:ext cx="2263576" cy="16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450" y="2325890"/>
            <a:ext cx="3766157" cy="12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72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681" name="Google Shape;1681;p72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2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2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4" name="Google Shape;1684;p72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Intégration dans un pipeline de CI</a:t>
            </a:r>
            <a:endParaRPr sz="2400"/>
          </a:p>
        </p:txBody>
      </p:sp>
      <p:grpSp>
        <p:nvGrpSpPr>
          <p:cNvPr id="1685" name="Google Shape;1685;p72"/>
          <p:cNvGrpSpPr/>
          <p:nvPr/>
        </p:nvGrpSpPr>
        <p:grpSpPr>
          <a:xfrm>
            <a:off x="7883750" y="791550"/>
            <a:ext cx="802759" cy="1228431"/>
            <a:chOff x="7883750" y="791550"/>
            <a:chExt cx="802759" cy="1228431"/>
          </a:xfrm>
        </p:grpSpPr>
        <p:sp>
          <p:nvSpPr>
            <p:cNvPr id="1686" name="Google Shape;1686;p72"/>
            <p:cNvSpPr/>
            <p:nvPr/>
          </p:nvSpPr>
          <p:spPr>
            <a:xfrm>
              <a:off x="7883750" y="88207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2"/>
            <p:cNvSpPr/>
            <p:nvPr/>
          </p:nvSpPr>
          <p:spPr>
            <a:xfrm>
              <a:off x="8185661" y="79155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8" name="Google Shape;16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00" y="1503125"/>
            <a:ext cx="5311926" cy="29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44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235" name="Google Shape;1235;p44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44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slack</a:t>
            </a:r>
            <a:endParaRPr/>
          </a:p>
        </p:txBody>
      </p:sp>
      <p:sp>
        <p:nvSpPr>
          <p:cNvPr id="1239" name="Google Shape;1239;p44"/>
          <p:cNvSpPr txBox="1"/>
          <p:nvPr>
            <p:ph idx="1" type="subTitle"/>
          </p:nvPr>
        </p:nvSpPr>
        <p:spPr>
          <a:xfrm>
            <a:off x="1863150" y="2789400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Vérifiez dans vos email que vous avez bien reçu le lien d’invitation au Slack de la formation.</a:t>
            </a:r>
            <a:br>
              <a:rPr lang="en"/>
            </a:br>
            <a:endParaRPr/>
          </a:p>
        </p:txBody>
      </p:sp>
      <p:grpSp>
        <p:nvGrpSpPr>
          <p:cNvPr id="1240" name="Google Shape;1240;p44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241" name="Google Shape;1241;p44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44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247" name="Google Shape;1247;p44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44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Déroulé de </a:t>
            </a:r>
            <a:r>
              <a:rPr lang="en">
                <a:solidFill>
                  <a:schemeClr val="dk2"/>
                </a:solidFill>
              </a:rPr>
              <a:t> Formation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255" name="Google Shape;1255;p45"/>
          <p:cNvGrpSpPr/>
          <p:nvPr/>
        </p:nvGrpSpPr>
        <p:grpSpPr>
          <a:xfrm>
            <a:off x="713225" y="723400"/>
            <a:ext cx="932995" cy="932995"/>
            <a:chOff x="896050" y="751975"/>
            <a:chExt cx="932995" cy="932995"/>
          </a:xfrm>
        </p:grpSpPr>
        <p:sp>
          <p:nvSpPr>
            <p:cNvPr id="1256" name="Google Shape;1256;p45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46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63" name="Google Shape;1263;p46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46"/>
          <p:cNvSpPr txBox="1"/>
          <p:nvPr>
            <p:ph idx="1" type="body"/>
          </p:nvPr>
        </p:nvSpPr>
        <p:spPr>
          <a:xfrm>
            <a:off x="713225" y="1228675"/>
            <a:ext cx="7717500" cy="1677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de 9h à 17h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/>
              <a:t>Une pause de 20mn le matin, et une pause de 20mn l’après midi.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/>
              <a:t>A midi, une pause déjeuner de 1h15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Horaires &amp; temps de pause</a:t>
            </a:r>
            <a:endParaRPr/>
          </a:p>
        </p:txBody>
      </p:sp>
      <p:sp>
        <p:nvSpPr>
          <p:cNvPr id="1268" name="Google Shape;1268;p46"/>
          <p:cNvSpPr txBox="1"/>
          <p:nvPr>
            <p:ph idx="1" type="body"/>
          </p:nvPr>
        </p:nvSpPr>
        <p:spPr>
          <a:xfrm>
            <a:off x="710725" y="3117225"/>
            <a:ext cx="7717500" cy="15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/>
              <a:t>A chaque demi journée, un questionnaire à remplir pour récolter vos retours (équilibre théorie / pratique, notions sur lesquelles revenir, …)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7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4" name="Google Shape;1274;p47"/>
          <p:cNvSpPr txBox="1"/>
          <p:nvPr>
            <p:ph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75" name="Google Shape;1275;p47"/>
          <p:cNvGrpSpPr/>
          <p:nvPr/>
        </p:nvGrpSpPr>
        <p:grpSpPr>
          <a:xfrm>
            <a:off x="558250" y="1858375"/>
            <a:ext cx="5536726" cy="1812774"/>
            <a:chOff x="558250" y="1858375"/>
            <a:chExt cx="5536726" cy="1812774"/>
          </a:xfrm>
        </p:grpSpPr>
        <p:sp>
          <p:nvSpPr>
            <p:cNvPr id="1276" name="Google Shape;1276;p47"/>
            <p:cNvSpPr/>
            <p:nvPr/>
          </p:nvSpPr>
          <p:spPr>
            <a:xfrm>
              <a:off x="713275" y="2026975"/>
              <a:ext cx="51732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 flipH="1" rot="10800000">
              <a:off x="5582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 flipH="1">
              <a:off x="583692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47"/>
          <p:cNvGrpSpPr/>
          <p:nvPr/>
        </p:nvGrpSpPr>
        <p:grpSpPr>
          <a:xfrm>
            <a:off x="3060275" y="1435625"/>
            <a:ext cx="895950" cy="53525"/>
            <a:chOff x="4112025" y="3997975"/>
            <a:chExt cx="895950" cy="53525"/>
          </a:xfrm>
        </p:grpSpPr>
        <p:sp>
          <p:nvSpPr>
            <p:cNvPr id="1280" name="Google Shape;1280;p47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7"/>
          <p:cNvGrpSpPr/>
          <p:nvPr/>
        </p:nvGrpSpPr>
        <p:grpSpPr>
          <a:xfrm>
            <a:off x="5635150" y="1246700"/>
            <a:ext cx="802759" cy="1228431"/>
            <a:chOff x="5635150" y="1246700"/>
            <a:chExt cx="802759" cy="1228431"/>
          </a:xfrm>
        </p:grpSpPr>
        <p:sp>
          <p:nvSpPr>
            <p:cNvPr id="1286" name="Google Shape;1286;p47"/>
            <p:cNvSpPr/>
            <p:nvPr/>
          </p:nvSpPr>
          <p:spPr>
            <a:xfrm>
              <a:off x="5635150" y="133722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5937061" y="124670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8"/>
          <p:cNvGrpSpPr/>
          <p:nvPr/>
        </p:nvGrpSpPr>
        <p:grpSpPr>
          <a:xfrm>
            <a:off x="4311229" y="4071512"/>
            <a:ext cx="521493" cy="96586"/>
            <a:chOff x="4342567" y="4452512"/>
            <a:chExt cx="521493" cy="96586"/>
          </a:xfrm>
        </p:grpSpPr>
        <p:sp>
          <p:nvSpPr>
            <p:cNvPr id="1293" name="Google Shape;1293;p4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1442387" y="2109194"/>
            <a:ext cx="950930" cy="821236"/>
            <a:chOff x="5049725" y="2635825"/>
            <a:chExt cx="481825" cy="451700"/>
          </a:xfrm>
        </p:grpSpPr>
        <p:sp>
          <p:nvSpPr>
            <p:cNvPr id="1297" name="Google Shape;1297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00" name="Google Shape;1300;p48"/>
          <p:cNvSpPr txBox="1"/>
          <p:nvPr/>
        </p:nvSpPr>
        <p:spPr>
          <a:xfrm>
            <a:off x="936700" y="3068825"/>
            <a:ext cx="19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PC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Développement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(windows)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01" name="Google Shape;1301;p48"/>
          <p:cNvGrpSpPr/>
          <p:nvPr/>
        </p:nvGrpSpPr>
        <p:grpSpPr>
          <a:xfrm>
            <a:off x="3323687" y="2109194"/>
            <a:ext cx="950930" cy="821236"/>
            <a:chOff x="5049725" y="2635825"/>
            <a:chExt cx="481825" cy="451700"/>
          </a:xfrm>
        </p:grpSpPr>
        <p:sp>
          <p:nvSpPr>
            <p:cNvPr id="1302" name="Google Shape;1302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05" name="Google Shape;1305;p48"/>
          <p:cNvSpPr txBox="1"/>
          <p:nvPr/>
        </p:nvSpPr>
        <p:spPr>
          <a:xfrm>
            <a:off x="2818000" y="3068825"/>
            <a:ext cx="19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PC QA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(mac os)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06" name="Google Shape;1306;p48"/>
          <p:cNvGrpSpPr/>
          <p:nvPr/>
        </p:nvGrpSpPr>
        <p:grpSpPr>
          <a:xfrm>
            <a:off x="5395162" y="2109194"/>
            <a:ext cx="950930" cy="821236"/>
            <a:chOff x="5049725" y="2635825"/>
            <a:chExt cx="481825" cy="451700"/>
          </a:xfrm>
        </p:grpSpPr>
        <p:sp>
          <p:nvSpPr>
            <p:cNvPr id="1307" name="Google Shape;1307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10" name="Google Shape;1310;p48"/>
          <p:cNvSpPr txBox="1"/>
          <p:nvPr/>
        </p:nvSpPr>
        <p:spPr>
          <a:xfrm>
            <a:off x="4889475" y="3068825"/>
            <a:ext cx="19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Serveur préprod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Ubuntu S 22.04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11" name="Google Shape;1311;p48"/>
          <p:cNvGrpSpPr/>
          <p:nvPr/>
        </p:nvGrpSpPr>
        <p:grpSpPr>
          <a:xfrm>
            <a:off x="7397512" y="2109194"/>
            <a:ext cx="950930" cy="821236"/>
            <a:chOff x="5049725" y="2635825"/>
            <a:chExt cx="481825" cy="451700"/>
          </a:xfrm>
        </p:grpSpPr>
        <p:sp>
          <p:nvSpPr>
            <p:cNvPr id="1312" name="Google Shape;1312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15" name="Google Shape;1315;p48"/>
          <p:cNvSpPr txBox="1"/>
          <p:nvPr/>
        </p:nvSpPr>
        <p:spPr>
          <a:xfrm>
            <a:off x="6891825" y="3068825"/>
            <a:ext cx="19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Serveur production</a:t>
            </a:r>
            <a:b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Ubuntu S 20.04</a:t>
            </a:r>
            <a:endParaRPr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16" name="Google Shape;1316;p48"/>
          <p:cNvSpPr txBox="1"/>
          <p:nvPr/>
        </p:nvSpPr>
        <p:spPr>
          <a:xfrm>
            <a:off x="3072000" y="924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compatibilité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9"/>
          <p:cNvSpPr txBox="1"/>
          <p:nvPr/>
        </p:nvSpPr>
        <p:spPr>
          <a:xfrm>
            <a:off x="3072000" y="924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Isolation</a:t>
            </a:r>
            <a:endParaRPr/>
          </a:p>
        </p:txBody>
      </p:sp>
      <p:sp>
        <p:nvSpPr>
          <p:cNvPr id="1322" name="Google Shape;1322;p49"/>
          <p:cNvSpPr txBox="1"/>
          <p:nvPr>
            <p:ph idx="4294967295" type="body"/>
          </p:nvPr>
        </p:nvSpPr>
        <p:spPr>
          <a:xfrm>
            <a:off x="1893150" y="1578500"/>
            <a:ext cx="7088400" cy="2691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3" name="Google Shape;1323;p49"/>
          <p:cNvSpPr txBox="1"/>
          <p:nvPr>
            <p:ph idx="4294967295" type="body"/>
          </p:nvPr>
        </p:nvSpPr>
        <p:spPr>
          <a:xfrm>
            <a:off x="2045550" y="1730900"/>
            <a:ext cx="2328600" cy="229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4" name="Google Shape;1324;p49"/>
          <p:cNvSpPr txBox="1"/>
          <p:nvPr>
            <p:ph idx="4294967295" type="body"/>
          </p:nvPr>
        </p:nvSpPr>
        <p:spPr>
          <a:xfrm>
            <a:off x="2197950" y="1883300"/>
            <a:ext cx="1700700" cy="60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8</a:t>
            </a:r>
            <a:r>
              <a:rPr lang="en"/>
              <a:t> </a:t>
            </a:r>
            <a:endParaRPr/>
          </a:p>
        </p:txBody>
      </p:sp>
      <p:sp>
        <p:nvSpPr>
          <p:cNvPr id="1325" name="Google Shape;1325;p49"/>
          <p:cNvSpPr txBox="1"/>
          <p:nvPr>
            <p:ph idx="4294967295" type="body"/>
          </p:nvPr>
        </p:nvSpPr>
        <p:spPr>
          <a:xfrm>
            <a:off x="2197950" y="2631050"/>
            <a:ext cx="1700700" cy="49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7</a:t>
            </a:r>
            <a:endParaRPr/>
          </a:p>
        </p:txBody>
      </p:sp>
      <p:sp>
        <p:nvSpPr>
          <p:cNvPr id="1326" name="Google Shape;1326;p49"/>
          <p:cNvSpPr txBox="1"/>
          <p:nvPr>
            <p:ph idx="4294967295" type="body"/>
          </p:nvPr>
        </p:nvSpPr>
        <p:spPr>
          <a:xfrm>
            <a:off x="2197950" y="3535625"/>
            <a:ext cx="2046600" cy="43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1</a:t>
            </a:r>
            <a:endParaRPr/>
          </a:p>
        </p:txBody>
      </p:sp>
      <p:sp>
        <p:nvSpPr>
          <p:cNvPr id="1327" name="Google Shape;1327;p49"/>
          <p:cNvSpPr txBox="1"/>
          <p:nvPr>
            <p:ph idx="4294967295" type="body"/>
          </p:nvPr>
        </p:nvSpPr>
        <p:spPr>
          <a:xfrm>
            <a:off x="4739450" y="1729850"/>
            <a:ext cx="2328600" cy="229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8" name="Google Shape;1328;p49"/>
          <p:cNvSpPr txBox="1"/>
          <p:nvPr>
            <p:ph idx="4294967295" type="body"/>
          </p:nvPr>
        </p:nvSpPr>
        <p:spPr>
          <a:xfrm>
            <a:off x="4891850" y="1882250"/>
            <a:ext cx="1700700" cy="60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6 </a:t>
            </a:r>
            <a:endParaRPr/>
          </a:p>
        </p:txBody>
      </p:sp>
      <p:sp>
        <p:nvSpPr>
          <p:cNvPr id="1329" name="Google Shape;1329;p49"/>
          <p:cNvSpPr txBox="1"/>
          <p:nvPr>
            <p:ph idx="4294967295" type="body"/>
          </p:nvPr>
        </p:nvSpPr>
        <p:spPr>
          <a:xfrm>
            <a:off x="4891850" y="2630000"/>
            <a:ext cx="1700700" cy="49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330" name="Google Shape;1330;p49"/>
          <p:cNvSpPr txBox="1"/>
          <p:nvPr>
            <p:ph idx="4294967295" type="body"/>
          </p:nvPr>
        </p:nvSpPr>
        <p:spPr>
          <a:xfrm>
            <a:off x="4891850" y="3534575"/>
            <a:ext cx="2046600" cy="43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2</a:t>
            </a:r>
            <a:endParaRPr/>
          </a:p>
        </p:txBody>
      </p:sp>
      <p:sp>
        <p:nvSpPr>
          <p:cNvPr id="1331" name="Google Shape;1331;p49"/>
          <p:cNvSpPr txBox="1"/>
          <p:nvPr>
            <p:ph idx="4294967295" type="body"/>
          </p:nvPr>
        </p:nvSpPr>
        <p:spPr>
          <a:xfrm>
            <a:off x="7261400" y="2747825"/>
            <a:ext cx="1549500" cy="49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Development Process Consulting Toolkit by Slidesgo">
  <a:themeElements>
    <a:clrScheme name="Simple Light">
      <a:dk1>
        <a:srgbClr val="222640"/>
      </a:dk1>
      <a:lt1>
        <a:srgbClr val="FFFFFF"/>
      </a:lt1>
      <a:dk2>
        <a:srgbClr val="0068E8"/>
      </a:dk2>
      <a:lt2>
        <a:srgbClr val="C87C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