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udiowide"/>
      <p:regular r:id="rId14"/>
    </p:embeddedFont>
    <p:embeddedFont>
      <p:font typeface="Space Mono"/>
      <p:regular r:id="rId15"/>
      <p:bold r:id="rId16"/>
      <p:italic r:id="rId17"/>
      <p:boldItalic r:id="rId18"/>
    </p:embeddedFont>
    <p:embeddedFont>
      <p:font typeface="Stint Ultra Expanded"/>
      <p:regular r:id="rId19"/>
    </p:embeddedFon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SpaceMono-regular.fntdata"/><Relationship Id="rId14" Type="http://schemas.openxmlformats.org/officeDocument/2006/relationships/font" Target="fonts/Audiowide-regular.fntdata"/><Relationship Id="rId17" Type="http://schemas.openxmlformats.org/officeDocument/2006/relationships/font" Target="fonts/SpaceMono-italic.fntdata"/><Relationship Id="rId16" Type="http://schemas.openxmlformats.org/officeDocument/2006/relationships/font" Target="fonts/SpaceMono-bold.fntdata"/><Relationship Id="rId19" Type="http://schemas.openxmlformats.org/officeDocument/2006/relationships/font" Target="fonts/StintUltraExpanded-regular.fntdata"/><Relationship Id="rId18" Type="http://schemas.openxmlformats.org/officeDocument/2006/relationships/font" Target="fonts/SpaceMon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rogramiz.com/javascript/online-compiler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rogramiz.com/javascript/online-compiler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rogramiz.com/javascript/online-compiler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rogramiz.com/javascript/online-compiler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rogramiz.com/javascript/online-compiler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rogramiz.com/javascript/online-compiler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1067d44189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1067d44189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28d7e8efd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28d7e8efd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Compilateur es6: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https://www.programiz.com/javascript/online-compiler/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28d7e8efd6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28d7e8efd6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Compilateur es6: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https://www.programiz.com/javascript/online-compiler/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28d7e8efd6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28d7e8efd6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Compilateur es6: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https://www.programiz.com/javascript/online-compiler/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28d7e8efd6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28d7e8efd6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Compilateur es6: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https://www.programiz.com/javascript/online-compiler/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28d7e8efd6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28d7e8efd6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Compilateur es6: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https://www.programiz.com/javascript/online-compiler/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28d7e8efd6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28d7e8efd6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Compilateur es6: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https://www.programiz.com/javascript/online-compiler/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2766eef87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2766eef87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311253" y="4452512"/>
            <a:ext cx="521493" cy="96586"/>
            <a:chOff x="4342567" y="4452512"/>
            <a:chExt cx="521493" cy="96586"/>
          </a:xfrm>
        </p:grpSpPr>
        <p:sp>
          <p:nvSpPr>
            <p:cNvPr id="10" name="Google Shape;10;p2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1041075" y="182339"/>
            <a:ext cx="1468465" cy="620362"/>
            <a:chOff x="2156900" y="1398050"/>
            <a:chExt cx="763275" cy="322450"/>
          </a:xfrm>
        </p:grpSpPr>
        <p:sp>
          <p:nvSpPr>
            <p:cNvPr id="14" name="Google Shape;14;p2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3686809" y="-965809"/>
            <a:ext cx="1770381" cy="1768519"/>
            <a:chOff x="166675" y="1780700"/>
            <a:chExt cx="712800" cy="712050"/>
          </a:xfrm>
        </p:grpSpPr>
        <p:sp>
          <p:nvSpPr>
            <p:cNvPr id="43" name="Google Shape;43;p2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284150" y="189800"/>
            <a:ext cx="139449" cy="2312225"/>
            <a:chOff x="436550" y="342200"/>
            <a:chExt cx="139449" cy="2312225"/>
          </a:xfrm>
        </p:grpSpPr>
        <p:sp>
          <p:nvSpPr>
            <p:cNvPr id="50" name="Google Shape;50;p2"/>
            <p:cNvSpPr/>
            <p:nvPr/>
          </p:nvSpPr>
          <p:spPr>
            <a:xfrm>
              <a:off x="436550" y="342200"/>
              <a:ext cx="137565" cy="42023"/>
            </a:xfrm>
            <a:custGeom>
              <a:rect b="b" l="l" r="r" t="t"/>
              <a:pathLst>
                <a:path extrusionOk="0" h="669" w="2190">
                  <a:moveTo>
                    <a:pt x="1" y="0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38497" y="481587"/>
              <a:ext cx="137502" cy="2033447"/>
            </a:xfrm>
            <a:custGeom>
              <a:rect b="b" l="l" r="r" t="t"/>
              <a:pathLst>
                <a:path extrusionOk="0" h="32372" w="2189">
                  <a:moveTo>
                    <a:pt x="0" y="0"/>
                  </a:moveTo>
                  <a:lnTo>
                    <a:pt x="0" y="1246"/>
                  </a:lnTo>
                  <a:lnTo>
                    <a:pt x="2189" y="1246"/>
                  </a:lnTo>
                  <a:lnTo>
                    <a:pt x="2189" y="0"/>
                  </a:lnTo>
                  <a:close/>
                  <a:moveTo>
                    <a:pt x="0" y="2857"/>
                  </a:moveTo>
                  <a:lnTo>
                    <a:pt x="0" y="4104"/>
                  </a:lnTo>
                  <a:lnTo>
                    <a:pt x="2189" y="4104"/>
                  </a:lnTo>
                  <a:lnTo>
                    <a:pt x="2189" y="2857"/>
                  </a:lnTo>
                  <a:close/>
                  <a:moveTo>
                    <a:pt x="0" y="5654"/>
                  </a:moveTo>
                  <a:lnTo>
                    <a:pt x="0" y="6900"/>
                  </a:lnTo>
                  <a:lnTo>
                    <a:pt x="2189" y="6900"/>
                  </a:lnTo>
                  <a:lnTo>
                    <a:pt x="2189" y="5654"/>
                  </a:lnTo>
                  <a:close/>
                  <a:moveTo>
                    <a:pt x="0" y="8481"/>
                  </a:moveTo>
                  <a:lnTo>
                    <a:pt x="0" y="9727"/>
                  </a:lnTo>
                  <a:lnTo>
                    <a:pt x="2189" y="9727"/>
                  </a:lnTo>
                  <a:lnTo>
                    <a:pt x="2189" y="8481"/>
                  </a:lnTo>
                  <a:close/>
                  <a:moveTo>
                    <a:pt x="0" y="11338"/>
                  </a:moveTo>
                  <a:lnTo>
                    <a:pt x="0" y="12584"/>
                  </a:lnTo>
                  <a:lnTo>
                    <a:pt x="2189" y="12584"/>
                  </a:lnTo>
                  <a:lnTo>
                    <a:pt x="2189" y="11338"/>
                  </a:lnTo>
                  <a:close/>
                  <a:moveTo>
                    <a:pt x="0" y="14134"/>
                  </a:moveTo>
                  <a:lnTo>
                    <a:pt x="0" y="15380"/>
                  </a:lnTo>
                  <a:lnTo>
                    <a:pt x="2189" y="15380"/>
                  </a:lnTo>
                  <a:lnTo>
                    <a:pt x="2189" y="14134"/>
                  </a:lnTo>
                  <a:close/>
                  <a:moveTo>
                    <a:pt x="0" y="16991"/>
                  </a:moveTo>
                  <a:lnTo>
                    <a:pt x="0" y="18237"/>
                  </a:lnTo>
                  <a:lnTo>
                    <a:pt x="2189" y="18237"/>
                  </a:lnTo>
                  <a:lnTo>
                    <a:pt x="2189" y="16991"/>
                  </a:lnTo>
                  <a:close/>
                  <a:moveTo>
                    <a:pt x="0" y="19788"/>
                  </a:moveTo>
                  <a:lnTo>
                    <a:pt x="0" y="21064"/>
                  </a:lnTo>
                  <a:lnTo>
                    <a:pt x="2189" y="21064"/>
                  </a:lnTo>
                  <a:lnTo>
                    <a:pt x="2189" y="19788"/>
                  </a:lnTo>
                  <a:close/>
                  <a:moveTo>
                    <a:pt x="0" y="22614"/>
                  </a:moveTo>
                  <a:lnTo>
                    <a:pt x="0" y="23861"/>
                  </a:lnTo>
                  <a:lnTo>
                    <a:pt x="2189" y="23861"/>
                  </a:lnTo>
                  <a:lnTo>
                    <a:pt x="2189" y="22614"/>
                  </a:lnTo>
                  <a:close/>
                  <a:moveTo>
                    <a:pt x="0" y="25472"/>
                  </a:moveTo>
                  <a:lnTo>
                    <a:pt x="0" y="26718"/>
                  </a:lnTo>
                  <a:lnTo>
                    <a:pt x="2189" y="26718"/>
                  </a:lnTo>
                  <a:lnTo>
                    <a:pt x="2189" y="25472"/>
                  </a:lnTo>
                  <a:close/>
                  <a:moveTo>
                    <a:pt x="0" y="28268"/>
                  </a:moveTo>
                  <a:lnTo>
                    <a:pt x="0" y="29514"/>
                  </a:lnTo>
                  <a:lnTo>
                    <a:pt x="2189" y="29514"/>
                  </a:lnTo>
                  <a:lnTo>
                    <a:pt x="2189" y="28268"/>
                  </a:lnTo>
                  <a:close/>
                  <a:moveTo>
                    <a:pt x="0" y="31125"/>
                  </a:moveTo>
                  <a:lnTo>
                    <a:pt x="0" y="32371"/>
                  </a:lnTo>
                  <a:lnTo>
                    <a:pt x="2189" y="32371"/>
                  </a:lnTo>
                  <a:lnTo>
                    <a:pt x="2189" y="311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36550" y="2612339"/>
              <a:ext cx="137565" cy="42086"/>
            </a:xfrm>
            <a:custGeom>
              <a:rect b="b" l="l" r="r" t="t"/>
              <a:pathLst>
                <a:path extrusionOk="0" h="670" w="2190">
                  <a:moveTo>
                    <a:pt x="1" y="1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8331250" y="3748200"/>
            <a:ext cx="521776" cy="1628125"/>
            <a:chOff x="8331250" y="3748200"/>
            <a:chExt cx="521776" cy="1628125"/>
          </a:xfrm>
        </p:grpSpPr>
        <p:sp>
          <p:nvSpPr>
            <p:cNvPr id="54" name="Google Shape;54;p2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658691" y="43096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0" y="4445938"/>
            <a:ext cx="1957428" cy="109720"/>
            <a:chOff x="0" y="4176650"/>
            <a:chExt cx="1957428" cy="109720"/>
          </a:xfrm>
        </p:grpSpPr>
        <p:sp>
          <p:nvSpPr>
            <p:cNvPr id="57" name="Google Shape;57;p2"/>
            <p:cNvSpPr/>
            <p:nvPr/>
          </p:nvSpPr>
          <p:spPr>
            <a:xfrm>
              <a:off x="0" y="4176650"/>
              <a:ext cx="1770354" cy="109720"/>
            </a:xfrm>
            <a:custGeom>
              <a:rect b="b" l="l" r="r" t="t"/>
              <a:pathLst>
                <a:path extrusionOk="0" h="1946" w="31399">
                  <a:moveTo>
                    <a:pt x="0" y="1"/>
                  </a:moveTo>
                  <a:lnTo>
                    <a:pt x="0" y="1946"/>
                  </a:lnTo>
                  <a:lnTo>
                    <a:pt x="1216" y="1946"/>
                  </a:lnTo>
                  <a:lnTo>
                    <a:pt x="1216" y="1"/>
                  </a:lnTo>
                  <a:close/>
                  <a:moveTo>
                    <a:pt x="2584" y="1"/>
                  </a:moveTo>
                  <a:lnTo>
                    <a:pt x="2584" y="1946"/>
                  </a:lnTo>
                  <a:lnTo>
                    <a:pt x="3678" y="1946"/>
                  </a:lnTo>
                  <a:lnTo>
                    <a:pt x="3678" y="1"/>
                  </a:lnTo>
                  <a:close/>
                  <a:moveTo>
                    <a:pt x="4499" y="1"/>
                  </a:moveTo>
                  <a:lnTo>
                    <a:pt x="4499" y="1946"/>
                  </a:lnTo>
                  <a:lnTo>
                    <a:pt x="31399" y="1946"/>
                  </a:lnTo>
                  <a:lnTo>
                    <a:pt x="29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860842" y="417666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6435575" y="4397950"/>
            <a:ext cx="1532575" cy="205676"/>
            <a:chOff x="4645500" y="3968425"/>
            <a:chExt cx="1532575" cy="205676"/>
          </a:xfrm>
        </p:grpSpPr>
        <p:sp>
          <p:nvSpPr>
            <p:cNvPr id="60" name="Google Shape;60;p2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2"/>
          <p:cNvGrpSpPr/>
          <p:nvPr/>
        </p:nvGrpSpPr>
        <p:grpSpPr>
          <a:xfrm flipH="1">
            <a:off x="7704825" y="872388"/>
            <a:ext cx="2560275" cy="1391125"/>
            <a:chOff x="-385150" y="3176300"/>
            <a:chExt cx="2560275" cy="1391125"/>
          </a:xfrm>
        </p:grpSpPr>
        <p:sp>
          <p:nvSpPr>
            <p:cNvPr id="71" name="Google Shape;71;p2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7704825" y="724550"/>
            <a:ext cx="932995" cy="932995"/>
            <a:chOff x="896050" y="751975"/>
            <a:chExt cx="932995" cy="932995"/>
          </a:xfrm>
        </p:grpSpPr>
        <p:sp>
          <p:nvSpPr>
            <p:cNvPr id="74" name="Google Shape;74;p2"/>
            <p:cNvSpPr/>
            <p:nvPr/>
          </p:nvSpPr>
          <p:spPr>
            <a:xfrm>
              <a:off x="896050" y="751975"/>
              <a:ext cx="468095" cy="468095"/>
            </a:xfrm>
            <a:custGeom>
              <a:rect b="b" l="l" r="r" t="t"/>
              <a:pathLst>
                <a:path extrusionOk="0" h="4682" w="4682">
                  <a:moveTo>
                    <a:pt x="0" y="0"/>
                  </a:moveTo>
                  <a:lnTo>
                    <a:pt x="0" y="4681"/>
                  </a:lnTo>
                  <a:lnTo>
                    <a:pt x="4681" y="4681"/>
                  </a:lnTo>
                  <a:cubicBezTo>
                    <a:pt x="4681" y="2097"/>
                    <a:pt x="2584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364050" y="1219975"/>
              <a:ext cx="464995" cy="464995"/>
            </a:xfrm>
            <a:custGeom>
              <a:rect b="b" l="l" r="r" t="t"/>
              <a:pathLst>
                <a:path extrusionOk="0" h="4651" w="4651">
                  <a:moveTo>
                    <a:pt x="0" y="0"/>
                  </a:moveTo>
                  <a:cubicBezTo>
                    <a:pt x="0" y="2584"/>
                    <a:pt x="2067" y="4651"/>
                    <a:pt x="4651" y="4651"/>
                  </a:cubicBezTo>
                  <a:lnTo>
                    <a:pt x="46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" name="Google Shape;76;p2"/>
          <p:cNvGrpSpPr/>
          <p:nvPr/>
        </p:nvGrpSpPr>
        <p:grpSpPr>
          <a:xfrm>
            <a:off x="6007692" y="300175"/>
            <a:ext cx="3129036" cy="164400"/>
            <a:chOff x="6007692" y="300175"/>
            <a:chExt cx="3129036" cy="164400"/>
          </a:xfrm>
        </p:grpSpPr>
        <p:grpSp>
          <p:nvGrpSpPr>
            <p:cNvPr id="77" name="Google Shape;77;p2"/>
            <p:cNvGrpSpPr/>
            <p:nvPr/>
          </p:nvGrpSpPr>
          <p:grpSpPr>
            <a:xfrm>
              <a:off x="6040392" y="334012"/>
              <a:ext cx="3096337" cy="96586"/>
              <a:chOff x="6040392" y="334012"/>
              <a:chExt cx="3096337" cy="9658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6232650" y="376650"/>
                <a:ext cx="2904078" cy="11300"/>
              </a:xfrm>
              <a:custGeom>
                <a:rect b="b" l="l" r="r" t="t"/>
                <a:pathLst>
                  <a:path extrusionOk="0" h="335" w="21703">
                    <a:moveTo>
                      <a:pt x="0" y="0"/>
                    </a:moveTo>
                    <a:lnTo>
                      <a:pt x="0" y="335"/>
                    </a:lnTo>
                    <a:lnTo>
                      <a:pt x="21703" y="335"/>
                    </a:lnTo>
                    <a:lnTo>
                      <a:pt x="21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6040392" y="334012"/>
                <a:ext cx="96586" cy="96586"/>
              </a:xfrm>
              <a:custGeom>
                <a:rect b="b" l="l" r="r" t="t"/>
                <a:pathLst>
                  <a:path extrusionOk="0" h="1057" w="1057">
                    <a:moveTo>
                      <a:pt x="514" y="1"/>
                    </a:moveTo>
                    <a:cubicBezTo>
                      <a:pt x="229" y="1"/>
                      <a:pt x="0" y="229"/>
                      <a:pt x="0" y="514"/>
                    </a:cubicBezTo>
                    <a:cubicBezTo>
                      <a:pt x="0" y="828"/>
                      <a:pt x="229" y="1056"/>
                      <a:pt x="514" y="1056"/>
                    </a:cubicBezTo>
                    <a:cubicBezTo>
                      <a:pt x="828" y="1056"/>
                      <a:pt x="1056" y="828"/>
                      <a:pt x="1056" y="514"/>
                    </a:cubicBezTo>
                    <a:cubicBezTo>
                      <a:pt x="1056" y="229"/>
                      <a:pt x="828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" name="Google Shape;80;p2"/>
            <p:cNvSpPr/>
            <p:nvPr/>
          </p:nvSpPr>
          <p:spPr>
            <a:xfrm>
              <a:off x="6007692" y="300175"/>
              <a:ext cx="164400" cy="164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 flipH="1" rot="10800000">
            <a:off x="-1146042" y="2876980"/>
            <a:ext cx="2105193" cy="2105193"/>
            <a:chOff x="8125275" y="2967225"/>
            <a:chExt cx="1366476" cy="1366476"/>
          </a:xfrm>
        </p:grpSpPr>
        <p:sp>
          <p:nvSpPr>
            <p:cNvPr id="82" name="Google Shape;82;p2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2"/>
          <p:cNvSpPr txBox="1"/>
          <p:nvPr>
            <p:ph type="ctrTitle"/>
          </p:nvPr>
        </p:nvSpPr>
        <p:spPr>
          <a:xfrm>
            <a:off x="2004750" y="1236150"/>
            <a:ext cx="5134500" cy="24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2"/>
          <p:cNvSpPr txBox="1"/>
          <p:nvPr>
            <p:ph idx="1" type="subTitle"/>
          </p:nvPr>
        </p:nvSpPr>
        <p:spPr>
          <a:xfrm>
            <a:off x="2004700" y="3665275"/>
            <a:ext cx="5134500" cy="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1"/>
          <p:cNvSpPr txBox="1"/>
          <p:nvPr>
            <p:ph hasCustomPrompt="1" type="title"/>
          </p:nvPr>
        </p:nvSpPr>
        <p:spPr>
          <a:xfrm>
            <a:off x="1756950" y="1510738"/>
            <a:ext cx="5630100" cy="14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6" name="Google Shape;326;p11"/>
          <p:cNvSpPr txBox="1"/>
          <p:nvPr>
            <p:ph idx="1" type="subTitle"/>
          </p:nvPr>
        </p:nvSpPr>
        <p:spPr>
          <a:xfrm>
            <a:off x="2958150" y="3046650"/>
            <a:ext cx="32277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7" name="Google Shape;327;p11"/>
          <p:cNvGrpSpPr/>
          <p:nvPr/>
        </p:nvGrpSpPr>
        <p:grpSpPr>
          <a:xfrm>
            <a:off x="7462250" y="-437125"/>
            <a:ext cx="521776" cy="1475725"/>
            <a:chOff x="8331250" y="3748200"/>
            <a:chExt cx="521776" cy="1475725"/>
          </a:xfrm>
        </p:grpSpPr>
        <p:sp>
          <p:nvSpPr>
            <p:cNvPr id="328" name="Google Shape;328;p11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8658691" y="41572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11"/>
          <p:cNvGrpSpPr/>
          <p:nvPr/>
        </p:nvGrpSpPr>
        <p:grpSpPr>
          <a:xfrm flipH="1">
            <a:off x="6583725" y="3328700"/>
            <a:ext cx="2560275" cy="1391125"/>
            <a:chOff x="-385150" y="3176300"/>
            <a:chExt cx="2560275" cy="1391125"/>
          </a:xfrm>
        </p:grpSpPr>
        <p:sp>
          <p:nvSpPr>
            <p:cNvPr id="331" name="Google Shape;331;p11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11"/>
          <p:cNvGrpSpPr/>
          <p:nvPr/>
        </p:nvGrpSpPr>
        <p:grpSpPr>
          <a:xfrm>
            <a:off x="338700" y="342200"/>
            <a:ext cx="139449" cy="2312225"/>
            <a:chOff x="436550" y="342200"/>
            <a:chExt cx="139449" cy="2312225"/>
          </a:xfrm>
        </p:grpSpPr>
        <p:sp>
          <p:nvSpPr>
            <p:cNvPr id="334" name="Google Shape;334;p11"/>
            <p:cNvSpPr/>
            <p:nvPr/>
          </p:nvSpPr>
          <p:spPr>
            <a:xfrm>
              <a:off x="436550" y="342200"/>
              <a:ext cx="137565" cy="42023"/>
            </a:xfrm>
            <a:custGeom>
              <a:rect b="b" l="l" r="r" t="t"/>
              <a:pathLst>
                <a:path extrusionOk="0" h="669" w="2190">
                  <a:moveTo>
                    <a:pt x="1" y="0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438497" y="481587"/>
              <a:ext cx="137502" cy="2033447"/>
            </a:xfrm>
            <a:custGeom>
              <a:rect b="b" l="l" r="r" t="t"/>
              <a:pathLst>
                <a:path extrusionOk="0" h="32372" w="2189">
                  <a:moveTo>
                    <a:pt x="0" y="0"/>
                  </a:moveTo>
                  <a:lnTo>
                    <a:pt x="0" y="1246"/>
                  </a:lnTo>
                  <a:lnTo>
                    <a:pt x="2189" y="1246"/>
                  </a:lnTo>
                  <a:lnTo>
                    <a:pt x="2189" y="0"/>
                  </a:lnTo>
                  <a:close/>
                  <a:moveTo>
                    <a:pt x="0" y="2857"/>
                  </a:moveTo>
                  <a:lnTo>
                    <a:pt x="0" y="4104"/>
                  </a:lnTo>
                  <a:lnTo>
                    <a:pt x="2189" y="4104"/>
                  </a:lnTo>
                  <a:lnTo>
                    <a:pt x="2189" y="2857"/>
                  </a:lnTo>
                  <a:close/>
                  <a:moveTo>
                    <a:pt x="0" y="5654"/>
                  </a:moveTo>
                  <a:lnTo>
                    <a:pt x="0" y="6900"/>
                  </a:lnTo>
                  <a:lnTo>
                    <a:pt x="2189" y="6900"/>
                  </a:lnTo>
                  <a:lnTo>
                    <a:pt x="2189" y="5654"/>
                  </a:lnTo>
                  <a:close/>
                  <a:moveTo>
                    <a:pt x="0" y="8481"/>
                  </a:moveTo>
                  <a:lnTo>
                    <a:pt x="0" y="9727"/>
                  </a:lnTo>
                  <a:lnTo>
                    <a:pt x="2189" y="9727"/>
                  </a:lnTo>
                  <a:lnTo>
                    <a:pt x="2189" y="8481"/>
                  </a:lnTo>
                  <a:close/>
                  <a:moveTo>
                    <a:pt x="0" y="11338"/>
                  </a:moveTo>
                  <a:lnTo>
                    <a:pt x="0" y="12584"/>
                  </a:lnTo>
                  <a:lnTo>
                    <a:pt x="2189" y="12584"/>
                  </a:lnTo>
                  <a:lnTo>
                    <a:pt x="2189" y="11338"/>
                  </a:lnTo>
                  <a:close/>
                  <a:moveTo>
                    <a:pt x="0" y="14134"/>
                  </a:moveTo>
                  <a:lnTo>
                    <a:pt x="0" y="15380"/>
                  </a:lnTo>
                  <a:lnTo>
                    <a:pt x="2189" y="15380"/>
                  </a:lnTo>
                  <a:lnTo>
                    <a:pt x="2189" y="14134"/>
                  </a:lnTo>
                  <a:close/>
                  <a:moveTo>
                    <a:pt x="0" y="16991"/>
                  </a:moveTo>
                  <a:lnTo>
                    <a:pt x="0" y="18237"/>
                  </a:lnTo>
                  <a:lnTo>
                    <a:pt x="2189" y="18237"/>
                  </a:lnTo>
                  <a:lnTo>
                    <a:pt x="2189" y="16991"/>
                  </a:lnTo>
                  <a:close/>
                  <a:moveTo>
                    <a:pt x="0" y="19788"/>
                  </a:moveTo>
                  <a:lnTo>
                    <a:pt x="0" y="21064"/>
                  </a:lnTo>
                  <a:lnTo>
                    <a:pt x="2189" y="21064"/>
                  </a:lnTo>
                  <a:lnTo>
                    <a:pt x="2189" y="19788"/>
                  </a:lnTo>
                  <a:close/>
                  <a:moveTo>
                    <a:pt x="0" y="22614"/>
                  </a:moveTo>
                  <a:lnTo>
                    <a:pt x="0" y="23861"/>
                  </a:lnTo>
                  <a:lnTo>
                    <a:pt x="2189" y="23861"/>
                  </a:lnTo>
                  <a:lnTo>
                    <a:pt x="2189" y="22614"/>
                  </a:lnTo>
                  <a:close/>
                  <a:moveTo>
                    <a:pt x="0" y="25472"/>
                  </a:moveTo>
                  <a:lnTo>
                    <a:pt x="0" y="26718"/>
                  </a:lnTo>
                  <a:lnTo>
                    <a:pt x="2189" y="26718"/>
                  </a:lnTo>
                  <a:lnTo>
                    <a:pt x="2189" y="25472"/>
                  </a:lnTo>
                  <a:close/>
                  <a:moveTo>
                    <a:pt x="0" y="28268"/>
                  </a:moveTo>
                  <a:lnTo>
                    <a:pt x="0" y="29514"/>
                  </a:lnTo>
                  <a:lnTo>
                    <a:pt x="2189" y="29514"/>
                  </a:lnTo>
                  <a:lnTo>
                    <a:pt x="2189" y="28268"/>
                  </a:lnTo>
                  <a:close/>
                  <a:moveTo>
                    <a:pt x="0" y="31125"/>
                  </a:moveTo>
                  <a:lnTo>
                    <a:pt x="0" y="32371"/>
                  </a:lnTo>
                  <a:lnTo>
                    <a:pt x="2189" y="32371"/>
                  </a:lnTo>
                  <a:lnTo>
                    <a:pt x="2189" y="3112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436550" y="2612339"/>
              <a:ext cx="137565" cy="42086"/>
            </a:xfrm>
            <a:custGeom>
              <a:rect b="b" l="l" r="r" t="t"/>
              <a:pathLst>
                <a:path extrusionOk="0" h="670" w="2190">
                  <a:moveTo>
                    <a:pt x="1" y="1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11"/>
          <p:cNvGrpSpPr/>
          <p:nvPr/>
        </p:nvGrpSpPr>
        <p:grpSpPr>
          <a:xfrm>
            <a:off x="3519403" y="-876874"/>
            <a:ext cx="2105193" cy="2105193"/>
            <a:chOff x="8125275" y="2967225"/>
            <a:chExt cx="1366476" cy="1366476"/>
          </a:xfrm>
        </p:grpSpPr>
        <p:sp>
          <p:nvSpPr>
            <p:cNvPr id="338" name="Google Shape;338;p11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11"/>
          <p:cNvGrpSpPr/>
          <p:nvPr/>
        </p:nvGrpSpPr>
        <p:grpSpPr>
          <a:xfrm>
            <a:off x="312525" y="3552038"/>
            <a:ext cx="1034036" cy="667673"/>
            <a:chOff x="508625" y="3017550"/>
            <a:chExt cx="1034036" cy="667673"/>
          </a:xfrm>
        </p:grpSpPr>
        <p:sp>
          <p:nvSpPr>
            <p:cNvPr id="342" name="Google Shape;342;p11"/>
            <p:cNvSpPr/>
            <p:nvPr/>
          </p:nvSpPr>
          <p:spPr>
            <a:xfrm>
              <a:off x="508625" y="3017550"/>
              <a:ext cx="1034036" cy="236158"/>
            </a:xfrm>
            <a:custGeom>
              <a:rect b="b" l="l" r="r" t="t"/>
              <a:pathLst>
                <a:path extrusionOk="0" h="2483" w="10872">
                  <a:moveTo>
                    <a:pt x="0" y="0"/>
                  </a:moveTo>
                  <a:lnTo>
                    <a:pt x="0" y="2483"/>
                  </a:lnTo>
                  <a:lnTo>
                    <a:pt x="10871" y="2483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847784" y="3169536"/>
              <a:ext cx="95110" cy="515686"/>
            </a:xfrm>
            <a:custGeom>
              <a:rect b="b" l="l" r="r" t="t"/>
              <a:pathLst>
                <a:path extrusionOk="0" h="5422" w="1000">
                  <a:moveTo>
                    <a:pt x="1" y="0"/>
                  </a:moveTo>
                  <a:lnTo>
                    <a:pt x="1" y="5421"/>
                  </a:lnTo>
                  <a:lnTo>
                    <a:pt x="1000" y="542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11"/>
          <p:cNvSpPr/>
          <p:nvPr/>
        </p:nvSpPr>
        <p:spPr>
          <a:xfrm>
            <a:off x="6945375" y="3882178"/>
            <a:ext cx="802759" cy="1137904"/>
          </a:xfrm>
          <a:custGeom>
            <a:rect b="b" l="l" r="r" t="t"/>
            <a:pathLst>
              <a:path extrusionOk="0" h="14895" w="10508">
                <a:moveTo>
                  <a:pt x="1" y="1"/>
                </a:moveTo>
                <a:lnTo>
                  <a:pt x="1" y="14894"/>
                </a:lnTo>
                <a:lnTo>
                  <a:pt x="366" y="14894"/>
                </a:lnTo>
                <a:cubicBezTo>
                  <a:pt x="376" y="14894"/>
                  <a:pt x="386" y="14895"/>
                  <a:pt x="396" y="14895"/>
                </a:cubicBezTo>
                <a:cubicBezTo>
                  <a:pt x="9911" y="14895"/>
                  <a:pt x="10508" y="669"/>
                  <a:pt x="1034" y="31"/>
                </a:cubicBezTo>
                <a:cubicBezTo>
                  <a:pt x="670" y="1"/>
                  <a:pt x="335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11"/>
          <p:cNvGrpSpPr/>
          <p:nvPr/>
        </p:nvGrpSpPr>
        <p:grpSpPr>
          <a:xfrm flipH="1">
            <a:off x="-8" y="4623237"/>
            <a:ext cx="3096337" cy="96586"/>
            <a:chOff x="6040392" y="334012"/>
            <a:chExt cx="3096337" cy="96586"/>
          </a:xfrm>
        </p:grpSpPr>
        <p:sp>
          <p:nvSpPr>
            <p:cNvPr id="346" name="Google Shape;346;p11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11"/>
          <p:cNvGrpSpPr/>
          <p:nvPr/>
        </p:nvGrpSpPr>
        <p:grpSpPr>
          <a:xfrm>
            <a:off x="1756950" y="4424363"/>
            <a:ext cx="895950" cy="53525"/>
            <a:chOff x="4112025" y="3997975"/>
            <a:chExt cx="895950" cy="53525"/>
          </a:xfrm>
        </p:grpSpPr>
        <p:sp>
          <p:nvSpPr>
            <p:cNvPr id="349" name="Google Shape;349;p11"/>
            <p:cNvSpPr/>
            <p:nvPr/>
          </p:nvSpPr>
          <p:spPr>
            <a:xfrm>
              <a:off x="4954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514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4744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453360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4322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86" y="2141"/>
                    <a:pt x="1057" y="2141"/>
                  </a:cubicBezTo>
                  <a:cubicBezTo>
                    <a:pt x="1684" y="2141"/>
                    <a:pt x="2141" y="1684"/>
                    <a:pt x="2141" y="1085"/>
                  </a:cubicBezTo>
                  <a:cubicBezTo>
                    <a:pt x="2141" y="457"/>
                    <a:pt x="1684" y="1"/>
                    <a:pt x="10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4112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57" y="2141"/>
                    <a:pt x="1057" y="2141"/>
                  </a:cubicBezTo>
                  <a:cubicBezTo>
                    <a:pt x="1656" y="2141"/>
                    <a:pt x="2141" y="1684"/>
                    <a:pt x="2141" y="1085"/>
                  </a:cubicBezTo>
                  <a:cubicBezTo>
                    <a:pt x="2141" y="457"/>
                    <a:pt x="1656" y="1"/>
                    <a:pt x="10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11"/>
          <p:cNvGrpSpPr/>
          <p:nvPr/>
        </p:nvGrpSpPr>
        <p:grpSpPr>
          <a:xfrm>
            <a:off x="1041075" y="182339"/>
            <a:ext cx="1468465" cy="620362"/>
            <a:chOff x="2156900" y="1398050"/>
            <a:chExt cx="763275" cy="322450"/>
          </a:xfrm>
        </p:grpSpPr>
        <p:sp>
          <p:nvSpPr>
            <p:cNvPr id="355" name="Google Shape;355;p11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11"/>
          <p:cNvSpPr/>
          <p:nvPr/>
        </p:nvSpPr>
        <p:spPr>
          <a:xfrm>
            <a:off x="7247286" y="3791650"/>
            <a:ext cx="380905" cy="383197"/>
          </a:xfrm>
          <a:custGeom>
            <a:rect b="b" l="l" r="r" t="t"/>
            <a:pathLst>
              <a:path extrusionOk="0" h="5016" w="4986">
                <a:moveTo>
                  <a:pt x="4985" y="0"/>
                </a:moveTo>
                <a:lnTo>
                  <a:pt x="0" y="5015"/>
                </a:lnTo>
                <a:lnTo>
                  <a:pt x="4985" y="5015"/>
                </a:lnTo>
                <a:lnTo>
                  <a:pt x="49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3"/>
          <p:cNvSpPr txBox="1"/>
          <p:nvPr>
            <p:ph type="title"/>
          </p:nvPr>
        </p:nvSpPr>
        <p:spPr>
          <a:xfrm>
            <a:off x="713225" y="4534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7" name="Google Shape;387;p13"/>
          <p:cNvSpPr txBox="1"/>
          <p:nvPr>
            <p:ph idx="1" type="subTitle"/>
          </p:nvPr>
        </p:nvSpPr>
        <p:spPr>
          <a:xfrm>
            <a:off x="1619475" y="1264848"/>
            <a:ext cx="63252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13"/>
          <p:cNvSpPr txBox="1"/>
          <p:nvPr>
            <p:ph idx="2" type="subTitle"/>
          </p:nvPr>
        </p:nvSpPr>
        <p:spPr>
          <a:xfrm>
            <a:off x="1626574" y="2061723"/>
            <a:ext cx="63252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13"/>
          <p:cNvSpPr txBox="1"/>
          <p:nvPr>
            <p:ph idx="3" type="subTitle"/>
          </p:nvPr>
        </p:nvSpPr>
        <p:spPr>
          <a:xfrm>
            <a:off x="1619475" y="2858598"/>
            <a:ext cx="63252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13"/>
          <p:cNvSpPr txBox="1"/>
          <p:nvPr>
            <p:ph idx="4" type="subTitle"/>
          </p:nvPr>
        </p:nvSpPr>
        <p:spPr>
          <a:xfrm>
            <a:off x="1626574" y="3655473"/>
            <a:ext cx="63252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13"/>
          <p:cNvSpPr txBox="1"/>
          <p:nvPr>
            <p:ph idx="5" type="subTitle"/>
          </p:nvPr>
        </p:nvSpPr>
        <p:spPr>
          <a:xfrm>
            <a:off x="1619475" y="1608675"/>
            <a:ext cx="6318000" cy="41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13"/>
          <p:cNvSpPr txBox="1"/>
          <p:nvPr>
            <p:ph idx="6" type="subTitle"/>
          </p:nvPr>
        </p:nvSpPr>
        <p:spPr>
          <a:xfrm>
            <a:off x="1626575" y="2405549"/>
            <a:ext cx="6318000" cy="41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13"/>
          <p:cNvSpPr txBox="1"/>
          <p:nvPr>
            <p:ph idx="7" type="subTitle"/>
          </p:nvPr>
        </p:nvSpPr>
        <p:spPr>
          <a:xfrm>
            <a:off x="1619475" y="3202424"/>
            <a:ext cx="6318000" cy="41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13"/>
          <p:cNvSpPr txBox="1"/>
          <p:nvPr>
            <p:ph idx="8" type="subTitle"/>
          </p:nvPr>
        </p:nvSpPr>
        <p:spPr>
          <a:xfrm>
            <a:off x="1626575" y="3999298"/>
            <a:ext cx="6318000" cy="41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13"/>
          <p:cNvSpPr txBox="1"/>
          <p:nvPr>
            <p:ph hasCustomPrompt="1" idx="9" type="title"/>
          </p:nvPr>
        </p:nvSpPr>
        <p:spPr>
          <a:xfrm>
            <a:off x="713225" y="1456075"/>
            <a:ext cx="9393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96" name="Google Shape;396;p13"/>
          <p:cNvSpPr txBox="1"/>
          <p:nvPr>
            <p:ph hasCustomPrompt="1" idx="13" type="title"/>
          </p:nvPr>
        </p:nvSpPr>
        <p:spPr>
          <a:xfrm>
            <a:off x="713225" y="2252709"/>
            <a:ext cx="9393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97" name="Google Shape;397;p13"/>
          <p:cNvSpPr txBox="1"/>
          <p:nvPr>
            <p:ph hasCustomPrompt="1" idx="14" type="title"/>
          </p:nvPr>
        </p:nvSpPr>
        <p:spPr>
          <a:xfrm>
            <a:off x="713225" y="3049342"/>
            <a:ext cx="9393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98" name="Google Shape;398;p13"/>
          <p:cNvSpPr txBox="1"/>
          <p:nvPr>
            <p:ph hasCustomPrompt="1" idx="15" type="title"/>
          </p:nvPr>
        </p:nvSpPr>
        <p:spPr>
          <a:xfrm>
            <a:off x="713225" y="3845976"/>
            <a:ext cx="9393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99" name="Google Shape;399;p13"/>
          <p:cNvSpPr/>
          <p:nvPr/>
        </p:nvSpPr>
        <p:spPr>
          <a:xfrm>
            <a:off x="6106450" y="4643625"/>
            <a:ext cx="2400533" cy="203422"/>
          </a:xfrm>
          <a:custGeom>
            <a:rect b="b" l="l" r="r" t="t"/>
            <a:pathLst>
              <a:path extrusionOk="0" h="3040" w="28299">
                <a:moveTo>
                  <a:pt x="0" y="0"/>
                </a:moveTo>
                <a:lnTo>
                  <a:pt x="0" y="3040"/>
                </a:lnTo>
                <a:lnTo>
                  <a:pt x="638" y="3040"/>
                </a:lnTo>
                <a:lnTo>
                  <a:pt x="638" y="0"/>
                </a:lnTo>
                <a:close/>
                <a:moveTo>
                  <a:pt x="1246" y="0"/>
                </a:moveTo>
                <a:lnTo>
                  <a:pt x="1246" y="3040"/>
                </a:lnTo>
                <a:lnTo>
                  <a:pt x="1885" y="3040"/>
                </a:lnTo>
                <a:lnTo>
                  <a:pt x="1885" y="0"/>
                </a:lnTo>
                <a:close/>
                <a:moveTo>
                  <a:pt x="2493" y="0"/>
                </a:moveTo>
                <a:lnTo>
                  <a:pt x="2493" y="3040"/>
                </a:lnTo>
                <a:lnTo>
                  <a:pt x="3131" y="3040"/>
                </a:lnTo>
                <a:lnTo>
                  <a:pt x="3131" y="0"/>
                </a:lnTo>
                <a:close/>
                <a:moveTo>
                  <a:pt x="3739" y="0"/>
                </a:moveTo>
                <a:lnTo>
                  <a:pt x="3739" y="3040"/>
                </a:lnTo>
                <a:lnTo>
                  <a:pt x="4408" y="3040"/>
                </a:lnTo>
                <a:lnTo>
                  <a:pt x="4408" y="0"/>
                </a:lnTo>
                <a:close/>
                <a:moveTo>
                  <a:pt x="5015" y="0"/>
                </a:moveTo>
                <a:lnTo>
                  <a:pt x="5015" y="3040"/>
                </a:lnTo>
                <a:lnTo>
                  <a:pt x="5654" y="3040"/>
                </a:lnTo>
                <a:lnTo>
                  <a:pt x="5654" y="0"/>
                </a:lnTo>
                <a:close/>
                <a:moveTo>
                  <a:pt x="6262" y="0"/>
                </a:moveTo>
                <a:lnTo>
                  <a:pt x="6262" y="3040"/>
                </a:lnTo>
                <a:lnTo>
                  <a:pt x="6900" y="3040"/>
                </a:lnTo>
                <a:lnTo>
                  <a:pt x="6900" y="0"/>
                </a:lnTo>
                <a:close/>
                <a:moveTo>
                  <a:pt x="7538" y="0"/>
                </a:moveTo>
                <a:lnTo>
                  <a:pt x="7538" y="3040"/>
                </a:lnTo>
                <a:lnTo>
                  <a:pt x="8207" y="3040"/>
                </a:lnTo>
                <a:lnTo>
                  <a:pt x="8207" y="0"/>
                </a:lnTo>
                <a:close/>
                <a:moveTo>
                  <a:pt x="8815" y="0"/>
                </a:moveTo>
                <a:lnTo>
                  <a:pt x="8815" y="3040"/>
                </a:lnTo>
                <a:lnTo>
                  <a:pt x="9453" y="3040"/>
                </a:lnTo>
                <a:lnTo>
                  <a:pt x="9453" y="0"/>
                </a:lnTo>
                <a:close/>
                <a:moveTo>
                  <a:pt x="10061" y="0"/>
                </a:moveTo>
                <a:lnTo>
                  <a:pt x="10061" y="3040"/>
                </a:lnTo>
                <a:lnTo>
                  <a:pt x="10699" y="3040"/>
                </a:lnTo>
                <a:lnTo>
                  <a:pt x="10699" y="0"/>
                </a:lnTo>
                <a:close/>
                <a:moveTo>
                  <a:pt x="11307" y="0"/>
                </a:moveTo>
                <a:lnTo>
                  <a:pt x="11307" y="3040"/>
                </a:lnTo>
                <a:lnTo>
                  <a:pt x="11946" y="3040"/>
                </a:lnTo>
                <a:lnTo>
                  <a:pt x="11946" y="0"/>
                </a:lnTo>
                <a:close/>
                <a:moveTo>
                  <a:pt x="12554" y="0"/>
                </a:moveTo>
                <a:lnTo>
                  <a:pt x="12554" y="3040"/>
                </a:lnTo>
                <a:lnTo>
                  <a:pt x="13222" y="3040"/>
                </a:lnTo>
                <a:lnTo>
                  <a:pt x="13222" y="0"/>
                </a:lnTo>
                <a:close/>
                <a:moveTo>
                  <a:pt x="13830" y="0"/>
                </a:moveTo>
                <a:lnTo>
                  <a:pt x="13830" y="3040"/>
                </a:lnTo>
                <a:lnTo>
                  <a:pt x="14468" y="3040"/>
                </a:lnTo>
                <a:lnTo>
                  <a:pt x="14468" y="0"/>
                </a:lnTo>
                <a:close/>
                <a:moveTo>
                  <a:pt x="15076" y="0"/>
                </a:moveTo>
                <a:lnTo>
                  <a:pt x="15076" y="3040"/>
                </a:lnTo>
                <a:lnTo>
                  <a:pt x="15715" y="3040"/>
                </a:lnTo>
                <a:lnTo>
                  <a:pt x="15715" y="0"/>
                </a:lnTo>
                <a:close/>
                <a:moveTo>
                  <a:pt x="16323" y="0"/>
                </a:moveTo>
                <a:lnTo>
                  <a:pt x="16323" y="3040"/>
                </a:lnTo>
                <a:lnTo>
                  <a:pt x="16961" y="3040"/>
                </a:lnTo>
                <a:lnTo>
                  <a:pt x="16961" y="0"/>
                </a:lnTo>
                <a:close/>
                <a:moveTo>
                  <a:pt x="17569" y="0"/>
                </a:moveTo>
                <a:lnTo>
                  <a:pt x="17569" y="3040"/>
                </a:lnTo>
                <a:lnTo>
                  <a:pt x="18238" y="3040"/>
                </a:lnTo>
                <a:lnTo>
                  <a:pt x="18238" y="0"/>
                </a:lnTo>
                <a:close/>
                <a:moveTo>
                  <a:pt x="18876" y="0"/>
                </a:moveTo>
                <a:lnTo>
                  <a:pt x="18876" y="3040"/>
                </a:lnTo>
                <a:lnTo>
                  <a:pt x="19514" y="3040"/>
                </a:lnTo>
                <a:lnTo>
                  <a:pt x="19514" y="0"/>
                </a:lnTo>
                <a:close/>
                <a:moveTo>
                  <a:pt x="20122" y="0"/>
                </a:moveTo>
                <a:lnTo>
                  <a:pt x="20122" y="3040"/>
                </a:lnTo>
                <a:lnTo>
                  <a:pt x="20760" y="3040"/>
                </a:lnTo>
                <a:lnTo>
                  <a:pt x="20760" y="0"/>
                </a:lnTo>
                <a:close/>
                <a:moveTo>
                  <a:pt x="21368" y="0"/>
                </a:moveTo>
                <a:lnTo>
                  <a:pt x="21368" y="3040"/>
                </a:lnTo>
                <a:lnTo>
                  <a:pt x="22037" y="3040"/>
                </a:lnTo>
                <a:lnTo>
                  <a:pt x="22037" y="0"/>
                </a:lnTo>
                <a:close/>
                <a:moveTo>
                  <a:pt x="22645" y="0"/>
                </a:moveTo>
                <a:lnTo>
                  <a:pt x="22645" y="3040"/>
                </a:lnTo>
                <a:lnTo>
                  <a:pt x="23283" y="3040"/>
                </a:lnTo>
                <a:lnTo>
                  <a:pt x="23283" y="0"/>
                </a:lnTo>
                <a:close/>
                <a:moveTo>
                  <a:pt x="23891" y="0"/>
                </a:moveTo>
                <a:lnTo>
                  <a:pt x="23891" y="3040"/>
                </a:lnTo>
                <a:lnTo>
                  <a:pt x="24529" y="3040"/>
                </a:lnTo>
                <a:lnTo>
                  <a:pt x="24529" y="0"/>
                </a:lnTo>
                <a:close/>
                <a:moveTo>
                  <a:pt x="25137" y="0"/>
                </a:moveTo>
                <a:lnTo>
                  <a:pt x="25137" y="3040"/>
                </a:lnTo>
                <a:lnTo>
                  <a:pt x="25776" y="3040"/>
                </a:lnTo>
                <a:lnTo>
                  <a:pt x="25776" y="0"/>
                </a:lnTo>
                <a:close/>
                <a:moveTo>
                  <a:pt x="26384" y="0"/>
                </a:moveTo>
                <a:lnTo>
                  <a:pt x="26384" y="3040"/>
                </a:lnTo>
                <a:lnTo>
                  <a:pt x="27052" y="3040"/>
                </a:lnTo>
                <a:lnTo>
                  <a:pt x="27052" y="0"/>
                </a:lnTo>
                <a:close/>
                <a:moveTo>
                  <a:pt x="27660" y="0"/>
                </a:moveTo>
                <a:lnTo>
                  <a:pt x="27660" y="3040"/>
                </a:lnTo>
                <a:lnTo>
                  <a:pt x="28299" y="3040"/>
                </a:lnTo>
                <a:lnTo>
                  <a:pt x="282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3"/>
          <p:cNvSpPr/>
          <p:nvPr/>
        </p:nvSpPr>
        <p:spPr>
          <a:xfrm>
            <a:off x="4523729" y="4697049"/>
            <a:ext cx="96586" cy="96586"/>
          </a:xfrm>
          <a:custGeom>
            <a:rect b="b" l="l" r="r" t="t"/>
            <a:pathLst>
              <a:path extrusionOk="0" h="1057" w="1057">
                <a:moveTo>
                  <a:pt x="514" y="1"/>
                </a:moveTo>
                <a:cubicBezTo>
                  <a:pt x="229" y="1"/>
                  <a:pt x="0" y="229"/>
                  <a:pt x="0" y="514"/>
                </a:cubicBezTo>
                <a:cubicBezTo>
                  <a:pt x="0" y="828"/>
                  <a:pt x="229" y="1056"/>
                  <a:pt x="514" y="1056"/>
                </a:cubicBezTo>
                <a:cubicBezTo>
                  <a:pt x="828" y="1056"/>
                  <a:pt x="1056" y="828"/>
                  <a:pt x="1056" y="514"/>
                </a:cubicBezTo>
                <a:cubicBezTo>
                  <a:pt x="1056" y="229"/>
                  <a:pt x="828" y="1"/>
                  <a:pt x="51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" name="Google Shape;401;p13"/>
          <p:cNvGrpSpPr/>
          <p:nvPr/>
        </p:nvGrpSpPr>
        <p:grpSpPr>
          <a:xfrm>
            <a:off x="7777750" y="3994738"/>
            <a:ext cx="1034036" cy="667673"/>
            <a:chOff x="508625" y="3017550"/>
            <a:chExt cx="1034036" cy="667673"/>
          </a:xfrm>
        </p:grpSpPr>
        <p:sp>
          <p:nvSpPr>
            <p:cNvPr id="402" name="Google Shape;402;p13"/>
            <p:cNvSpPr/>
            <p:nvPr/>
          </p:nvSpPr>
          <p:spPr>
            <a:xfrm>
              <a:off x="508625" y="3017550"/>
              <a:ext cx="1034036" cy="236158"/>
            </a:xfrm>
            <a:custGeom>
              <a:rect b="b" l="l" r="r" t="t"/>
              <a:pathLst>
                <a:path extrusionOk="0" h="2483" w="10872">
                  <a:moveTo>
                    <a:pt x="0" y="0"/>
                  </a:moveTo>
                  <a:lnTo>
                    <a:pt x="0" y="2483"/>
                  </a:lnTo>
                  <a:lnTo>
                    <a:pt x="10871" y="2483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847784" y="3169536"/>
              <a:ext cx="95110" cy="515686"/>
            </a:xfrm>
            <a:custGeom>
              <a:rect b="b" l="l" r="r" t="t"/>
              <a:pathLst>
                <a:path extrusionOk="0" h="5422" w="1000">
                  <a:moveTo>
                    <a:pt x="1" y="0"/>
                  </a:moveTo>
                  <a:lnTo>
                    <a:pt x="1" y="5421"/>
                  </a:lnTo>
                  <a:lnTo>
                    <a:pt x="1000" y="542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_1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4"/>
          <p:cNvSpPr txBox="1"/>
          <p:nvPr>
            <p:ph type="title"/>
          </p:nvPr>
        </p:nvSpPr>
        <p:spPr>
          <a:xfrm flipH="1">
            <a:off x="3403125" y="3055650"/>
            <a:ext cx="46707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6" name="Google Shape;406;p14"/>
          <p:cNvSpPr txBox="1"/>
          <p:nvPr>
            <p:ph idx="1" type="subTitle"/>
          </p:nvPr>
        </p:nvSpPr>
        <p:spPr>
          <a:xfrm flipH="1">
            <a:off x="2562273" y="1302150"/>
            <a:ext cx="5552700" cy="16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7" name="Google Shape;407;p14"/>
          <p:cNvGrpSpPr/>
          <p:nvPr/>
        </p:nvGrpSpPr>
        <p:grpSpPr>
          <a:xfrm>
            <a:off x="617200" y="3017550"/>
            <a:ext cx="1034036" cy="667673"/>
            <a:chOff x="508625" y="3017550"/>
            <a:chExt cx="1034036" cy="667673"/>
          </a:xfrm>
        </p:grpSpPr>
        <p:sp>
          <p:nvSpPr>
            <p:cNvPr id="408" name="Google Shape;408;p14"/>
            <p:cNvSpPr/>
            <p:nvPr/>
          </p:nvSpPr>
          <p:spPr>
            <a:xfrm>
              <a:off x="508625" y="3017550"/>
              <a:ext cx="1034036" cy="236158"/>
            </a:xfrm>
            <a:custGeom>
              <a:rect b="b" l="l" r="r" t="t"/>
              <a:pathLst>
                <a:path extrusionOk="0" h="2483" w="10872">
                  <a:moveTo>
                    <a:pt x="0" y="0"/>
                  </a:moveTo>
                  <a:lnTo>
                    <a:pt x="0" y="2483"/>
                  </a:lnTo>
                  <a:lnTo>
                    <a:pt x="10871" y="2483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847784" y="3169536"/>
              <a:ext cx="95110" cy="515686"/>
            </a:xfrm>
            <a:custGeom>
              <a:rect b="b" l="l" r="r" t="t"/>
              <a:pathLst>
                <a:path extrusionOk="0" h="5422" w="1000">
                  <a:moveTo>
                    <a:pt x="1" y="0"/>
                  </a:moveTo>
                  <a:lnTo>
                    <a:pt x="1" y="5421"/>
                  </a:lnTo>
                  <a:lnTo>
                    <a:pt x="1000" y="542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0" name="Google Shape;410;p14"/>
          <p:cNvSpPr/>
          <p:nvPr/>
        </p:nvSpPr>
        <p:spPr>
          <a:xfrm>
            <a:off x="3371763" y="576075"/>
            <a:ext cx="2400533" cy="203422"/>
          </a:xfrm>
          <a:custGeom>
            <a:rect b="b" l="l" r="r" t="t"/>
            <a:pathLst>
              <a:path extrusionOk="0" h="3040" w="28299">
                <a:moveTo>
                  <a:pt x="0" y="0"/>
                </a:moveTo>
                <a:lnTo>
                  <a:pt x="0" y="3040"/>
                </a:lnTo>
                <a:lnTo>
                  <a:pt x="638" y="3040"/>
                </a:lnTo>
                <a:lnTo>
                  <a:pt x="638" y="0"/>
                </a:lnTo>
                <a:close/>
                <a:moveTo>
                  <a:pt x="1246" y="0"/>
                </a:moveTo>
                <a:lnTo>
                  <a:pt x="1246" y="3040"/>
                </a:lnTo>
                <a:lnTo>
                  <a:pt x="1885" y="3040"/>
                </a:lnTo>
                <a:lnTo>
                  <a:pt x="1885" y="0"/>
                </a:lnTo>
                <a:close/>
                <a:moveTo>
                  <a:pt x="2493" y="0"/>
                </a:moveTo>
                <a:lnTo>
                  <a:pt x="2493" y="3040"/>
                </a:lnTo>
                <a:lnTo>
                  <a:pt x="3131" y="3040"/>
                </a:lnTo>
                <a:lnTo>
                  <a:pt x="3131" y="0"/>
                </a:lnTo>
                <a:close/>
                <a:moveTo>
                  <a:pt x="3739" y="0"/>
                </a:moveTo>
                <a:lnTo>
                  <a:pt x="3739" y="3040"/>
                </a:lnTo>
                <a:lnTo>
                  <a:pt x="4408" y="3040"/>
                </a:lnTo>
                <a:lnTo>
                  <a:pt x="4408" y="0"/>
                </a:lnTo>
                <a:close/>
                <a:moveTo>
                  <a:pt x="5015" y="0"/>
                </a:moveTo>
                <a:lnTo>
                  <a:pt x="5015" y="3040"/>
                </a:lnTo>
                <a:lnTo>
                  <a:pt x="5654" y="3040"/>
                </a:lnTo>
                <a:lnTo>
                  <a:pt x="5654" y="0"/>
                </a:lnTo>
                <a:close/>
                <a:moveTo>
                  <a:pt x="6262" y="0"/>
                </a:moveTo>
                <a:lnTo>
                  <a:pt x="6262" y="3040"/>
                </a:lnTo>
                <a:lnTo>
                  <a:pt x="6900" y="3040"/>
                </a:lnTo>
                <a:lnTo>
                  <a:pt x="6900" y="0"/>
                </a:lnTo>
                <a:close/>
                <a:moveTo>
                  <a:pt x="7538" y="0"/>
                </a:moveTo>
                <a:lnTo>
                  <a:pt x="7538" y="3040"/>
                </a:lnTo>
                <a:lnTo>
                  <a:pt x="8207" y="3040"/>
                </a:lnTo>
                <a:lnTo>
                  <a:pt x="8207" y="0"/>
                </a:lnTo>
                <a:close/>
                <a:moveTo>
                  <a:pt x="8815" y="0"/>
                </a:moveTo>
                <a:lnTo>
                  <a:pt x="8815" y="3040"/>
                </a:lnTo>
                <a:lnTo>
                  <a:pt x="9453" y="3040"/>
                </a:lnTo>
                <a:lnTo>
                  <a:pt x="9453" y="0"/>
                </a:lnTo>
                <a:close/>
                <a:moveTo>
                  <a:pt x="10061" y="0"/>
                </a:moveTo>
                <a:lnTo>
                  <a:pt x="10061" y="3040"/>
                </a:lnTo>
                <a:lnTo>
                  <a:pt x="10699" y="3040"/>
                </a:lnTo>
                <a:lnTo>
                  <a:pt x="10699" y="0"/>
                </a:lnTo>
                <a:close/>
                <a:moveTo>
                  <a:pt x="11307" y="0"/>
                </a:moveTo>
                <a:lnTo>
                  <a:pt x="11307" y="3040"/>
                </a:lnTo>
                <a:lnTo>
                  <a:pt x="11946" y="3040"/>
                </a:lnTo>
                <a:lnTo>
                  <a:pt x="11946" y="0"/>
                </a:lnTo>
                <a:close/>
                <a:moveTo>
                  <a:pt x="12554" y="0"/>
                </a:moveTo>
                <a:lnTo>
                  <a:pt x="12554" y="3040"/>
                </a:lnTo>
                <a:lnTo>
                  <a:pt x="13222" y="3040"/>
                </a:lnTo>
                <a:lnTo>
                  <a:pt x="13222" y="0"/>
                </a:lnTo>
                <a:close/>
                <a:moveTo>
                  <a:pt x="13830" y="0"/>
                </a:moveTo>
                <a:lnTo>
                  <a:pt x="13830" y="3040"/>
                </a:lnTo>
                <a:lnTo>
                  <a:pt x="14468" y="3040"/>
                </a:lnTo>
                <a:lnTo>
                  <a:pt x="14468" y="0"/>
                </a:lnTo>
                <a:close/>
                <a:moveTo>
                  <a:pt x="15076" y="0"/>
                </a:moveTo>
                <a:lnTo>
                  <a:pt x="15076" y="3040"/>
                </a:lnTo>
                <a:lnTo>
                  <a:pt x="15715" y="3040"/>
                </a:lnTo>
                <a:lnTo>
                  <a:pt x="15715" y="0"/>
                </a:lnTo>
                <a:close/>
                <a:moveTo>
                  <a:pt x="16323" y="0"/>
                </a:moveTo>
                <a:lnTo>
                  <a:pt x="16323" y="3040"/>
                </a:lnTo>
                <a:lnTo>
                  <a:pt x="16961" y="3040"/>
                </a:lnTo>
                <a:lnTo>
                  <a:pt x="16961" y="0"/>
                </a:lnTo>
                <a:close/>
                <a:moveTo>
                  <a:pt x="17569" y="0"/>
                </a:moveTo>
                <a:lnTo>
                  <a:pt x="17569" y="3040"/>
                </a:lnTo>
                <a:lnTo>
                  <a:pt x="18238" y="3040"/>
                </a:lnTo>
                <a:lnTo>
                  <a:pt x="18238" y="0"/>
                </a:lnTo>
                <a:close/>
                <a:moveTo>
                  <a:pt x="18876" y="0"/>
                </a:moveTo>
                <a:lnTo>
                  <a:pt x="18876" y="3040"/>
                </a:lnTo>
                <a:lnTo>
                  <a:pt x="19514" y="3040"/>
                </a:lnTo>
                <a:lnTo>
                  <a:pt x="19514" y="0"/>
                </a:lnTo>
                <a:close/>
                <a:moveTo>
                  <a:pt x="20122" y="0"/>
                </a:moveTo>
                <a:lnTo>
                  <a:pt x="20122" y="3040"/>
                </a:lnTo>
                <a:lnTo>
                  <a:pt x="20760" y="3040"/>
                </a:lnTo>
                <a:lnTo>
                  <a:pt x="20760" y="0"/>
                </a:lnTo>
                <a:close/>
                <a:moveTo>
                  <a:pt x="21368" y="0"/>
                </a:moveTo>
                <a:lnTo>
                  <a:pt x="21368" y="3040"/>
                </a:lnTo>
                <a:lnTo>
                  <a:pt x="22037" y="3040"/>
                </a:lnTo>
                <a:lnTo>
                  <a:pt x="22037" y="0"/>
                </a:lnTo>
                <a:close/>
                <a:moveTo>
                  <a:pt x="22645" y="0"/>
                </a:moveTo>
                <a:lnTo>
                  <a:pt x="22645" y="3040"/>
                </a:lnTo>
                <a:lnTo>
                  <a:pt x="23283" y="3040"/>
                </a:lnTo>
                <a:lnTo>
                  <a:pt x="23283" y="0"/>
                </a:lnTo>
                <a:close/>
                <a:moveTo>
                  <a:pt x="23891" y="0"/>
                </a:moveTo>
                <a:lnTo>
                  <a:pt x="23891" y="3040"/>
                </a:lnTo>
                <a:lnTo>
                  <a:pt x="24529" y="3040"/>
                </a:lnTo>
                <a:lnTo>
                  <a:pt x="24529" y="0"/>
                </a:lnTo>
                <a:close/>
                <a:moveTo>
                  <a:pt x="25137" y="0"/>
                </a:moveTo>
                <a:lnTo>
                  <a:pt x="25137" y="3040"/>
                </a:lnTo>
                <a:lnTo>
                  <a:pt x="25776" y="3040"/>
                </a:lnTo>
                <a:lnTo>
                  <a:pt x="25776" y="0"/>
                </a:lnTo>
                <a:close/>
                <a:moveTo>
                  <a:pt x="26384" y="0"/>
                </a:moveTo>
                <a:lnTo>
                  <a:pt x="26384" y="3040"/>
                </a:lnTo>
                <a:lnTo>
                  <a:pt x="27052" y="3040"/>
                </a:lnTo>
                <a:lnTo>
                  <a:pt x="27052" y="0"/>
                </a:lnTo>
                <a:close/>
                <a:moveTo>
                  <a:pt x="27660" y="0"/>
                </a:moveTo>
                <a:lnTo>
                  <a:pt x="27660" y="3040"/>
                </a:lnTo>
                <a:lnTo>
                  <a:pt x="28299" y="3040"/>
                </a:lnTo>
                <a:lnTo>
                  <a:pt x="282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1" name="Google Shape;411;p14"/>
          <p:cNvGrpSpPr/>
          <p:nvPr/>
        </p:nvGrpSpPr>
        <p:grpSpPr>
          <a:xfrm>
            <a:off x="-768867" y="410455"/>
            <a:ext cx="2105193" cy="2105193"/>
            <a:chOff x="8125275" y="2967225"/>
            <a:chExt cx="1366476" cy="1366476"/>
          </a:xfrm>
        </p:grpSpPr>
        <p:sp>
          <p:nvSpPr>
            <p:cNvPr id="412" name="Google Shape;412;p14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14"/>
          <p:cNvGrpSpPr/>
          <p:nvPr/>
        </p:nvGrpSpPr>
        <p:grpSpPr>
          <a:xfrm>
            <a:off x="6816575" y="4474163"/>
            <a:ext cx="1532575" cy="205676"/>
            <a:chOff x="4645500" y="3968425"/>
            <a:chExt cx="1532575" cy="205676"/>
          </a:xfrm>
        </p:grpSpPr>
        <p:sp>
          <p:nvSpPr>
            <p:cNvPr id="416" name="Google Shape;416;p14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0">
    <p:bg>
      <p:bgPr>
        <a:solidFill>
          <a:schemeClr val="dk2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15"/>
          <p:cNvGrpSpPr/>
          <p:nvPr/>
        </p:nvGrpSpPr>
        <p:grpSpPr>
          <a:xfrm flipH="1">
            <a:off x="0" y="4662963"/>
            <a:ext cx="3308375" cy="113725"/>
            <a:chOff x="5803825" y="519225"/>
            <a:chExt cx="3308375" cy="113725"/>
          </a:xfrm>
        </p:grpSpPr>
        <p:sp>
          <p:nvSpPr>
            <p:cNvPr id="428" name="Google Shape;428;p15"/>
            <p:cNvSpPr/>
            <p:nvPr/>
          </p:nvSpPr>
          <p:spPr>
            <a:xfrm flipH="1">
              <a:off x="6691250" y="519225"/>
              <a:ext cx="2420950" cy="113725"/>
            </a:xfrm>
            <a:custGeom>
              <a:rect b="b" l="l" r="r" t="t"/>
              <a:pathLst>
                <a:path extrusionOk="0" h="1485" w="12013">
                  <a:moveTo>
                    <a:pt x="1" y="1"/>
                  </a:moveTo>
                  <a:lnTo>
                    <a:pt x="1" y="1484"/>
                  </a:lnTo>
                  <a:lnTo>
                    <a:pt x="12013" y="1484"/>
                  </a:lnTo>
                  <a:lnTo>
                    <a:pt x="12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 flipH="1">
              <a:off x="6232647" y="519225"/>
              <a:ext cx="132725" cy="113725"/>
            </a:xfrm>
            <a:custGeom>
              <a:rect b="b" l="l" r="r" t="t"/>
              <a:pathLst>
                <a:path extrusionOk="0" h="1485" w="1057">
                  <a:moveTo>
                    <a:pt x="1" y="1"/>
                  </a:moveTo>
                  <a:lnTo>
                    <a:pt x="1" y="1484"/>
                  </a:lnTo>
                  <a:lnTo>
                    <a:pt x="1056" y="1484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 flipH="1">
              <a:off x="5803825" y="519225"/>
              <a:ext cx="132725" cy="113725"/>
            </a:xfrm>
            <a:custGeom>
              <a:rect b="b" l="l" r="r" t="t"/>
              <a:pathLst>
                <a:path extrusionOk="0" h="1485" w="1028">
                  <a:moveTo>
                    <a:pt x="0" y="1"/>
                  </a:moveTo>
                  <a:lnTo>
                    <a:pt x="0" y="1484"/>
                  </a:lnTo>
                  <a:lnTo>
                    <a:pt x="1027" y="1484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15"/>
          <p:cNvGrpSpPr/>
          <p:nvPr/>
        </p:nvGrpSpPr>
        <p:grpSpPr>
          <a:xfrm flipH="1">
            <a:off x="6583725" y="3387375"/>
            <a:ext cx="2560275" cy="1391125"/>
            <a:chOff x="-385150" y="3176300"/>
            <a:chExt cx="2560275" cy="1391125"/>
          </a:xfrm>
        </p:grpSpPr>
        <p:sp>
          <p:nvSpPr>
            <p:cNvPr id="432" name="Google Shape;432;p15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15"/>
          <p:cNvGrpSpPr/>
          <p:nvPr/>
        </p:nvGrpSpPr>
        <p:grpSpPr>
          <a:xfrm>
            <a:off x="7205837" y="720964"/>
            <a:ext cx="1468465" cy="620362"/>
            <a:chOff x="2156900" y="1398050"/>
            <a:chExt cx="763275" cy="322450"/>
          </a:xfrm>
        </p:grpSpPr>
        <p:sp>
          <p:nvSpPr>
            <p:cNvPr id="435" name="Google Shape;435;p15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15"/>
          <p:cNvGrpSpPr/>
          <p:nvPr/>
        </p:nvGrpSpPr>
        <p:grpSpPr>
          <a:xfrm>
            <a:off x="3634901" y="-602284"/>
            <a:ext cx="1770381" cy="1768519"/>
            <a:chOff x="166675" y="1780700"/>
            <a:chExt cx="712800" cy="712050"/>
          </a:xfrm>
        </p:grpSpPr>
        <p:sp>
          <p:nvSpPr>
            <p:cNvPr id="464" name="Google Shape;464;p15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15"/>
          <p:cNvGrpSpPr/>
          <p:nvPr/>
        </p:nvGrpSpPr>
        <p:grpSpPr>
          <a:xfrm>
            <a:off x="6007692" y="439825"/>
            <a:ext cx="3129036" cy="164400"/>
            <a:chOff x="6007692" y="300175"/>
            <a:chExt cx="3129036" cy="164400"/>
          </a:xfrm>
        </p:grpSpPr>
        <p:grpSp>
          <p:nvGrpSpPr>
            <p:cNvPr id="471" name="Google Shape;471;p15"/>
            <p:cNvGrpSpPr/>
            <p:nvPr/>
          </p:nvGrpSpPr>
          <p:grpSpPr>
            <a:xfrm>
              <a:off x="6040392" y="334012"/>
              <a:ext cx="3096337" cy="96586"/>
              <a:chOff x="6040392" y="334012"/>
              <a:chExt cx="3096337" cy="96586"/>
            </a:xfrm>
          </p:grpSpPr>
          <p:sp>
            <p:nvSpPr>
              <p:cNvPr id="472" name="Google Shape;472;p15"/>
              <p:cNvSpPr/>
              <p:nvPr/>
            </p:nvSpPr>
            <p:spPr>
              <a:xfrm>
                <a:off x="6232650" y="376650"/>
                <a:ext cx="2904078" cy="11300"/>
              </a:xfrm>
              <a:custGeom>
                <a:rect b="b" l="l" r="r" t="t"/>
                <a:pathLst>
                  <a:path extrusionOk="0" h="335" w="21703">
                    <a:moveTo>
                      <a:pt x="0" y="0"/>
                    </a:moveTo>
                    <a:lnTo>
                      <a:pt x="0" y="335"/>
                    </a:lnTo>
                    <a:lnTo>
                      <a:pt x="21703" y="335"/>
                    </a:lnTo>
                    <a:lnTo>
                      <a:pt x="21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5"/>
              <p:cNvSpPr/>
              <p:nvPr/>
            </p:nvSpPr>
            <p:spPr>
              <a:xfrm>
                <a:off x="6040392" y="334012"/>
                <a:ext cx="96586" cy="96586"/>
              </a:xfrm>
              <a:custGeom>
                <a:rect b="b" l="l" r="r" t="t"/>
                <a:pathLst>
                  <a:path extrusionOk="0" h="1057" w="1057">
                    <a:moveTo>
                      <a:pt x="514" y="1"/>
                    </a:moveTo>
                    <a:cubicBezTo>
                      <a:pt x="229" y="1"/>
                      <a:pt x="0" y="229"/>
                      <a:pt x="0" y="514"/>
                    </a:cubicBezTo>
                    <a:cubicBezTo>
                      <a:pt x="0" y="828"/>
                      <a:pt x="229" y="1056"/>
                      <a:pt x="514" y="1056"/>
                    </a:cubicBezTo>
                    <a:cubicBezTo>
                      <a:pt x="828" y="1056"/>
                      <a:pt x="1056" y="828"/>
                      <a:pt x="1056" y="514"/>
                    </a:cubicBezTo>
                    <a:cubicBezTo>
                      <a:pt x="1056" y="229"/>
                      <a:pt x="828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4" name="Google Shape;474;p15"/>
            <p:cNvSpPr/>
            <p:nvPr/>
          </p:nvSpPr>
          <p:spPr>
            <a:xfrm>
              <a:off x="6007692" y="300175"/>
              <a:ext cx="164400" cy="164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15"/>
          <p:cNvSpPr txBox="1"/>
          <p:nvPr>
            <p:ph type="title"/>
          </p:nvPr>
        </p:nvSpPr>
        <p:spPr>
          <a:xfrm>
            <a:off x="752850" y="2147125"/>
            <a:ext cx="55887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6" name="Google Shape;476;p15"/>
          <p:cNvSpPr txBox="1"/>
          <p:nvPr>
            <p:ph idx="1" type="subTitle"/>
          </p:nvPr>
        </p:nvSpPr>
        <p:spPr>
          <a:xfrm>
            <a:off x="752850" y="3561175"/>
            <a:ext cx="36738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15"/>
          <p:cNvSpPr txBox="1"/>
          <p:nvPr>
            <p:ph hasCustomPrompt="1" idx="2" type="title"/>
          </p:nvPr>
        </p:nvSpPr>
        <p:spPr>
          <a:xfrm>
            <a:off x="752850" y="878825"/>
            <a:ext cx="2435400" cy="9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sp>
        <p:nvSpPr>
          <p:cNvPr id="478" name="Google Shape;478;p15"/>
          <p:cNvSpPr/>
          <p:nvPr/>
        </p:nvSpPr>
        <p:spPr>
          <a:xfrm rot="5399909">
            <a:off x="6855423" y="3731360"/>
            <a:ext cx="790943" cy="881180"/>
          </a:xfrm>
          <a:custGeom>
            <a:rect b="b" l="l" r="r" t="t"/>
            <a:pathLst>
              <a:path extrusionOk="0" h="9279" w="8329">
                <a:moveTo>
                  <a:pt x="3268" y="1"/>
                </a:moveTo>
                <a:cubicBezTo>
                  <a:pt x="2082" y="1"/>
                  <a:pt x="897" y="449"/>
                  <a:pt x="0" y="1346"/>
                </a:cubicBezTo>
                <a:lnTo>
                  <a:pt x="1338" y="2683"/>
                </a:lnTo>
                <a:cubicBezTo>
                  <a:pt x="1885" y="2151"/>
                  <a:pt x="2599" y="1885"/>
                  <a:pt x="3310" y="1885"/>
                </a:cubicBezTo>
                <a:cubicBezTo>
                  <a:pt x="4020" y="1885"/>
                  <a:pt x="4727" y="2151"/>
                  <a:pt x="5259" y="2683"/>
                </a:cubicBezTo>
                <a:cubicBezTo>
                  <a:pt x="6323" y="3777"/>
                  <a:pt x="6323" y="5510"/>
                  <a:pt x="5259" y="6604"/>
                </a:cubicBezTo>
                <a:cubicBezTo>
                  <a:pt x="4697" y="7136"/>
                  <a:pt x="3982" y="7402"/>
                  <a:pt x="3276" y="7402"/>
                </a:cubicBezTo>
                <a:cubicBezTo>
                  <a:pt x="2569" y="7402"/>
                  <a:pt x="1870" y="7136"/>
                  <a:pt x="1338" y="6604"/>
                </a:cubicBezTo>
                <a:lnTo>
                  <a:pt x="0" y="7911"/>
                </a:lnTo>
                <a:cubicBezTo>
                  <a:pt x="882" y="8792"/>
                  <a:pt x="2007" y="9279"/>
                  <a:pt x="3283" y="9279"/>
                </a:cubicBezTo>
                <a:cubicBezTo>
                  <a:pt x="4499" y="9279"/>
                  <a:pt x="5654" y="8792"/>
                  <a:pt x="6535" y="7881"/>
                </a:cubicBezTo>
                <a:cubicBezTo>
                  <a:pt x="8329" y="6087"/>
                  <a:pt x="8329" y="3139"/>
                  <a:pt x="6535" y="1346"/>
                </a:cubicBezTo>
                <a:cubicBezTo>
                  <a:pt x="5639" y="449"/>
                  <a:pt x="4453" y="1"/>
                  <a:pt x="32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3">
    <p:bg>
      <p:bgPr>
        <a:solidFill>
          <a:schemeClr val="dk2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6"/>
          <p:cNvSpPr txBox="1"/>
          <p:nvPr>
            <p:ph type="title"/>
          </p:nvPr>
        </p:nvSpPr>
        <p:spPr>
          <a:xfrm flipH="1">
            <a:off x="2461675" y="2147125"/>
            <a:ext cx="59691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1" name="Google Shape;481;p16"/>
          <p:cNvSpPr txBox="1"/>
          <p:nvPr>
            <p:ph idx="1" type="subTitle"/>
          </p:nvPr>
        </p:nvSpPr>
        <p:spPr>
          <a:xfrm flipH="1">
            <a:off x="4756975" y="3561175"/>
            <a:ext cx="36738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16"/>
          <p:cNvSpPr txBox="1"/>
          <p:nvPr>
            <p:ph hasCustomPrompt="1" idx="2" type="title"/>
          </p:nvPr>
        </p:nvSpPr>
        <p:spPr>
          <a:xfrm flipH="1">
            <a:off x="5995375" y="878825"/>
            <a:ext cx="2435400" cy="9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483" name="Google Shape;483;p16"/>
          <p:cNvGrpSpPr/>
          <p:nvPr/>
        </p:nvGrpSpPr>
        <p:grpSpPr>
          <a:xfrm>
            <a:off x="6007692" y="300175"/>
            <a:ext cx="3129036" cy="164400"/>
            <a:chOff x="6007692" y="300175"/>
            <a:chExt cx="3129036" cy="164400"/>
          </a:xfrm>
        </p:grpSpPr>
        <p:grpSp>
          <p:nvGrpSpPr>
            <p:cNvPr id="484" name="Google Shape;484;p16"/>
            <p:cNvGrpSpPr/>
            <p:nvPr/>
          </p:nvGrpSpPr>
          <p:grpSpPr>
            <a:xfrm>
              <a:off x="6040392" y="334012"/>
              <a:ext cx="3096337" cy="96586"/>
              <a:chOff x="6040392" y="334012"/>
              <a:chExt cx="3096337" cy="96586"/>
            </a:xfrm>
          </p:grpSpPr>
          <p:sp>
            <p:nvSpPr>
              <p:cNvPr id="485" name="Google Shape;485;p16"/>
              <p:cNvSpPr/>
              <p:nvPr/>
            </p:nvSpPr>
            <p:spPr>
              <a:xfrm>
                <a:off x="6232650" y="376650"/>
                <a:ext cx="2904078" cy="11300"/>
              </a:xfrm>
              <a:custGeom>
                <a:rect b="b" l="l" r="r" t="t"/>
                <a:pathLst>
                  <a:path extrusionOk="0" h="335" w="21703">
                    <a:moveTo>
                      <a:pt x="0" y="0"/>
                    </a:moveTo>
                    <a:lnTo>
                      <a:pt x="0" y="335"/>
                    </a:lnTo>
                    <a:lnTo>
                      <a:pt x="21703" y="335"/>
                    </a:lnTo>
                    <a:lnTo>
                      <a:pt x="21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6"/>
              <p:cNvSpPr/>
              <p:nvPr/>
            </p:nvSpPr>
            <p:spPr>
              <a:xfrm>
                <a:off x="6040392" y="334012"/>
                <a:ext cx="96586" cy="96586"/>
              </a:xfrm>
              <a:custGeom>
                <a:rect b="b" l="l" r="r" t="t"/>
                <a:pathLst>
                  <a:path extrusionOk="0" h="1057" w="1057">
                    <a:moveTo>
                      <a:pt x="514" y="1"/>
                    </a:moveTo>
                    <a:cubicBezTo>
                      <a:pt x="229" y="1"/>
                      <a:pt x="0" y="229"/>
                      <a:pt x="0" y="514"/>
                    </a:cubicBezTo>
                    <a:cubicBezTo>
                      <a:pt x="0" y="828"/>
                      <a:pt x="229" y="1056"/>
                      <a:pt x="514" y="1056"/>
                    </a:cubicBezTo>
                    <a:cubicBezTo>
                      <a:pt x="828" y="1056"/>
                      <a:pt x="1056" y="828"/>
                      <a:pt x="1056" y="514"/>
                    </a:cubicBezTo>
                    <a:cubicBezTo>
                      <a:pt x="1056" y="229"/>
                      <a:pt x="828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7" name="Google Shape;487;p16"/>
            <p:cNvSpPr/>
            <p:nvPr/>
          </p:nvSpPr>
          <p:spPr>
            <a:xfrm>
              <a:off x="6007692" y="300175"/>
              <a:ext cx="164400" cy="164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16"/>
          <p:cNvGrpSpPr/>
          <p:nvPr/>
        </p:nvGrpSpPr>
        <p:grpSpPr>
          <a:xfrm flipH="1" rot="10800000">
            <a:off x="-822842" y="2628955"/>
            <a:ext cx="2105193" cy="2105193"/>
            <a:chOff x="8125275" y="2967225"/>
            <a:chExt cx="1366476" cy="1366476"/>
          </a:xfrm>
        </p:grpSpPr>
        <p:sp>
          <p:nvSpPr>
            <p:cNvPr id="489" name="Google Shape;489;p16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2" name="Google Shape;492;p16"/>
          <p:cNvSpPr/>
          <p:nvPr/>
        </p:nvSpPr>
        <p:spPr>
          <a:xfrm>
            <a:off x="1282350" y="4643625"/>
            <a:ext cx="2400533" cy="203422"/>
          </a:xfrm>
          <a:custGeom>
            <a:rect b="b" l="l" r="r" t="t"/>
            <a:pathLst>
              <a:path extrusionOk="0" h="3040" w="28299">
                <a:moveTo>
                  <a:pt x="0" y="0"/>
                </a:moveTo>
                <a:lnTo>
                  <a:pt x="0" y="3040"/>
                </a:lnTo>
                <a:lnTo>
                  <a:pt x="638" y="3040"/>
                </a:lnTo>
                <a:lnTo>
                  <a:pt x="638" y="0"/>
                </a:lnTo>
                <a:close/>
                <a:moveTo>
                  <a:pt x="1246" y="0"/>
                </a:moveTo>
                <a:lnTo>
                  <a:pt x="1246" y="3040"/>
                </a:lnTo>
                <a:lnTo>
                  <a:pt x="1885" y="3040"/>
                </a:lnTo>
                <a:lnTo>
                  <a:pt x="1885" y="0"/>
                </a:lnTo>
                <a:close/>
                <a:moveTo>
                  <a:pt x="2493" y="0"/>
                </a:moveTo>
                <a:lnTo>
                  <a:pt x="2493" y="3040"/>
                </a:lnTo>
                <a:lnTo>
                  <a:pt x="3131" y="3040"/>
                </a:lnTo>
                <a:lnTo>
                  <a:pt x="3131" y="0"/>
                </a:lnTo>
                <a:close/>
                <a:moveTo>
                  <a:pt x="3739" y="0"/>
                </a:moveTo>
                <a:lnTo>
                  <a:pt x="3739" y="3040"/>
                </a:lnTo>
                <a:lnTo>
                  <a:pt x="4408" y="3040"/>
                </a:lnTo>
                <a:lnTo>
                  <a:pt x="4408" y="0"/>
                </a:lnTo>
                <a:close/>
                <a:moveTo>
                  <a:pt x="5015" y="0"/>
                </a:moveTo>
                <a:lnTo>
                  <a:pt x="5015" y="3040"/>
                </a:lnTo>
                <a:lnTo>
                  <a:pt x="5654" y="3040"/>
                </a:lnTo>
                <a:lnTo>
                  <a:pt x="5654" y="0"/>
                </a:lnTo>
                <a:close/>
                <a:moveTo>
                  <a:pt x="6262" y="0"/>
                </a:moveTo>
                <a:lnTo>
                  <a:pt x="6262" y="3040"/>
                </a:lnTo>
                <a:lnTo>
                  <a:pt x="6900" y="3040"/>
                </a:lnTo>
                <a:lnTo>
                  <a:pt x="6900" y="0"/>
                </a:lnTo>
                <a:close/>
                <a:moveTo>
                  <a:pt x="7538" y="0"/>
                </a:moveTo>
                <a:lnTo>
                  <a:pt x="7538" y="3040"/>
                </a:lnTo>
                <a:lnTo>
                  <a:pt x="8207" y="3040"/>
                </a:lnTo>
                <a:lnTo>
                  <a:pt x="8207" y="0"/>
                </a:lnTo>
                <a:close/>
                <a:moveTo>
                  <a:pt x="8815" y="0"/>
                </a:moveTo>
                <a:lnTo>
                  <a:pt x="8815" y="3040"/>
                </a:lnTo>
                <a:lnTo>
                  <a:pt x="9453" y="3040"/>
                </a:lnTo>
                <a:lnTo>
                  <a:pt x="9453" y="0"/>
                </a:lnTo>
                <a:close/>
                <a:moveTo>
                  <a:pt x="10061" y="0"/>
                </a:moveTo>
                <a:lnTo>
                  <a:pt x="10061" y="3040"/>
                </a:lnTo>
                <a:lnTo>
                  <a:pt x="10699" y="3040"/>
                </a:lnTo>
                <a:lnTo>
                  <a:pt x="10699" y="0"/>
                </a:lnTo>
                <a:close/>
                <a:moveTo>
                  <a:pt x="11307" y="0"/>
                </a:moveTo>
                <a:lnTo>
                  <a:pt x="11307" y="3040"/>
                </a:lnTo>
                <a:lnTo>
                  <a:pt x="11946" y="3040"/>
                </a:lnTo>
                <a:lnTo>
                  <a:pt x="11946" y="0"/>
                </a:lnTo>
                <a:close/>
                <a:moveTo>
                  <a:pt x="12554" y="0"/>
                </a:moveTo>
                <a:lnTo>
                  <a:pt x="12554" y="3040"/>
                </a:lnTo>
                <a:lnTo>
                  <a:pt x="13222" y="3040"/>
                </a:lnTo>
                <a:lnTo>
                  <a:pt x="13222" y="0"/>
                </a:lnTo>
                <a:close/>
                <a:moveTo>
                  <a:pt x="13830" y="0"/>
                </a:moveTo>
                <a:lnTo>
                  <a:pt x="13830" y="3040"/>
                </a:lnTo>
                <a:lnTo>
                  <a:pt x="14468" y="3040"/>
                </a:lnTo>
                <a:lnTo>
                  <a:pt x="14468" y="0"/>
                </a:lnTo>
                <a:close/>
                <a:moveTo>
                  <a:pt x="15076" y="0"/>
                </a:moveTo>
                <a:lnTo>
                  <a:pt x="15076" y="3040"/>
                </a:lnTo>
                <a:lnTo>
                  <a:pt x="15715" y="3040"/>
                </a:lnTo>
                <a:lnTo>
                  <a:pt x="15715" y="0"/>
                </a:lnTo>
                <a:close/>
                <a:moveTo>
                  <a:pt x="16323" y="0"/>
                </a:moveTo>
                <a:lnTo>
                  <a:pt x="16323" y="3040"/>
                </a:lnTo>
                <a:lnTo>
                  <a:pt x="16961" y="3040"/>
                </a:lnTo>
                <a:lnTo>
                  <a:pt x="16961" y="0"/>
                </a:lnTo>
                <a:close/>
                <a:moveTo>
                  <a:pt x="17569" y="0"/>
                </a:moveTo>
                <a:lnTo>
                  <a:pt x="17569" y="3040"/>
                </a:lnTo>
                <a:lnTo>
                  <a:pt x="18238" y="3040"/>
                </a:lnTo>
                <a:lnTo>
                  <a:pt x="18238" y="0"/>
                </a:lnTo>
                <a:close/>
                <a:moveTo>
                  <a:pt x="18876" y="0"/>
                </a:moveTo>
                <a:lnTo>
                  <a:pt x="18876" y="3040"/>
                </a:lnTo>
                <a:lnTo>
                  <a:pt x="19514" y="3040"/>
                </a:lnTo>
                <a:lnTo>
                  <a:pt x="19514" y="0"/>
                </a:lnTo>
                <a:close/>
                <a:moveTo>
                  <a:pt x="20122" y="0"/>
                </a:moveTo>
                <a:lnTo>
                  <a:pt x="20122" y="3040"/>
                </a:lnTo>
                <a:lnTo>
                  <a:pt x="20760" y="3040"/>
                </a:lnTo>
                <a:lnTo>
                  <a:pt x="20760" y="0"/>
                </a:lnTo>
                <a:close/>
                <a:moveTo>
                  <a:pt x="21368" y="0"/>
                </a:moveTo>
                <a:lnTo>
                  <a:pt x="21368" y="3040"/>
                </a:lnTo>
                <a:lnTo>
                  <a:pt x="22037" y="3040"/>
                </a:lnTo>
                <a:lnTo>
                  <a:pt x="22037" y="0"/>
                </a:lnTo>
                <a:close/>
                <a:moveTo>
                  <a:pt x="22645" y="0"/>
                </a:moveTo>
                <a:lnTo>
                  <a:pt x="22645" y="3040"/>
                </a:lnTo>
                <a:lnTo>
                  <a:pt x="23283" y="3040"/>
                </a:lnTo>
                <a:lnTo>
                  <a:pt x="23283" y="0"/>
                </a:lnTo>
                <a:close/>
                <a:moveTo>
                  <a:pt x="23891" y="0"/>
                </a:moveTo>
                <a:lnTo>
                  <a:pt x="23891" y="3040"/>
                </a:lnTo>
                <a:lnTo>
                  <a:pt x="24529" y="3040"/>
                </a:lnTo>
                <a:lnTo>
                  <a:pt x="24529" y="0"/>
                </a:lnTo>
                <a:close/>
                <a:moveTo>
                  <a:pt x="25137" y="0"/>
                </a:moveTo>
                <a:lnTo>
                  <a:pt x="25137" y="3040"/>
                </a:lnTo>
                <a:lnTo>
                  <a:pt x="25776" y="3040"/>
                </a:lnTo>
                <a:lnTo>
                  <a:pt x="25776" y="0"/>
                </a:lnTo>
                <a:close/>
                <a:moveTo>
                  <a:pt x="26384" y="0"/>
                </a:moveTo>
                <a:lnTo>
                  <a:pt x="26384" y="3040"/>
                </a:lnTo>
                <a:lnTo>
                  <a:pt x="27052" y="3040"/>
                </a:lnTo>
                <a:lnTo>
                  <a:pt x="27052" y="0"/>
                </a:lnTo>
                <a:close/>
                <a:moveTo>
                  <a:pt x="27660" y="0"/>
                </a:moveTo>
                <a:lnTo>
                  <a:pt x="27660" y="3040"/>
                </a:lnTo>
                <a:lnTo>
                  <a:pt x="28299" y="3040"/>
                </a:lnTo>
                <a:lnTo>
                  <a:pt x="282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3" name="Google Shape;493;p16"/>
          <p:cNvGrpSpPr/>
          <p:nvPr/>
        </p:nvGrpSpPr>
        <p:grpSpPr>
          <a:xfrm>
            <a:off x="4311112" y="-518162"/>
            <a:ext cx="521776" cy="1475725"/>
            <a:chOff x="8331250" y="3748200"/>
            <a:chExt cx="521776" cy="1475725"/>
          </a:xfrm>
        </p:grpSpPr>
        <p:sp>
          <p:nvSpPr>
            <p:cNvPr id="494" name="Google Shape;494;p16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8658691" y="41572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16"/>
          <p:cNvGrpSpPr/>
          <p:nvPr/>
        </p:nvGrpSpPr>
        <p:grpSpPr>
          <a:xfrm>
            <a:off x="736275" y="487139"/>
            <a:ext cx="1468465" cy="620362"/>
            <a:chOff x="2156900" y="1398050"/>
            <a:chExt cx="763275" cy="322450"/>
          </a:xfrm>
        </p:grpSpPr>
        <p:sp>
          <p:nvSpPr>
            <p:cNvPr id="497" name="Google Shape;497;p16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4">
    <p:bg>
      <p:bgPr>
        <a:solidFill>
          <a:schemeClr val="dk2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7"/>
          <p:cNvSpPr txBox="1"/>
          <p:nvPr>
            <p:ph type="title"/>
          </p:nvPr>
        </p:nvSpPr>
        <p:spPr>
          <a:xfrm flipH="1">
            <a:off x="1587450" y="2147125"/>
            <a:ext cx="59691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7" name="Google Shape;527;p17"/>
          <p:cNvSpPr txBox="1"/>
          <p:nvPr>
            <p:ph idx="1" type="subTitle"/>
          </p:nvPr>
        </p:nvSpPr>
        <p:spPr>
          <a:xfrm flipH="1">
            <a:off x="2735100" y="3561175"/>
            <a:ext cx="36738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17"/>
          <p:cNvSpPr txBox="1"/>
          <p:nvPr>
            <p:ph hasCustomPrompt="1" idx="2" type="title"/>
          </p:nvPr>
        </p:nvSpPr>
        <p:spPr>
          <a:xfrm flipH="1">
            <a:off x="3354300" y="878825"/>
            <a:ext cx="2435400" cy="9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529" name="Google Shape;529;p17"/>
          <p:cNvGrpSpPr/>
          <p:nvPr/>
        </p:nvGrpSpPr>
        <p:grpSpPr>
          <a:xfrm>
            <a:off x="6527734" y="-889609"/>
            <a:ext cx="1770381" cy="1768519"/>
            <a:chOff x="166675" y="1780700"/>
            <a:chExt cx="712800" cy="712050"/>
          </a:xfrm>
        </p:grpSpPr>
        <p:sp>
          <p:nvSpPr>
            <p:cNvPr id="530" name="Google Shape;530;p17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17"/>
          <p:cNvGrpSpPr/>
          <p:nvPr/>
        </p:nvGrpSpPr>
        <p:grpSpPr>
          <a:xfrm>
            <a:off x="284150" y="189800"/>
            <a:ext cx="139449" cy="2312225"/>
            <a:chOff x="436550" y="342200"/>
            <a:chExt cx="139449" cy="2312225"/>
          </a:xfrm>
        </p:grpSpPr>
        <p:sp>
          <p:nvSpPr>
            <p:cNvPr id="537" name="Google Shape;537;p17"/>
            <p:cNvSpPr/>
            <p:nvPr/>
          </p:nvSpPr>
          <p:spPr>
            <a:xfrm>
              <a:off x="436550" y="342200"/>
              <a:ext cx="137565" cy="42023"/>
            </a:xfrm>
            <a:custGeom>
              <a:rect b="b" l="l" r="r" t="t"/>
              <a:pathLst>
                <a:path extrusionOk="0" h="669" w="2190">
                  <a:moveTo>
                    <a:pt x="1" y="0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438497" y="481587"/>
              <a:ext cx="137502" cy="2033447"/>
            </a:xfrm>
            <a:custGeom>
              <a:rect b="b" l="l" r="r" t="t"/>
              <a:pathLst>
                <a:path extrusionOk="0" h="32372" w="2189">
                  <a:moveTo>
                    <a:pt x="0" y="0"/>
                  </a:moveTo>
                  <a:lnTo>
                    <a:pt x="0" y="1246"/>
                  </a:lnTo>
                  <a:lnTo>
                    <a:pt x="2189" y="1246"/>
                  </a:lnTo>
                  <a:lnTo>
                    <a:pt x="2189" y="0"/>
                  </a:lnTo>
                  <a:close/>
                  <a:moveTo>
                    <a:pt x="0" y="2857"/>
                  </a:moveTo>
                  <a:lnTo>
                    <a:pt x="0" y="4104"/>
                  </a:lnTo>
                  <a:lnTo>
                    <a:pt x="2189" y="4104"/>
                  </a:lnTo>
                  <a:lnTo>
                    <a:pt x="2189" y="2857"/>
                  </a:lnTo>
                  <a:close/>
                  <a:moveTo>
                    <a:pt x="0" y="5654"/>
                  </a:moveTo>
                  <a:lnTo>
                    <a:pt x="0" y="6900"/>
                  </a:lnTo>
                  <a:lnTo>
                    <a:pt x="2189" y="6900"/>
                  </a:lnTo>
                  <a:lnTo>
                    <a:pt x="2189" y="5654"/>
                  </a:lnTo>
                  <a:close/>
                  <a:moveTo>
                    <a:pt x="0" y="8481"/>
                  </a:moveTo>
                  <a:lnTo>
                    <a:pt x="0" y="9727"/>
                  </a:lnTo>
                  <a:lnTo>
                    <a:pt x="2189" y="9727"/>
                  </a:lnTo>
                  <a:lnTo>
                    <a:pt x="2189" y="8481"/>
                  </a:lnTo>
                  <a:close/>
                  <a:moveTo>
                    <a:pt x="0" y="11338"/>
                  </a:moveTo>
                  <a:lnTo>
                    <a:pt x="0" y="12584"/>
                  </a:lnTo>
                  <a:lnTo>
                    <a:pt x="2189" y="12584"/>
                  </a:lnTo>
                  <a:lnTo>
                    <a:pt x="2189" y="11338"/>
                  </a:lnTo>
                  <a:close/>
                  <a:moveTo>
                    <a:pt x="0" y="14134"/>
                  </a:moveTo>
                  <a:lnTo>
                    <a:pt x="0" y="15380"/>
                  </a:lnTo>
                  <a:lnTo>
                    <a:pt x="2189" y="15380"/>
                  </a:lnTo>
                  <a:lnTo>
                    <a:pt x="2189" y="14134"/>
                  </a:lnTo>
                  <a:close/>
                  <a:moveTo>
                    <a:pt x="0" y="16991"/>
                  </a:moveTo>
                  <a:lnTo>
                    <a:pt x="0" y="18237"/>
                  </a:lnTo>
                  <a:lnTo>
                    <a:pt x="2189" y="18237"/>
                  </a:lnTo>
                  <a:lnTo>
                    <a:pt x="2189" y="16991"/>
                  </a:lnTo>
                  <a:close/>
                  <a:moveTo>
                    <a:pt x="0" y="19788"/>
                  </a:moveTo>
                  <a:lnTo>
                    <a:pt x="0" y="21064"/>
                  </a:lnTo>
                  <a:lnTo>
                    <a:pt x="2189" y="21064"/>
                  </a:lnTo>
                  <a:lnTo>
                    <a:pt x="2189" y="19788"/>
                  </a:lnTo>
                  <a:close/>
                  <a:moveTo>
                    <a:pt x="0" y="22614"/>
                  </a:moveTo>
                  <a:lnTo>
                    <a:pt x="0" y="23861"/>
                  </a:lnTo>
                  <a:lnTo>
                    <a:pt x="2189" y="23861"/>
                  </a:lnTo>
                  <a:lnTo>
                    <a:pt x="2189" y="22614"/>
                  </a:lnTo>
                  <a:close/>
                  <a:moveTo>
                    <a:pt x="0" y="25472"/>
                  </a:moveTo>
                  <a:lnTo>
                    <a:pt x="0" y="26718"/>
                  </a:lnTo>
                  <a:lnTo>
                    <a:pt x="2189" y="26718"/>
                  </a:lnTo>
                  <a:lnTo>
                    <a:pt x="2189" y="25472"/>
                  </a:lnTo>
                  <a:close/>
                  <a:moveTo>
                    <a:pt x="0" y="28268"/>
                  </a:moveTo>
                  <a:lnTo>
                    <a:pt x="0" y="29514"/>
                  </a:lnTo>
                  <a:lnTo>
                    <a:pt x="2189" y="29514"/>
                  </a:lnTo>
                  <a:lnTo>
                    <a:pt x="2189" y="28268"/>
                  </a:lnTo>
                  <a:close/>
                  <a:moveTo>
                    <a:pt x="0" y="31125"/>
                  </a:moveTo>
                  <a:lnTo>
                    <a:pt x="0" y="32371"/>
                  </a:lnTo>
                  <a:lnTo>
                    <a:pt x="2189" y="32371"/>
                  </a:lnTo>
                  <a:lnTo>
                    <a:pt x="2189" y="311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436550" y="2612339"/>
              <a:ext cx="137565" cy="42086"/>
            </a:xfrm>
            <a:custGeom>
              <a:rect b="b" l="l" r="r" t="t"/>
              <a:pathLst>
                <a:path extrusionOk="0" h="670" w="2190">
                  <a:moveTo>
                    <a:pt x="1" y="1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17"/>
          <p:cNvGrpSpPr/>
          <p:nvPr/>
        </p:nvGrpSpPr>
        <p:grpSpPr>
          <a:xfrm>
            <a:off x="0" y="4445938"/>
            <a:ext cx="1957428" cy="109720"/>
            <a:chOff x="0" y="4176650"/>
            <a:chExt cx="1957428" cy="109720"/>
          </a:xfrm>
        </p:grpSpPr>
        <p:sp>
          <p:nvSpPr>
            <p:cNvPr id="541" name="Google Shape;541;p17"/>
            <p:cNvSpPr/>
            <p:nvPr/>
          </p:nvSpPr>
          <p:spPr>
            <a:xfrm>
              <a:off x="0" y="4176650"/>
              <a:ext cx="1770354" cy="109720"/>
            </a:xfrm>
            <a:custGeom>
              <a:rect b="b" l="l" r="r" t="t"/>
              <a:pathLst>
                <a:path extrusionOk="0" h="1946" w="31399">
                  <a:moveTo>
                    <a:pt x="0" y="1"/>
                  </a:moveTo>
                  <a:lnTo>
                    <a:pt x="0" y="1946"/>
                  </a:lnTo>
                  <a:lnTo>
                    <a:pt x="1216" y="1946"/>
                  </a:lnTo>
                  <a:lnTo>
                    <a:pt x="1216" y="1"/>
                  </a:lnTo>
                  <a:close/>
                  <a:moveTo>
                    <a:pt x="2584" y="1"/>
                  </a:moveTo>
                  <a:lnTo>
                    <a:pt x="2584" y="1946"/>
                  </a:lnTo>
                  <a:lnTo>
                    <a:pt x="3678" y="1946"/>
                  </a:lnTo>
                  <a:lnTo>
                    <a:pt x="3678" y="1"/>
                  </a:lnTo>
                  <a:close/>
                  <a:moveTo>
                    <a:pt x="4499" y="1"/>
                  </a:moveTo>
                  <a:lnTo>
                    <a:pt x="4499" y="1946"/>
                  </a:lnTo>
                  <a:lnTo>
                    <a:pt x="31399" y="1946"/>
                  </a:lnTo>
                  <a:lnTo>
                    <a:pt x="29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1860842" y="417666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17"/>
          <p:cNvGrpSpPr/>
          <p:nvPr/>
        </p:nvGrpSpPr>
        <p:grpSpPr>
          <a:xfrm>
            <a:off x="6007692" y="1366975"/>
            <a:ext cx="3129036" cy="164400"/>
            <a:chOff x="6007692" y="300175"/>
            <a:chExt cx="3129036" cy="164400"/>
          </a:xfrm>
        </p:grpSpPr>
        <p:grpSp>
          <p:nvGrpSpPr>
            <p:cNvPr id="544" name="Google Shape;544;p17"/>
            <p:cNvGrpSpPr/>
            <p:nvPr/>
          </p:nvGrpSpPr>
          <p:grpSpPr>
            <a:xfrm>
              <a:off x="6040392" y="334012"/>
              <a:ext cx="3096337" cy="96586"/>
              <a:chOff x="6040392" y="334012"/>
              <a:chExt cx="3096337" cy="96586"/>
            </a:xfrm>
          </p:grpSpPr>
          <p:sp>
            <p:nvSpPr>
              <p:cNvPr id="545" name="Google Shape;545;p17"/>
              <p:cNvSpPr/>
              <p:nvPr/>
            </p:nvSpPr>
            <p:spPr>
              <a:xfrm>
                <a:off x="6232650" y="376650"/>
                <a:ext cx="2904078" cy="11300"/>
              </a:xfrm>
              <a:custGeom>
                <a:rect b="b" l="l" r="r" t="t"/>
                <a:pathLst>
                  <a:path extrusionOk="0" h="335" w="21703">
                    <a:moveTo>
                      <a:pt x="0" y="0"/>
                    </a:moveTo>
                    <a:lnTo>
                      <a:pt x="0" y="335"/>
                    </a:lnTo>
                    <a:lnTo>
                      <a:pt x="21703" y="335"/>
                    </a:lnTo>
                    <a:lnTo>
                      <a:pt x="21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7"/>
              <p:cNvSpPr/>
              <p:nvPr/>
            </p:nvSpPr>
            <p:spPr>
              <a:xfrm>
                <a:off x="6040392" y="334012"/>
                <a:ext cx="96586" cy="96586"/>
              </a:xfrm>
              <a:custGeom>
                <a:rect b="b" l="l" r="r" t="t"/>
                <a:pathLst>
                  <a:path extrusionOk="0" h="1057" w="1057">
                    <a:moveTo>
                      <a:pt x="514" y="1"/>
                    </a:moveTo>
                    <a:cubicBezTo>
                      <a:pt x="229" y="1"/>
                      <a:pt x="0" y="229"/>
                      <a:pt x="0" y="514"/>
                    </a:cubicBezTo>
                    <a:cubicBezTo>
                      <a:pt x="0" y="828"/>
                      <a:pt x="229" y="1056"/>
                      <a:pt x="514" y="1056"/>
                    </a:cubicBezTo>
                    <a:cubicBezTo>
                      <a:pt x="828" y="1056"/>
                      <a:pt x="1056" y="828"/>
                      <a:pt x="1056" y="514"/>
                    </a:cubicBezTo>
                    <a:cubicBezTo>
                      <a:pt x="1056" y="229"/>
                      <a:pt x="828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7" name="Google Shape;547;p17"/>
            <p:cNvSpPr/>
            <p:nvPr/>
          </p:nvSpPr>
          <p:spPr>
            <a:xfrm>
              <a:off x="6007692" y="300175"/>
              <a:ext cx="164400" cy="164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17"/>
          <p:cNvGrpSpPr/>
          <p:nvPr/>
        </p:nvGrpSpPr>
        <p:grpSpPr>
          <a:xfrm>
            <a:off x="4311229" y="4519137"/>
            <a:ext cx="521493" cy="96586"/>
            <a:chOff x="4342567" y="4452512"/>
            <a:chExt cx="521493" cy="96586"/>
          </a:xfrm>
        </p:grpSpPr>
        <p:sp>
          <p:nvSpPr>
            <p:cNvPr id="549" name="Google Shape;549;p17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17"/>
          <p:cNvGrpSpPr/>
          <p:nvPr/>
        </p:nvGrpSpPr>
        <p:grpSpPr>
          <a:xfrm flipH="1">
            <a:off x="6583725" y="3158775"/>
            <a:ext cx="2560275" cy="1391125"/>
            <a:chOff x="-385150" y="3176300"/>
            <a:chExt cx="2560275" cy="1391125"/>
          </a:xfrm>
        </p:grpSpPr>
        <p:sp>
          <p:nvSpPr>
            <p:cNvPr id="553" name="Google Shape;553;p17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17"/>
          <p:cNvGrpSpPr/>
          <p:nvPr/>
        </p:nvGrpSpPr>
        <p:grpSpPr>
          <a:xfrm>
            <a:off x="6848200" y="4303600"/>
            <a:ext cx="895950" cy="53525"/>
            <a:chOff x="4112025" y="3997975"/>
            <a:chExt cx="895950" cy="53525"/>
          </a:xfrm>
        </p:grpSpPr>
        <p:sp>
          <p:nvSpPr>
            <p:cNvPr id="556" name="Google Shape;556;p17"/>
            <p:cNvSpPr/>
            <p:nvPr/>
          </p:nvSpPr>
          <p:spPr>
            <a:xfrm>
              <a:off x="4954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514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4744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453360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4322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86" y="2141"/>
                    <a:pt x="1057" y="2141"/>
                  </a:cubicBezTo>
                  <a:cubicBezTo>
                    <a:pt x="1684" y="2141"/>
                    <a:pt x="2141" y="1684"/>
                    <a:pt x="2141" y="1085"/>
                  </a:cubicBezTo>
                  <a:cubicBezTo>
                    <a:pt x="2141" y="457"/>
                    <a:pt x="1684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4112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57" y="2141"/>
                    <a:pt x="1057" y="2141"/>
                  </a:cubicBezTo>
                  <a:cubicBezTo>
                    <a:pt x="1656" y="2141"/>
                    <a:pt x="2141" y="1684"/>
                    <a:pt x="2141" y="1085"/>
                  </a:cubicBezTo>
                  <a:cubicBezTo>
                    <a:pt x="2141" y="457"/>
                    <a:pt x="1656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19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3" name="Google Shape;563;p18"/>
          <p:cNvSpPr txBox="1"/>
          <p:nvPr>
            <p:ph idx="2" type="title"/>
          </p:nvPr>
        </p:nvSpPr>
        <p:spPr>
          <a:xfrm>
            <a:off x="3459256" y="3082063"/>
            <a:ext cx="2254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4" name="Google Shape;564;p18"/>
          <p:cNvSpPr txBox="1"/>
          <p:nvPr>
            <p:ph idx="3" type="title"/>
          </p:nvPr>
        </p:nvSpPr>
        <p:spPr>
          <a:xfrm>
            <a:off x="3459256" y="3516923"/>
            <a:ext cx="2254200" cy="6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65" name="Google Shape;565;p18"/>
          <p:cNvSpPr txBox="1"/>
          <p:nvPr>
            <p:ph idx="4" type="title"/>
          </p:nvPr>
        </p:nvSpPr>
        <p:spPr>
          <a:xfrm>
            <a:off x="772047" y="3082063"/>
            <a:ext cx="2254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6" name="Google Shape;566;p18"/>
          <p:cNvSpPr txBox="1"/>
          <p:nvPr>
            <p:ph idx="5" type="title"/>
          </p:nvPr>
        </p:nvSpPr>
        <p:spPr>
          <a:xfrm>
            <a:off x="772000" y="3516923"/>
            <a:ext cx="2254200" cy="6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67" name="Google Shape;567;p18"/>
          <p:cNvSpPr txBox="1"/>
          <p:nvPr>
            <p:ph idx="6" type="title"/>
          </p:nvPr>
        </p:nvSpPr>
        <p:spPr>
          <a:xfrm>
            <a:off x="6118000" y="3082063"/>
            <a:ext cx="2253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8" name="Google Shape;568;p18"/>
          <p:cNvSpPr txBox="1"/>
          <p:nvPr>
            <p:ph idx="7" type="title"/>
          </p:nvPr>
        </p:nvSpPr>
        <p:spPr>
          <a:xfrm>
            <a:off x="6118200" y="3516923"/>
            <a:ext cx="2253900" cy="6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69" name="Google Shape;569;p18"/>
          <p:cNvSpPr txBox="1"/>
          <p:nvPr>
            <p:ph hasCustomPrompt="1" idx="8" type="title"/>
          </p:nvPr>
        </p:nvSpPr>
        <p:spPr>
          <a:xfrm>
            <a:off x="6628372" y="2005651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0" name="Google Shape;570;p18"/>
          <p:cNvSpPr txBox="1"/>
          <p:nvPr>
            <p:ph hasCustomPrompt="1" idx="9" type="title"/>
          </p:nvPr>
        </p:nvSpPr>
        <p:spPr>
          <a:xfrm>
            <a:off x="3955422" y="2005651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1" name="Google Shape;571;p18"/>
          <p:cNvSpPr txBox="1"/>
          <p:nvPr>
            <p:ph hasCustomPrompt="1" idx="13" type="title"/>
          </p:nvPr>
        </p:nvSpPr>
        <p:spPr>
          <a:xfrm>
            <a:off x="1282472" y="2005489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572" name="Google Shape;572;p18"/>
          <p:cNvGrpSpPr/>
          <p:nvPr/>
        </p:nvGrpSpPr>
        <p:grpSpPr>
          <a:xfrm>
            <a:off x="3144587" y="4328000"/>
            <a:ext cx="521776" cy="1399525"/>
            <a:chOff x="8331250" y="3748200"/>
            <a:chExt cx="521776" cy="1399525"/>
          </a:xfrm>
        </p:grpSpPr>
        <p:sp>
          <p:nvSpPr>
            <p:cNvPr id="573" name="Google Shape;573;p18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8658691" y="40810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18"/>
          <p:cNvGrpSpPr/>
          <p:nvPr/>
        </p:nvGrpSpPr>
        <p:grpSpPr>
          <a:xfrm>
            <a:off x="-963325" y="35813"/>
            <a:ext cx="2560275" cy="1391125"/>
            <a:chOff x="-385150" y="3176300"/>
            <a:chExt cx="2560275" cy="1391125"/>
          </a:xfrm>
        </p:grpSpPr>
        <p:sp>
          <p:nvSpPr>
            <p:cNvPr id="576" name="Google Shape;576;p18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8" name="Google Shape;578;p18"/>
          <p:cNvSpPr/>
          <p:nvPr/>
        </p:nvSpPr>
        <p:spPr>
          <a:xfrm>
            <a:off x="6424600" y="4643625"/>
            <a:ext cx="2400533" cy="203422"/>
          </a:xfrm>
          <a:custGeom>
            <a:rect b="b" l="l" r="r" t="t"/>
            <a:pathLst>
              <a:path extrusionOk="0" h="3040" w="28299">
                <a:moveTo>
                  <a:pt x="0" y="0"/>
                </a:moveTo>
                <a:lnTo>
                  <a:pt x="0" y="3040"/>
                </a:lnTo>
                <a:lnTo>
                  <a:pt x="638" y="3040"/>
                </a:lnTo>
                <a:lnTo>
                  <a:pt x="638" y="0"/>
                </a:lnTo>
                <a:close/>
                <a:moveTo>
                  <a:pt x="1246" y="0"/>
                </a:moveTo>
                <a:lnTo>
                  <a:pt x="1246" y="3040"/>
                </a:lnTo>
                <a:lnTo>
                  <a:pt x="1885" y="3040"/>
                </a:lnTo>
                <a:lnTo>
                  <a:pt x="1885" y="0"/>
                </a:lnTo>
                <a:close/>
                <a:moveTo>
                  <a:pt x="2493" y="0"/>
                </a:moveTo>
                <a:lnTo>
                  <a:pt x="2493" y="3040"/>
                </a:lnTo>
                <a:lnTo>
                  <a:pt x="3131" y="3040"/>
                </a:lnTo>
                <a:lnTo>
                  <a:pt x="3131" y="0"/>
                </a:lnTo>
                <a:close/>
                <a:moveTo>
                  <a:pt x="3739" y="0"/>
                </a:moveTo>
                <a:lnTo>
                  <a:pt x="3739" y="3040"/>
                </a:lnTo>
                <a:lnTo>
                  <a:pt x="4408" y="3040"/>
                </a:lnTo>
                <a:lnTo>
                  <a:pt x="4408" y="0"/>
                </a:lnTo>
                <a:close/>
                <a:moveTo>
                  <a:pt x="5015" y="0"/>
                </a:moveTo>
                <a:lnTo>
                  <a:pt x="5015" y="3040"/>
                </a:lnTo>
                <a:lnTo>
                  <a:pt x="5654" y="3040"/>
                </a:lnTo>
                <a:lnTo>
                  <a:pt x="5654" y="0"/>
                </a:lnTo>
                <a:close/>
                <a:moveTo>
                  <a:pt x="6262" y="0"/>
                </a:moveTo>
                <a:lnTo>
                  <a:pt x="6262" y="3040"/>
                </a:lnTo>
                <a:lnTo>
                  <a:pt x="6900" y="3040"/>
                </a:lnTo>
                <a:lnTo>
                  <a:pt x="6900" y="0"/>
                </a:lnTo>
                <a:close/>
                <a:moveTo>
                  <a:pt x="7538" y="0"/>
                </a:moveTo>
                <a:lnTo>
                  <a:pt x="7538" y="3040"/>
                </a:lnTo>
                <a:lnTo>
                  <a:pt x="8207" y="3040"/>
                </a:lnTo>
                <a:lnTo>
                  <a:pt x="8207" y="0"/>
                </a:lnTo>
                <a:close/>
                <a:moveTo>
                  <a:pt x="8815" y="0"/>
                </a:moveTo>
                <a:lnTo>
                  <a:pt x="8815" y="3040"/>
                </a:lnTo>
                <a:lnTo>
                  <a:pt x="9453" y="3040"/>
                </a:lnTo>
                <a:lnTo>
                  <a:pt x="9453" y="0"/>
                </a:lnTo>
                <a:close/>
                <a:moveTo>
                  <a:pt x="10061" y="0"/>
                </a:moveTo>
                <a:lnTo>
                  <a:pt x="10061" y="3040"/>
                </a:lnTo>
                <a:lnTo>
                  <a:pt x="10699" y="3040"/>
                </a:lnTo>
                <a:lnTo>
                  <a:pt x="10699" y="0"/>
                </a:lnTo>
                <a:close/>
                <a:moveTo>
                  <a:pt x="11307" y="0"/>
                </a:moveTo>
                <a:lnTo>
                  <a:pt x="11307" y="3040"/>
                </a:lnTo>
                <a:lnTo>
                  <a:pt x="11946" y="3040"/>
                </a:lnTo>
                <a:lnTo>
                  <a:pt x="11946" y="0"/>
                </a:lnTo>
                <a:close/>
                <a:moveTo>
                  <a:pt x="12554" y="0"/>
                </a:moveTo>
                <a:lnTo>
                  <a:pt x="12554" y="3040"/>
                </a:lnTo>
                <a:lnTo>
                  <a:pt x="13222" y="3040"/>
                </a:lnTo>
                <a:lnTo>
                  <a:pt x="13222" y="0"/>
                </a:lnTo>
                <a:close/>
                <a:moveTo>
                  <a:pt x="13830" y="0"/>
                </a:moveTo>
                <a:lnTo>
                  <a:pt x="13830" y="3040"/>
                </a:lnTo>
                <a:lnTo>
                  <a:pt x="14468" y="3040"/>
                </a:lnTo>
                <a:lnTo>
                  <a:pt x="14468" y="0"/>
                </a:lnTo>
                <a:close/>
                <a:moveTo>
                  <a:pt x="15076" y="0"/>
                </a:moveTo>
                <a:lnTo>
                  <a:pt x="15076" y="3040"/>
                </a:lnTo>
                <a:lnTo>
                  <a:pt x="15715" y="3040"/>
                </a:lnTo>
                <a:lnTo>
                  <a:pt x="15715" y="0"/>
                </a:lnTo>
                <a:close/>
                <a:moveTo>
                  <a:pt x="16323" y="0"/>
                </a:moveTo>
                <a:lnTo>
                  <a:pt x="16323" y="3040"/>
                </a:lnTo>
                <a:lnTo>
                  <a:pt x="16961" y="3040"/>
                </a:lnTo>
                <a:lnTo>
                  <a:pt x="16961" y="0"/>
                </a:lnTo>
                <a:close/>
                <a:moveTo>
                  <a:pt x="17569" y="0"/>
                </a:moveTo>
                <a:lnTo>
                  <a:pt x="17569" y="3040"/>
                </a:lnTo>
                <a:lnTo>
                  <a:pt x="18238" y="3040"/>
                </a:lnTo>
                <a:lnTo>
                  <a:pt x="18238" y="0"/>
                </a:lnTo>
                <a:close/>
                <a:moveTo>
                  <a:pt x="18876" y="0"/>
                </a:moveTo>
                <a:lnTo>
                  <a:pt x="18876" y="3040"/>
                </a:lnTo>
                <a:lnTo>
                  <a:pt x="19514" y="3040"/>
                </a:lnTo>
                <a:lnTo>
                  <a:pt x="19514" y="0"/>
                </a:lnTo>
                <a:close/>
                <a:moveTo>
                  <a:pt x="20122" y="0"/>
                </a:moveTo>
                <a:lnTo>
                  <a:pt x="20122" y="3040"/>
                </a:lnTo>
                <a:lnTo>
                  <a:pt x="20760" y="3040"/>
                </a:lnTo>
                <a:lnTo>
                  <a:pt x="20760" y="0"/>
                </a:lnTo>
                <a:close/>
                <a:moveTo>
                  <a:pt x="21368" y="0"/>
                </a:moveTo>
                <a:lnTo>
                  <a:pt x="21368" y="3040"/>
                </a:lnTo>
                <a:lnTo>
                  <a:pt x="22037" y="3040"/>
                </a:lnTo>
                <a:lnTo>
                  <a:pt x="22037" y="0"/>
                </a:lnTo>
                <a:close/>
                <a:moveTo>
                  <a:pt x="22645" y="0"/>
                </a:moveTo>
                <a:lnTo>
                  <a:pt x="22645" y="3040"/>
                </a:lnTo>
                <a:lnTo>
                  <a:pt x="23283" y="3040"/>
                </a:lnTo>
                <a:lnTo>
                  <a:pt x="23283" y="0"/>
                </a:lnTo>
                <a:close/>
                <a:moveTo>
                  <a:pt x="23891" y="0"/>
                </a:moveTo>
                <a:lnTo>
                  <a:pt x="23891" y="3040"/>
                </a:lnTo>
                <a:lnTo>
                  <a:pt x="24529" y="3040"/>
                </a:lnTo>
                <a:lnTo>
                  <a:pt x="24529" y="0"/>
                </a:lnTo>
                <a:close/>
                <a:moveTo>
                  <a:pt x="25137" y="0"/>
                </a:moveTo>
                <a:lnTo>
                  <a:pt x="25137" y="3040"/>
                </a:lnTo>
                <a:lnTo>
                  <a:pt x="25776" y="3040"/>
                </a:lnTo>
                <a:lnTo>
                  <a:pt x="25776" y="0"/>
                </a:lnTo>
                <a:close/>
                <a:moveTo>
                  <a:pt x="26384" y="0"/>
                </a:moveTo>
                <a:lnTo>
                  <a:pt x="26384" y="3040"/>
                </a:lnTo>
                <a:lnTo>
                  <a:pt x="27052" y="3040"/>
                </a:lnTo>
                <a:lnTo>
                  <a:pt x="27052" y="0"/>
                </a:lnTo>
                <a:close/>
                <a:moveTo>
                  <a:pt x="27660" y="0"/>
                </a:moveTo>
                <a:lnTo>
                  <a:pt x="27660" y="3040"/>
                </a:lnTo>
                <a:lnTo>
                  <a:pt x="28299" y="3040"/>
                </a:lnTo>
                <a:lnTo>
                  <a:pt x="282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9" name="Google Shape;579;p18"/>
          <p:cNvGrpSpPr/>
          <p:nvPr/>
        </p:nvGrpSpPr>
        <p:grpSpPr>
          <a:xfrm>
            <a:off x="6040392" y="4480662"/>
            <a:ext cx="3096337" cy="96586"/>
            <a:chOff x="6040392" y="334012"/>
            <a:chExt cx="3096337" cy="96586"/>
          </a:xfrm>
        </p:grpSpPr>
        <p:sp>
          <p:nvSpPr>
            <p:cNvPr id="580" name="Google Shape;580;p18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0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9"/>
          <p:cNvSpPr txBox="1"/>
          <p:nvPr>
            <p:ph hasCustomPrompt="1" type="title"/>
          </p:nvPr>
        </p:nvSpPr>
        <p:spPr>
          <a:xfrm>
            <a:off x="1003288" y="1096825"/>
            <a:ext cx="3413100" cy="9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4" name="Google Shape;584;p19"/>
          <p:cNvSpPr txBox="1"/>
          <p:nvPr>
            <p:ph idx="1" type="subTitle"/>
          </p:nvPr>
        </p:nvSpPr>
        <p:spPr>
          <a:xfrm>
            <a:off x="1003288" y="1942125"/>
            <a:ext cx="3413100" cy="3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5" name="Google Shape;585;p19"/>
          <p:cNvSpPr txBox="1"/>
          <p:nvPr>
            <p:ph hasCustomPrompt="1" idx="2" type="title"/>
          </p:nvPr>
        </p:nvSpPr>
        <p:spPr>
          <a:xfrm>
            <a:off x="4756414" y="1096825"/>
            <a:ext cx="3384300" cy="9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6" name="Google Shape;586;p19"/>
          <p:cNvSpPr txBox="1"/>
          <p:nvPr>
            <p:ph idx="3" type="subTitle"/>
          </p:nvPr>
        </p:nvSpPr>
        <p:spPr>
          <a:xfrm>
            <a:off x="4756414" y="1942125"/>
            <a:ext cx="3384300" cy="3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7" name="Google Shape;587;p19"/>
          <p:cNvSpPr txBox="1"/>
          <p:nvPr>
            <p:ph hasCustomPrompt="1" idx="4" type="title"/>
          </p:nvPr>
        </p:nvSpPr>
        <p:spPr>
          <a:xfrm>
            <a:off x="1003288" y="2605575"/>
            <a:ext cx="3413100" cy="9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8" name="Google Shape;588;p19"/>
          <p:cNvSpPr txBox="1"/>
          <p:nvPr>
            <p:ph idx="5" type="subTitle"/>
          </p:nvPr>
        </p:nvSpPr>
        <p:spPr>
          <a:xfrm>
            <a:off x="1003288" y="3450875"/>
            <a:ext cx="3413100" cy="3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19"/>
          <p:cNvSpPr txBox="1"/>
          <p:nvPr>
            <p:ph hasCustomPrompt="1" idx="6" type="title"/>
          </p:nvPr>
        </p:nvSpPr>
        <p:spPr>
          <a:xfrm>
            <a:off x="4756414" y="2605575"/>
            <a:ext cx="3384300" cy="9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90" name="Google Shape;590;p19"/>
          <p:cNvSpPr txBox="1"/>
          <p:nvPr>
            <p:ph idx="7" type="subTitle"/>
          </p:nvPr>
        </p:nvSpPr>
        <p:spPr>
          <a:xfrm>
            <a:off x="4727513" y="3450875"/>
            <a:ext cx="3384300" cy="3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1" name="Google Shape;591;p19"/>
          <p:cNvSpPr/>
          <p:nvPr/>
        </p:nvSpPr>
        <p:spPr>
          <a:xfrm>
            <a:off x="3371763" y="657275"/>
            <a:ext cx="2400533" cy="203422"/>
          </a:xfrm>
          <a:custGeom>
            <a:rect b="b" l="l" r="r" t="t"/>
            <a:pathLst>
              <a:path extrusionOk="0" h="3040" w="28299">
                <a:moveTo>
                  <a:pt x="0" y="0"/>
                </a:moveTo>
                <a:lnTo>
                  <a:pt x="0" y="3040"/>
                </a:lnTo>
                <a:lnTo>
                  <a:pt x="638" y="3040"/>
                </a:lnTo>
                <a:lnTo>
                  <a:pt x="638" y="0"/>
                </a:lnTo>
                <a:close/>
                <a:moveTo>
                  <a:pt x="1246" y="0"/>
                </a:moveTo>
                <a:lnTo>
                  <a:pt x="1246" y="3040"/>
                </a:lnTo>
                <a:lnTo>
                  <a:pt x="1885" y="3040"/>
                </a:lnTo>
                <a:lnTo>
                  <a:pt x="1885" y="0"/>
                </a:lnTo>
                <a:close/>
                <a:moveTo>
                  <a:pt x="2493" y="0"/>
                </a:moveTo>
                <a:lnTo>
                  <a:pt x="2493" y="3040"/>
                </a:lnTo>
                <a:lnTo>
                  <a:pt x="3131" y="3040"/>
                </a:lnTo>
                <a:lnTo>
                  <a:pt x="3131" y="0"/>
                </a:lnTo>
                <a:close/>
                <a:moveTo>
                  <a:pt x="3739" y="0"/>
                </a:moveTo>
                <a:lnTo>
                  <a:pt x="3739" y="3040"/>
                </a:lnTo>
                <a:lnTo>
                  <a:pt x="4408" y="3040"/>
                </a:lnTo>
                <a:lnTo>
                  <a:pt x="4408" y="0"/>
                </a:lnTo>
                <a:close/>
                <a:moveTo>
                  <a:pt x="5015" y="0"/>
                </a:moveTo>
                <a:lnTo>
                  <a:pt x="5015" y="3040"/>
                </a:lnTo>
                <a:lnTo>
                  <a:pt x="5654" y="3040"/>
                </a:lnTo>
                <a:lnTo>
                  <a:pt x="5654" y="0"/>
                </a:lnTo>
                <a:close/>
                <a:moveTo>
                  <a:pt x="6262" y="0"/>
                </a:moveTo>
                <a:lnTo>
                  <a:pt x="6262" y="3040"/>
                </a:lnTo>
                <a:lnTo>
                  <a:pt x="6900" y="3040"/>
                </a:lnTo>
                <a:lnTo>
                  <a:pt x="6900" y="0"/>
                </a:lnTo>
                <a:close/>
                <a:moveTo>
                  <a:pt x="7538" y="0"/>
                </a:moveTo>
                <a:lnTo>
                  <a:pt x="7538" y="3040"/>
                </a:lnTo>
                <a:lnTo>
                  <a:pt x="8207" y="3040"/>
                </a:lnTo>
                <a:lnTo>
                  <a:pt x="8207" y="0"/>
                </a:lnTo>
                <a:close/>
                <a:moveTo>
                  <a:pt x="8815" y="0"/>
                </a:moveTo>
                <a:lnTo>
                  <a:pt x="8815" y="3040"/>
                </a:lnTo>
                <a:lnTo>
                  <a:pt x="9453" y="3040"/>
                </a:lnTo>
                <a:lnTo>
                  <a:pt x="9453" y="0"/>
                </a:lnTo>
                <a:close/>
                <a:moveTo>
                  <a:pt x="10061" y="0"/>
                </a:moveTo>
                <a:lnTo>
                  <a:pt x="10061" y="3040"/>
                </a:lnTo>
                <a:lnTo>
                  <a:pt x="10699" y="3040"/>
                </a:lnTo>
                <a:lnTo>
                  <a:pt x="10699" y="0"/>
                </a:lnTo>
                <a:close/>
                <a:moveTo>
                  <a:pt x="11307" y="0"/>
                </a:moveTo>
                <a:lnTo>
                  <a:pt x="11307" y="3040"/>
                </a:lnTo>
                <a:lnTo>
                  <a:pt x="11946" y="3040"/>
                </a:lnTo>
                <a:lnTo>
                  <a:pt x="11946" y="0"/>
                </a:lnTo>
                <a:close/>
                <a:moveTo>
                  <a:pt x="12554" y="0"/>
                </a:moveTo>
                <a:lnTo>
                  <a:pt x="12554" y="3040"/>
                </a:lnTo>
                <a:lnTo>
                  <a:pt x="13222" y="3040"/>
                </a:lnTo>
                <a:lnTo>
                  <a:pt x="13222" y="0"/>
                </a:lnTo>
                <a:close/>
                <a:moveTo>
                  <a:pt x="13830" y="0"/>
                </a:moveTo>
                <a:lnTo>
                  <a:pt x="13830" y="3040"/>
                </a:lnTo>
                <a:lnTo>
                  <a:pt x="14468" y="3040"/>
                </a:lnTo>
                <a:lnTo>
                  <a:pt x="14468" y="0"/>
                </a:lnTo>
                <a:close/>
                <a:moveTo>
                  <a:pt x="15076" y="0"/>
                </a:moveTo>
                <a:lnTo>
                  <a:pt x="15076" y="3040"/>
                </a:lnTo>
                <a:lnTo>
                  <a:pt x="15715" y="3040"/>
                </a:lnTo>
                <a:lnTo>
                  <a:pt x="15715" y="0"/>
                </a:lnTo>
                <a:close/>
                <a:moveTo>
                  <a:pt x="16323" y="0"/>
                </a:moveTo>
                <a:lnTo>
                  <a:pt x="16323" y="3040"/>
                </a:lnTo>
                <a:lnTo>
                  <a:pt x="16961" y="3040"/>
                </a:lnTo>
                <a:lnTo>
                  <a:pt x="16961" y="0"/>
                </a:lnTo>
                <a:close/>
                <a:moveTo>
                  <a:pt x="17569" y="0"/>
                </a:moveTo>
                <a:lnTo>
                  <a:pt x="17569" y="3040"/>
                </a:lnTo>
                <a:lnTo>
                  <a:pt x="18238" y="3040"/>
                </a:lnTo>
                <a:lnTo>
                  <a:pt x="18238" y="0"/>
                </a:lnTo>
                <a:close/>
                <a:moveTo>
                  <a:pt x="18876" y="0"/>
                </a:moveTo>
                <a:lnTo>
                  <a:pt x="18876" y="3040"/>
                </a:lnTo>
                <a:lnTo>
                  <a:pt x="19514" y="3040"/>
                </a:lnTo>
                <a:lnTo>
                  <a:pt x="19514" y="0"/>
                </a:lnTo>
                <a:close/>
                <a:moveTo>
                  <a:pt x="20122" y="0"/>
                </a:moveTo>
                <a:lnTo>
                  <a:pt x="20122" y="3040"/>
                </a:lnTo>
                <a:lnTo>
                  <a:pt x="20760" y="3040"/>
                </a:lnTo>
                <a:lnTo>
                  <a:pt x="20760" y="0"/>
                </a:lnTo>
                <a:close/>
                <a:moveTo>
                  <a:pt x="21368" y="0"/>
                </a:moveTo>
                <a:lnTo>
                  <a:pt x="21368" y="3040"/>
                </a:lnTo>
                <a:lnTo>
                  <a:pt x="22037" y="3040"/>
                </a:lnTo>
                <a:lnTo>
                  <a:pt x="22037" y="0"/>
                </a:lnTo>
                <a:close/>
                <a:moveTo>
                  <a:pt x="22645" y="0"/>
                </a:moveTo>
                <a:lnTo>
                  <a:pt x="22645" y="3040"/>
                </a:lnTo>
                <a:lnTo>
                  <a:pt x="23283" y="3040"/>
                </a:lnTo>
                <a:lnTo>
                  <a:pt x="23283" y="0"/>
                </a:lnTo>
                <a:close/>
                <a:moveTo>
                  <a:pt x="23891" y="0"/>
                </a:moveTo>
                <a:lnTo>
                  <a:pt x="23891" y="3040"/>
                </a:lnTo>
                <a:lnTo>
                  <a:pt x="24529" y="3040"/>
                </a:lnTo>
                <a:lnTo>
                  <a:pt x="24529" y="0"/>
                </a:lnTo>
                <a:close/>
                <a:moveTo>
                  <a:pt x="25137" y="0"/>
                </a:moveTo>
                <a:lnTo>
                  <a:pt x="25137" y="3040"/>
                </a:lnTo>
                <a:lnTo>
                  <a:pt x="25776" y="3040"/>
                </a:lnTo>
                <a:lnTo>
                  <a:pt x="25776" y="0"/>
                </a:lnTo>
                <a:close/>
                <a:moveTo>
                  <a:pt x="26384" y="0"/>
                </a:moveTo>
                <a:lnTo>
                  <a:pt x="26384" y="3040"/>
                </a:lnTo>
                <a:lnTo>
                  <a:pt x="27052" y="3040"/>
                </a:lnTo>
                <a:lnTo>
                  <a:pt x="27052" y="0"/>
                </a:lnTo>
                <a:close/>
                <a:moveTo>
                  <a:pt x="27660" y="0"/>
                </a:moveTo>
                <a:lnTo>
                  <a:pt x="27660" y="3040"/>
                </a:lnTo>
                <a:lnTo>
                  <a:pt x="28299" y="3040"/>
                </a:lnTo>
                <a:lnTo>
                  <a:pt x="282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" name="Google Shape;592;p19"/>
          <p:cNvGrpSpPr/>
          <p:nvPr/>
        </p:nvGrpSpPr>
        <p:grpSpPr>
          <a:xfrm>
            <a:off x="6816575" y="4474163"/>
            <a:ext cx="1532575" cy="205676"/>
            <a:chOff x="4645500" y="3968425"/>
            <a:chExt cx="1532575" cy="205676"/>
          </a:xfrm>
        </p:grpSpPr>
        <p:sp>
          <p:nvSpPr>
            <p:cNvPr id="593" name="Google Shape;593;p19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19"/>
          <p:cNvGrpSpPr/>
          <p:nvPr/>
        </p:nvGrpSpPr>
        <p:grpSpPr>
          <a:xfrm>
            <a:off x="-379175" y="3288725"/>
            <a:ext cx="2560275" cy="1391125"/>
            <a:chOff x="-385150" y="3176300"/>
            <a:chExt cx="2560275" cy="1391125"/>
          </a:xfrm>
        </p:grpSpPr>
        <p:sp>
          <p:nvSpPr>
            <p:cNvPr id="604" name="Google Shape;604;p19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19"/>
          <p:cNvGrpSpPr/>
          <p:nvPr/>
        </p:nvGrpSpPr>
        <p:grpSpPr>
          <a:xfrm>
            <a:off x="6040392" y="334012"/>
            <a:ext cx="3096337" cy="96586"/>
            <a:chOff x="6040392" y="334012"/>
            <a:chExt cx="3096337" cy="96586"/>
          </a:xfrm>
        </p:grpSpPr>
        <p:sp>
          <p:nvSpPr>
            <p:cNvPr id="607" name="Google Shape;607;p19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19"/>
          <p:cNvGrpSpPr/>
          <p:nvPr/>
        </p:nvGrpSpPr>
        <p:grpSpPr>
          <a:xfrm>
            <a:off x="481512" y="-302600"/>
            <a:ext cx="521776" cy="1399525"/>
            <a:chOff x="5413425" y="4281600"/>
            <a:chExt cx="521776" cy="1399525"/>
          </a:xfrm>
        </p:grpSpPr>
        <p:sp>
          <p:nvSpPr>
            <p:cNvPr id="610" name="Google Shape;610;p19"/>
            <p:cNvSpPr/>
            <p:nvPr/>
          </p:nvSpPr>
          <p:spPr>
            <a:xfrm>
              <a:off x="5413425" y="42816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5740866" y="46144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19"/>
          <p:cNvGrpSpPr/>
          <p:nvPr/>
        </p:nvGrpSpPr>
        <p:grpSpPr>
          <a:xfrm>
            <a:off x="3686801" y="4172091"/>
            <a:ext cx="1770381" cy="1768519"/>
            <a:chOff x="166675" y="1780700"/>
            <a:chExt cx="712800" cy="712050"/>
          </a:xfrm>
        </p:grpSpPr>
        <p:sp>
          <p:nvSpPr>
            <p:cNvPr id="613" name="Google Shape;613;p19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19"/>
          <p:cNvGrpSpPr/>
          <p:nvPr/>
        </p:nvGrpSpPr>
        <p:grpSpPr>
          <a:xfrm>
            <a:off x="7851875" y="257800"/>
            <a:ext cx="1034036" cy="667673"/>
            <a:chOff x="508625" y="3017550"/>
            <a:chExt cx="1034036" cy="667673"/>
          </a:xfrm>
        </p:grpSpPr>
        <p:sp>
          <p:nvSpPr>
            <p:cNvPr id="620" name="Google Shape;620;p19"/>
            <p:cNvSpPr/>
            <p:nvPr/>
          </p:nvSpPr>
          <p:spPr>
            <a:xfrm>
              <a:off x="508625" y="3017550"/>
              <a:ext cx="1034036" cy="236158"/>
            </a:xfrm>
            <a:custGeom>
              <a:rect b="b" l="l" r="r" t="t"/>
              <a:pathLst>
                <a:path extrusionOk="0" h="2483" w="10872">
                  <a:moveTo>
                    <a:pt x="0" y="0"/>
                  </a:moveTo>
                  <a:lnTo>
                    <a:pt x="0" y="2483"/>
                  </a:lnTo>
                  <a:lnTo>
                    <a:pt x="10871" y="2483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847784" y="3169536"/>
              <a:ext cx="95110" cy="515686"/>
            </a:xfrm>
            <a:custGeom>
              <a:rect b="b" l="l" r="r" t="t"/>
              <a:pathLst>
                <a:path extrusionOk="0" h="5422" w="1000">
                  <a:moveTo>
                    <a:pt x="1" y="0"/>
                  </a:moveTo>
                  <a:lnTo>
                    <a:pt x="1" y="5421"/>
                  </a:lnTo>
                  <a:lnTo>
                    <a:pt x="1000" y="542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24" name="Google Shape;624;p20"/>
          <p:cNvGrpSpPr/>
          <p:nvPr/>
        </p:nvGrpSpPr>
        <p:grpSpPr>
          <a:xfrm>
            <a:off x="0" y="4750738"/>
            <a:ext cx="1957428" cy="109720"/>
            <a:chOff x="0" y="4176650"/>
            <a:chExt cx="1957428" cy="109720"/>
          </a:xfrm>
        </p:grpSpPr>
        <p:sp>
          <p:nvSpPr>
            <p:cNvPr id="625" name="Google Shape;625;p20"/>
            <p:cNvSpPr/>
            <p:nvPr/>
          </p:nvSpPr>
          <p:spPr>
            <a:xfrm>
              <a:off x="0" y="4176650"/>
              <a:ext cx="1770354" cy="109720"/>
            </a:xfrm>
            <a:custGeom>
              <a:rect b="b" l="l" r="r" t="t"/>
              <a:pathLst>
                <a:path extrusionOk="0" h="1946" w="31399">
                  <a:moveTo>
                    <a:pt x="0" y="1"/>
                  </a:moveTo>
                  <a:lnTo>
                    <a:pt x="0" y="1946"/>
                  </a:lnTo>
                  <a:lnTo>
                    <a:pt x="1216" y="1946"/>
                  </a:lnTo>
                  <a:lnTo>
                    <a:pt x="1216" y="1"/>
                  </a:lnTo>
                  <a:close/>
                  <a:moveTo>
                    <a:pt x="2584" y="1"/>
                  </a:moveTo>
                  <a:lnTo>
                    <a:pt x="2584" y="1946"/>
                  </a:lnTo>
                  <a:lnTo>
                    <a:pt x="3678" y="1946"/>
                  </a:lnTo>
                  <a:lnTo>
                    <a:pt x="3678" y="1"/>
                  </a:lnTo>
                  <a:close/>
                  <a:moveTo>
                    <a:pt x="4499" y="1"/>
                  </a:moveTo>
                  <a:lnTo>
                    <a:pt x="4499" y="1946"/>
                  </a:lnTo>
                  <a:lnTo>
                    <a:pt x="31399" y="1946"/>
                  </a:lnTo>
                  <a:lnTo>
                    <a:pt x="29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1860842" y="417666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20"/>
          <p:cNvGrpSpPr/>
          <p:nvPr/>
        </p:nvGrpSpPr>
        <p:grpSpPr>
          <a:xfrm>
            <a:off x="4311229" y="4757312"/>
            <a:ext cx="521493" cy="96586"/>
            <a:chOff x="4342567" y="4452512"/>
            <a:chExt cx="521493" cy="96586"/>
          </a:xfrm>
        </p:grpSpPr>
        <p:sp>
          <p:nvSpPr>
            <p:cNvPr id="628" name="Google Shape;628;p20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>
            <p:ph type="title"/>
          </p:nvPr>
        </p:nvSpPr>
        <p:spPr>
          <a:xfrm>
            <a:off x="1777650" y="2147125"/>
            <a:ext cx="55887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3"/>
          <p:cNvSpPr txBox="1"/>
          <p:nvPr>
            <p:ph idx="1" type="subTitle"/>
          </p:nvPr>
        </p:nvSpPr>
        <p:spPr>
          <a:xfrm>
            <a:off x="2735100" y="3561175"/>
            <a:ext cx="36738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"/>
          <p:cNvSpPr txBox="1"/>
          <p:nvPr>
            <p:ph hasCustomPrompt="1" idx="2" type="title"/>
          </p:nvPr>
        </p:nvSpPr>
        <p:spPr>
          <a:xfrm>
            <a:off x="3619200" y="878823"/>
            <a:ext cx="1905600" cy="9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sp>
        <p:nvSpPr>
          <p:cNvPr id="91" name="Google Shape;91;p3"/>
          <p:cNvSpPr/>
          <p:nvPr/>
        </p:nvSpPr>
        <p:spPr>
          <a:xfrm>
            <a:off x="6106450" y="4643625"/>
            <a:ext cx="2400533" cy="203422"/>
          </a:xfrm>
          <a:custGeom>
            <a:rect b="b" l="l" r="r" t="t"/>
            <a:pathLst>
              <a:path extrusionOk="0" h="3040" w="28299">
                <a:moveTo>
                  <a:pt x="0" y="0"/>
                </a:moveTo>
                <a:lnTo>
                  <a:pt x="0" y="3040"/>
                </a:lnTo>
                <a:lnTo>
                  <a:pt x="638" y="3040"/>
                </a:lnTo>
                <a:lnTo>
                  <a:pt x="638" y="0"/>
                </a:lnTo>
                <a:close/>
                <a:moveTo>
                  <a:pt x="1246" y="0"/>
                </a:moveTo>
                <a:lnTo>
                  <a:pt x="1246" y="3040"/>
                </a:lnTo>
                <a:lnTo>
                  <a:pt x="1885" y="3040"/>
                </a:lnTo>
                <a:lnTo>
                  <a:pt x="1885" y="0"/>
                </a:lnTo>
                <a:close/>
                <a:moveTo>
                  <a:pt x="2493" y="0"/>
                </a:moveTo>
                <a:lnTo>
                  <a:pt x="2493" y="3040"/>
                </a:lnTo>
                <a:lnTo>
                  <a:pt x="3131" y="3040"/>
                </a:lnTo>
                <a:lnTo>
                  <a:pt x="3131" y="0"/>
                </a:lnTo>
                <a:close/>
                <a:moveTo>
                  <a:pt x="3739" y="0"/>
                </a:moveTo>
                <a:lnTo>
                  <a:pt x="3739" y="3040"/>
                </a:lnTo>
                <a:lnTo>
                  <a:pt x="4408" y="3040"/>
                </a:lnTo>
                <a:lnTo>
                  <a:pt x="4408" y="0"/>
                </a:lnTo>
                <a:close/>
                <a:moveTo>
                  <a:pt x="5015" y="0"/>
                </a:moveTo>
                <a:lnTo>
                  <a:pt x="5015" y="3040"/>
                </a:lnTo>
                <a:lnTo>
                  <a:pt x="5654" y="3040"/>
                </a:lnTo>
                <a:lnTo>
                  <a:pt x="5654" y="0"/>
                </a:lnTo>
                <a:close/>
                <a:moveTo>
                  <a:pt x="6262" y="0"/>
                </a:moveTo>
                <a:lnTo>
                  <a:pt x="6262" y="3040"/>
                </a:lnTo>
                <a:lnTo>
                  <a:pt x="6900" y="3040"/>
                </a:lnTo>
                <a:lnTo>
                  <a:pt x="6900" y="0"/>
                </a:lnTo>
                <a:close/>
                <a:moveTo>
                  <a:pt x="7538" y="0"/>
                </a:moveTo>
                <a:lnTo>
                  <a:pt x="7538" y="3040"/>
                </a:lnTo>
                <a:lnTo>
                  <a:pt x="8207" y="3040"/>
                </a:lnTo>
                <a:lnTo>
                  <a:pt x="8207" y="0"/>
                </a:lnTo>
                <a:close/>
                <a:moveTo>
                  <a:pt x="8815" y="0"/>
                </a:moveTo>
                <a:lnTo>
                  <a:pt x="8815" y="3040"/>
                </a:lnTo>
                <a:lnTo>
                  <a:pt x="9453" y="3040"/>
                </a:lnTo>
                <a:lnTo>
                  <a:pt x="9453" y="0"/>
                </a:lnTo>
                <a:close/>
                <a:moveTo>
                  <a:pt x="10061" y="0"/>
                </a:moveTo>
                <a:lnTo>
                  <a:pt x="10061" y="3040"/>
                </a:lnTo>
                <a:lnTo>
                  <a:pt x="10699" y="3040"/>
                </a:lnTo>
                <a:lnTo>
                  <a:pt x="10699" y="0"/>
                </a:lnTo>
                <a:close/>
                <a:moveTo>
                  <a:pt x="11307" y="0"/>
                </a:moveTo>
                <a:lnTo>
                  <a:pt x="11307" y="3040"/>
                </a:lnTo>
                <a:lnTo>
                  <a:pt x="11946" y="3040"/>
                </a:lnTo>
                <a:lnTo>
                  <a:pt x="11946" y="0"/>
                </a:lnTo>
                <a:close/>
                <a:moveTo>
                  <a:pt x="12554" y="0"/>
                </a:moveTo>
                <a:lnTo>
                  <a:pt x="12554" y="3040"/>
                </a:lnTo>
                <a:lnTo>
                  <a:pt x="13222" y="3040"/>
                </a:lnTo>
                <a:lnTo>
                  <a:pt x="13222" y="0"/>
                </a:lnTo>
                <a:close/>
                <a:moveTo>
                  <a:pt x="13830" y="0"/>
                </a:moveTo>
                <a:lnTo>
                  <a:pt x="13830" y="3040"/>
                </a:lnTo>
                <a:lnTo>
                  <a:pt x="14468" y="3040"/>
                </a:lnTo>
                <a:lnTo>
                  <a:pt x="14468" y="0"/>
                </a:lnTo>
                <a:close/>
                <a:moveTo>
                  <a:pt x="15076" y="0"/>
                </a:moveTo>
                <a:lnTo>
                  <a:pt x="15076" y="3040"/>
                </a:lnTo>
                <a:lnTo>
                  <a:pt x="15715" y="3040"/>
                </a:lnTo>
                <a:lnTo>
                  <a:pt x="15715" y="0"/>
                </a:lnTo>
                <a:close/>
                <a:moveTo>
                  <a:pt x="16323" y="0"/>
                </a:moveTo>
                <a:lnTo>
                  <a:pt x="16323" y="3040"/>
                </a:lnTo>
                <a:lnTo>
                  <a:pt x="16961" y="3040"/>
                </a:lnTo>
                <a:lnTo>
                  <a:pt x="16961" y="0"/>
                </a:lnTo>
                <a:close/>
                <a:moveTo>
                  <a:pt x="17569" y="0"/>
                </a:moveTo>
                <a:lnTo>
                  <a:pt x="17569" y="3040"/>
                </a:lnTo>
                <a:lnTo>
                  <a:pt x="18238" y="3040"/>
                </a:lnTo>
                <a:lnTo>
                  <a:pt x="18238" y="0"/>
                </a:lnTo>
                <a:close/>
                <a:moveTo>
                  <a:pt x="18876" y="0"/>
                </a:moveTo>
                <a:lnTo>
                  <a:pt x="18876" y="3040"/>
                </a:lnTo>
                <a:lnTo>
                  <a:pt x="19514" y="3040"/>
                </a:lnTo>
                <a:lnTo>
                  <a:pt x="19514" y="0"/>
                </a:lnTo>
                <a:close/>
                <a:moveTo>
                  <a:pt x="20122" y="0"/>
                </a:moveTo>
                <a:lnTo>
                  <a:pt x="20122" y="3040"/>
                </a:lnTo>
                <a:lnTo>
                  <a:pt x="20760" y="3040"/>
                </a:lnTo>
                <a:lnTo>
                  <a:pt x="20760" y="0"/>
                </a:lnTo>
                <a:close/>
                <a:moveTo>
                  <a:pt x="21368" y="0"/>
                </a:moveTo>
                <a:lnTo>
                  <a:pt x="21368" y="3040"/>
                </a:lnTo>
                <a:lnTo>
                  <a:pt x="22037" y="3040"/>
                </a:lnTo>
                <a:lnTo>
                  <a:pt x="22037" y="0"/>
                </a:lnTo>
                <a:close/>
                <a:moveTo>
                  <a:pt x="22645" y="0"/>
                </a:moveTo>
                <a:lnTo>
                  <a:pt x="22645" y="3040"/>
                </a:lnTo>
                <a:lnTo>
                  <a:pt x="23283" y="3040"/>
                </a:lnTo>
                <a:lnTo>
                  <a:pt x="23283" y="0"/>
                </a:lnTo>
                <a:close/>
                <a:moveTo>
                  <a:pt x="23891" y="0"/>
                </a:moveTo>
                <a:lnTo>
                  <a:pt x="23891" y="3040"/>
                </a:lnTo>
                <a:lnTo>
                  <a:pt x="24529" y="3040"/>
                </a:lnTo>
                <a:lnTo>
                  <a:pt x="24529" y="0"/>
                </a:lnTo>
                <a:close/>
                <a:moveTo>
                  <a:pt x="25137" y="0"/>
                </a:moveTo>
                <a:lnTo>
                  <a:pt x="25137" y="3040"/>
                </a:lnTo>
                <a:lnTo>
                  <a:pt x="25776" y="3040"/>
                </a:lnTo>
                <a:lnTo>
                  <a:pt x="25776" y="0"/>
                </a:lnTo>
                <a:close/>
                <a:moveTo>
                  <a:pt x="26384" y="0"/>
                </a:moveTo>
                <a:lnTo>
                  <a:pt x="26384" y="3040"/>
                </a:lnTo>
                <a:lnTo>
                  <a:pt x="27052" y="3040"/>
                </a:lnTo>
                <a:lnTo>
                  <a:pt x="27052" y="0"/>
                </a:lnTo>
                <a:close/>
                <a:moveTo>
                  <a:pt x="27660" y="0"/>
                </a:moveTo>
                <a:lnTo>
                  <a:pt x="27660" y="3040"/>
                </a:lnTo>
                <a:lnTo>
                  <a:pt x="28299" y="3040"/>
                </a:lnTo>
                <a:lnTo>
                  <a:pt x="282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3"/>
          <p:cNvGrpSpPr/>
          <p:nvPr/>
        </p:nvGrpSpPr>
        <p:grpSpPr>
          <a:xfrm>
            <a:off x="6234958" y="-968395"/>
            <a:ext cx="2105193" cy="2105193"/>
            <a:chOff x="8125275" y="2967225"/>
            <a:chExt cx="1366476" cy="1366476"/>
          </a:xfrm>
        </p:grpSpPr>
        <p:sp>
          <p:nvSpPr>
            <p:cNvPr id="93" name="Google Shape;93;p3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>
            <a:off x="4311229" y="4519137"/>
            <a:ext cx="521493" cy="96586"/>
            <a:chOff x="4342567" y="4452512"/>
            <a:chExt cx="521493" cy="96586"/>
          </a:xfrm>
        </p:grpSpPr>
        <p:sp>
          <p:nvSpPr>
            <p:cNvPr id="97" name="Google Shape;97;p3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3"/>
          <p:cNvGrpSpPr/>
          <p:nvPr/>
        </p:nvGrpSpPr>
        <p:grpSpPr>
          <a:xfrm>
            <a:off x="-707675" y="-119500"/>
            <a:ext cx="2560275" cy="1391125"/>
            <a:chOff x="-385150" y="3176300"/>
            <a:chExt cx="2560275" cy="1391125"/>
          </a:xfrm>
        </p:grpSpPr>
        <p:sp>
          <p:nvSpPr>
            <p:cNvPr id="101" name="Google Shape;101;p3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>
            <a:off x="2635312" y="-526875"/>
            <a:ext cx="521776" cy="1399525"/>
            <a:chOff x="5413425" y="4281600"/>
            <a:chExt cx="521776" cy="1399525"/>
          </a:xfrm>
        </p:grpSpPr>
        <p:sp>
          <p:nvSpPr>
            <p:cNvPr id="104" name="Google Shape;104;p3"/>
            <p:cNvSpPr/>
            <p:nvPr/>
          </p:nvSpPr>
          <p:spPr>
            <a:xfrm>
              <a:off x="5413425" y="42816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740866" y="46144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3"/>
          <p:cNvGrpSpPr/>
          <p:nvPr/>
        </p:nvGrpSpPr>
        <p:grpSpPr>
          <a:xfrm>
            <a:off x="660075" y="258539"/>
            <a:ext cx="1468465" cy="620362"/>
            <a:chOff x="2156900" y="1398050"/>
            <a:chExt cx="763275" cy="322450"/>
          </a:xfrm>
        </p:grpSpPr>
        <p:sp>
          <p:nvSpPr>
            <p:cNvPr id="107" name="Google Shape;107;p3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1"/>
          <p:cNvSpPr txBox="1"/>
          <p:nvPr>
            <p:ph type="title"/>
          </p:nvPr>
        </p:nvSpPr>
        <p:spPr>
          <a:xfrm>
            <a:off x="713225" y="445025"/>
            <a:ext cx="7717500" cy="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33" name="Google Shape;633;p21"/>
          <p:cNvGrpSpPr/>
          <p:nvPr/>
        </p:nvGrpSpPr>
        <p:grpSpPr>
          <a:xfrm>
            <a:off x="8071601" y="2292516"/>
            <a:ext cx="1770381" cy="1768519"/>
            <a:chOff x="166675" y="1780700"/>
            <a:chExt cx="712800" cy="712050"/>
          </a:xfrm>
        </p:grpSpPr>
        <p:sp>
          <p:nvSpPr>
            <p:cNvPr id="634" name="Google Shape;634;p21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Google Shape;640;p21"/>
          <p:cNvGrpSpPr/>
          <p:nvPr/>
        </p:nvGrpSpPr>
        <p:grpSpPr>
          <a:xfrm>
            <a:off x="207950" y="418400"/>
            <a:ext cx="139449" cy="2312225"/>
            <a:chOff x="436550" y="342200"/>
            <a:chExt cx="139449" cy="2312225"/>
          </a:xfrm>
        </p:grpSpPr>
        <p:sp>
          <p:nvSpPr>
            <p:cNvPr id="641" name="Google Shape;641;p21"/>
            <p:cNvSpPr/>
            <p:nvPr/>
          </p:nvSpPr>
          <p:spPr>
            <a:xfrm>
              <a:off x="436550" y="342200"/>
              <a:ext cx="137565" cy="42023"/>
            </a:xfrm>
            <a:custGeom>
              <a:rect b="b" l="l" r="r" t="t"/>
              <a:pathLst>
                <a:path extrusionOk="0" h="669" w="2190">
                  <a:moveTo>
                    <a:pt x="1" y="0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438497" y="481587"/>
              <a:ext cx="137502" cy="2033447"/>
            </a:xfrm>
            <a:custGeom>
              <a:rect b="b" l="l" r="r" t="t"/>
              <a:pathLst>
                <a:path extrusionOk="0" h="32372" w="2189">
                  <a:moveTo>
                    <a:pt x="0" y="0"/>
                  </a:moveTo>
                  <a:lnTo>
                    <a:pt x="0" y="1246"/>
                  </a:lnTo>
                  <a:lnTo>
                    <a:pt x="2189" y="1246"/>
                  </a:lnTo>
                  <a:lnTo>
                    <a:pt x="2189" y="0"/>
                  </a:lnTo>
                  <a:close/>
                  <a:moveTo>
                    <a:pt x="0" y="2857"/>
                  </a:moveTo>
                  <a:lnTo>
                    <a:pt x="0" y="4104"/>
                  </a:lnTo>
                  <a:lnTo>
                    <a:pt x="2189" y="4104"/>
                  </a:lnTo>
                  <a:lnTo>
                    <a:pt x="2189" y="2857"/>
                  </a:lnTo>
                  <a:close/>
                  <a:moveTo>
                    <a:pt x="0" y="5654"/>
                  </a:moveTo>
                  <a:lnTo>
                    <a:pt x="0" y="6900"/>
                  </a:lnTo>
                  <a:lnTo>
                    <a:pt x="2189" y="6900"/>
                  </a:lnTo>
                  <a:lnTo>
                    <a:pt x="2189" y="5654"/>
                  </a:lnTo>
                  <a:close/>
                  <a:moveTo>
                    <a:pt x="0" y="8481"/>
                  </a:moveTo>
                  <a:lnTo>
                    <a:pt x="0" y="9727"/>
                  </a:lnTo>
                  <a:lnTo>
                    <a:pt x="2189" y="9727"/>
                  </a:lnTo>
                  <a:lnTo>
                    <a:pt x="2189" y="8481"/>
                  </a:lnTo>
                  <a:close/>
                  <a:moveTo>
                    <a:pt x="0" y="11338"/>
                  </a:moveTo>
                  <a:lnTo>
                    <a:pt x="0" y="12584"/>
                  </a:lnTo>
                  <a:lnTo>
                    <a:pt x="2189" y="12584"/>
                  </a:lnTo>
                  <a:lnTo>
                    <a:pt x="2189" y="11338"/>
                  </a:lnTo>
                  <a:close/>
                  <a:moveTo>
                    <a:pt x="0" y="14134"/>
                  </a:moveTo>
                  <a:lnTo>
                    <a:pt x="0" y="15380"/>
                  </a:lnTo>
                  <a:lnTo>
                    <a:pt x="2189" y="15380"/>
                  </a:lnTo>
                  <a:lnTo>
                    <a:pt x="2189" y="14134"/>
                  </a:lnTo>
                  <a:close/>
                  <a:moveTo>
                    <a:pt x="0" y="16991"/>
                  </a:moveTo>
                  <a:lnTo>
                    <a:pt x="0" y="18237"/>
                  </a:lnTo>
                  <a:lnTo>
                    <a:pt x="2189" y="18237"/>
                  </a:lnTo>
                  <a:lnTo>
                    <a:pt x="2189" y="16991"/>
                  </a:lnTo>
                  <a:close/>
                  <a:moveTo>
                    <a:pt x="0" y="19788"/>
                  </a:moveTo>
                  <a:lnTo>
                    <a:pt x="0" y="21064"/>
                  </a:lnTo>
                  <a:lnTo>
                    <a:pt x="2189" y="21064"/>
                  </a:lnTo>
                  <a:lnTo>
                    <a:pt x="2189" y="19788"/>
                  </a:lnTo>
                  <a:close/>
                  <a:moveTo>
                    <a:pt x="0" y="22614"/>
                  </a:moveTo>
                  <a:lnTo>
                    <a:pt x="0" y="23861"/>
                  </a:lnTo>
                  <a:lnTo>
                    <a:pt x="2189" y="23861"/>
                  </a:lnTo>
                  <a:lnTo>
                    <a:pt x="2189" y="22614"/>
                  </a:lnTo>
                  <a:close/>
                  <a:moveTo>
                    <a:pt x="0" y="25472"/>
                  </a:moveTo>
                  <a:lnTo>
                    <a:pt x="0" y="26718"/>
                  </a:lnTo>
                  <a:lnTo>
                    <a:pt x="2189" y="26718"/>
                  </a:lnTo>
                  <a:lnTo>
                    <a:pt x="2189" y="25472"/>
                  </a:lnTo>
                  <a:close/>
                  <a:moveTo>
                    <a:pt x="0" y="28268"/>
                  </a:moveTo>
                  <a:lnTo>
                    <a:pt x="0" y="29514"/>
                  </a:lnTo>
                  <a:lnTo>
                    <a:pt x="2189" y="29514"/>
                  </a:lnTo>
                  <a:lnTo>
                    <a:pt x="2189" y="28268"/>
                  </a:lnTo>
                  <a:close/>
                  <a:moveTo>
                    <a:pt x="0" y="31125"/>
                  </a:moveTo>
                  <a:lnTo>
                    <a:pt x="0" y="32371"/>
                  </a:lnTo>
                  <a:lnTo>
                    <a:pt x="2189" y="32371"/>
                  </a:lnTo>
                  <a:lnTo>
                    <a:pt x="2189" y="311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436550" y="2612339"/>
              <a:ext cx="137565" cy="42086"/>
            </a:xfrm>
            <a:custGeom>
              <a:rect b="b" l="l" r="r" t="t"/>
              <a:pathLst>
                <a:path extrusionOk="0" h="670" w="2190">
                  <a:moveTo>
                    <a:pt x="1" y="1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21"/>
          <p:cNvGrpSpPr/>
          <p:nvPr/>
        </p:nvGrpSpPr>
        <p:grpSpPr>
          <a:xfrm>
            <a:off x="6074342" y="4806462"/>
            <a:ext cx="3096337" cy="96586"/>
            <a:chOff x="6040392" y="334012"/>
            <a:chExt cx="3096337" cy="96586"/>
          </a:xfrm>
        </p:grpSpPr>
        <p:sp>
          <p:nvSpPr>
            <p:cNvPr id="645" name="Google Shape;645;p21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49" name="Google Shape;649;p22"/>
          <p:cNvGrpSpPr/>
          <p:nvPr/>
        </p:nvGrpSpPr>
        <p:grpSpPr>
          <a:xfrm>
            <a:off x="-403550" y="2930175"/>
            <a:ext cx="2560275" cy="1391125"/>
            <a:chOff x="-385150" y="3176300"/>
            <a:chExt cx="2560275" cy="1391125"/>
          </a:xfrm>
        </p:grpSpPr>
        <p:sp>
          <p:nvSpPr>
            <p:cNvPr id="650" name="Google Shape;650;p22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22"/>
          <p:cNvGrpSpPr/>
          <p:nvPr/>
        </p:nvGrpSpPr>
        <p:grpSpPr>
          <a:xfrm>
            <a:off x="2552675" y="4251864"/>
            <a:ext cx="1468465" cy="620362"/>
            <a:chOff x="2156900" y="1398050"/>
            <a:chExt cx="763275" cy="322450"/>
          </a:xfrm>
        </p:grpSpPr>
        <p:sp>
          <p:nvSpPr>
            <p:cNvPr id="653" name="Google Shape;653;p22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22"/>
          <p:cNvGrpSpPr/>
          <p:nvPr/>
        </p:nvGrpSpPr>
        <p:grpSpPr>
          <a:xfrm>
            <a:off x="1429353" y="4357037"/>
            <a:ext cx="521493" cy="96586"/>
            <a:chOff x="4342567" y="4452512"/>
            <a:chExt cx="521493" cy="96586"/>
          </a:xfrm>
        </p:grpSpPr>
        <p:sp>
          <p:nvSpPr>
            <p:cNvPr id="682" name="Google Shape;682;p22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4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" name="Google Shape;686;p23"/>
          <p:cNvGrpSpPr/>
          <p:nvPr/>
        </p:nvGrpSpPr>
        <p:grpSpPr>
          <a:xfrm rot="7842733">
            <a:off x="-531452" y="1561511"/>
            <a:ext cx="2105252" cy="2105252"/>
            <a:chOff x="8125275" y="2967225"/>
            <a:chExt cx="1366476" cy="1366476"/>
          </a:xfrm>
        </p:grpSpPr>
        <p:sp>
          <p:nvSpPr>
            <p:cNvPr id="687" name="Google Shape;687;p23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23"/>
          <p:cNvGrpSpPr/>
          <p:nvPr/>
        </p:nvGrpSpPr>
        <p:grpSpPr>
          <a:xfrm>
            <a:off x="759650" y="4562275"/>
            <a:ext cx="1532575" cy="205676"/>
            <a:chOff x="4645500" y="3968425"/>
            <a:chExt cx="1532575" cy="205676"/>
          </a:xfrm>
        </p:grpSpPr>
        <p:sp>
          <p:nvSpPr>
            <p:cNvPr id="691" name="Google Shape;691;p23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23"/>
          <p:cNvGrpSpPr/>
          <p:nvPr/>
        </p:nvGrpSpPr>
        <p:grpSpPr>
          <a:xfrm>
            <a:off x="6014967" y="1202450"/>
            <a:ext cx="3129036" cy="164400"/>
            <a:chOff x="6007692" y="300175"/>
            <a:chExt cx="3129036" cy="164400"/>
          </a:xfrm>
        </p:grpSpPr>
        <p:grpSp>
          <p:nvGrpSpPr>
            <p:cNvPr id="702" name="Google Shape;702;p23"/>
            <p:cNvGrpSpPr/>
            <p:nvPr/>
          </p:nvGrpSpPr>
          <p:grpSpPr>
            <a:xfrm>
              <a:off x="6040392" y="334012"/>
              <a:ext cx="3096337" cy="96586"/>
              <a:chOff x="6040392" y="334012"/>
              <a:chExt cx="3096337" cy="96586"/>
            </a:xfrm>
          </p:grpSpPr>
          <p:sp>
            <p:nvSpPr>
              <p:cNvPr id="703" name="Google Shape;703;p23"/>
              <p:cNvSpPr/>
              <p:nvPr/>
            </p:nvSpPr>
            <p:spPr>
              <a:xfrm>
                <a:off x="6232650" y="376650"/>
                <a:ext cx="2904078" cy="11300"/>
              </a:xfrm>
              <a:custGeom>
                <a:rect b="b" l="l" r="r" t="t"/>
                <a:pathLst>
                  <a:path extrusionOk="0" h="335" w="21703">
                    <a:moveTo>
                      <a:pt x="0" y="0"/>
                    </a:moveTo>
                    <a:lnTo>
                      <a:pt x="0" y="335"/>
                    </a:lnTo>
                    <a:lnTo>
                      <a:pt x="21703" y="335"/>
                    </a:lnTo>
                    <a:lnTo>
                      <a:pt x="21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3"/>
              <p:cNvSpPr/>
              <p:nvPr/>
            </p:nvSpPr>
            <p:spPr>
              <a:xfrm>
                <a:off x="6040392" y="334012"/>
                <a:ext cx="96586" cy="96586"/>
              </a:xfrm>
              <a:custGeom>
                <a:rect b="b" l="l" r="r" t="t"/>
                <a:pathLst>
                  <a:path extrusionOk="0" h="1057" w="1057">
                    <a:moveTo>
                      <a:pt x="514" y="1"/>
                    </a:moveTo>
                    <a:cubicBezTo>
                      <a:pt x="229" y="1"/>
                      <a:pt x="0" y="229"/>
                      <a:pt x="0" y="514"/>
                    </a:cubicBezTo>
                    <a:cubicBezTo>
                      <a:pt x="0" y="828"/>
                      <a:pt x="229" y="1056"/>
                      <a:pt x="514" y="1056"/>
                    </a:cubicBezTo>
                    <a:cubicBezTo>
                      <a:pt x="828" y="1056"/>
                      <a:pt x="1056" y="828"/>
                      <a:pt x="1056" y="514"/>
                    </a:cubicBezTo>
                    <a:cubicBezTo>
                      <a:pt x="1056" y="229"/>
                      <a:pt x="828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5" name="Google Shape;705;p23"/>
            <p:cNvSpPr/>
            <p:nvPr/>
          </p:nvSpPr>
          <p:spPr>
            <a:xfrm>
              <a:off x="6007692" y="300175"/>
              <a:ext cx="164400" cy="164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23"/>
          <p:cNvGrpSpPr/>
          <p:nvPr/>
        </p:nvGrpSpPr>
        <p:grpSpPr>
          <a:xfrm>
            <a:off x="4124050" y="4662213"/>
            <a:ext cx="895950" cy="53525"/>
            <a:chOff x="4112025" y="3997975"/>
            <a:chExt cx="895950" cy="53525"/>
          </a:xfrm>
        </p:grpSpPr>
        <p:sp>
          <p:nvSpPr>
            <p:cNvPr id="707" name="Google Shape;707;p23"/>
            <p:cNvSpPr/>
            <p:nvPr/>
          </p:nvSpPr>
          <p:spPr>
            <a:xfrm>
              <a:off x="4954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514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3"/>
            <p:cNvSpPr/>
            <p:nvPr/>
          </p:nvSpPr>
          <p:spPr>
            <a:xfrm>
              <a:off x="4744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3"/>
            <p:cNvSpPr/>
            <p:nvPr/>
          </p:nvSpPr>
          <p:spPr>
            <a:xfrm>
              <a:off x="453360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3"/>
            <p:cNvSpPr/>
            <p:nvPr/>
          </p:nvSpPr>
          <p:spPr>
            <a:xfrm>
              <a:off x="4322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86" y="2141"/>
                    <a:pt x="1057" y="2141"/>
                  </a:cubicBezTo>
                  <a:cubicBezTo>
                    <a:pt x="1684" y="2141"/>
                    <a:pt x="2141" y="1684"/>
                    <a:pt x="2141" y="1085"/>
                  </a:cubicBezTo>
                  <a:cubicBezTo>
                    <a:pt x="2141" y="457"/>
                    <a:pt x="1684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3"/>
            <p:cNvSpPr/>
            <p:nvPr/>
          </p:nvSpPr>
          <p:spPr>
            <a:xfrm>
              <a:off x="4112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57" y="2141"/>
                    <a:pt x="1057" y="2141"/>
                  </a:cubicBezTo>
                  <a:cubicBezTo>
                    <a:pt x="1656" y="2141"/>
                    <a:pt x="2141" y="1684"/>
                    <a:pt x="2141" y="1085"/>
                  </a:cubicBezTo>
                  <a:cubicBezTo>
                    <a:pt x="2141" y="457"/>
                    <a:pt x="1656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2" name="Google Shape;712;p2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6"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15" name="Google Shape;715;p24"/>
          <p:cNvGrpSpPr/>
          <p:nvPr/>
        </p:nvGrpSpPr>
        <p:grpSpPr>
          <a:xfrm>
            <a:off x="3686801" y="4400691"/>
            <a:ext cx="1770381" cy="1768519"/>
            <a:chOff x="166675" y="1780700"/>
            <a:chExt cx="712800" cy="712050"/>
          </a:xfrm>
        </p:grpSpPr>
        <p:sp>
          <p:nvSpPr>
            <p:cNvPr id="716" name="Google Shape;716;p24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2" name="Google Shape;722;p24"/>
          <p:cNvSpPr/>
          <p:nvPr/>
        </p:nvSpPr>
        <p:spPr>
          <a:xfrm>
            <a:off x="487500" y="4643625"/>
            <a:ext cx="2400533" cy="203422"/>
          </a:xfrm>
          <a:custGeom>
            <a:rect b="b" l="l" r="r" t="t"/>
            <a:pathLst>
              <a:path extrusionOk="0" h="3040" w="28299">
                <a:moveTo>
                  <a:pt x="0" y="0"/>
                </a:moveTo>
                <a:lnTo>
                  <a:pt x="0" y="3040"/>
                </a:lnTo>
                <a:lnTo>
                  <a:pt x="638" y="3040"/>
                </a:lnTo>
                <a:lnTo>
                  <a:pt x="638" y="0"/>
                </a:lnTo>
                <a:close/>
                <a:moveTo>
                  <a:pt x="1246" y="0"/>
                </a:moveTo>
                <a:lnTo>
                  <a:pt x="1246" y="3040"/>
                </a:lnTo>
                <a:lnTo>
                  <a:pt x="1885" y="3040"/>
                </a:lnTo>
                <a:lnTo>
                  <a:pt x="1885" y="0"/>
                </a:lnTo>
                <a:close/>
                <a:moveTo>
                  <a:pt x="2493" y="0"/>
                </a:moveTo>
                <a:lnTo>
                  <a:pt x="2493" y="3040"/>
                </a:lnTo>
                <a:lnTo>
                  <a:pt x="3131" y="3040"/>
                </a:lnTo>
                <a:lnTo>
                  <a:pt x="3131" y="0"/>
                </a:lnTo>
                <a:close/>
                <a:moveTo>
                  <a:pt x="3739" y="0"/>
                </a:moveTo>
                <a:lnTo>
                  <a:pt x="3739" y="3040"/>
                </a:lnTo>
                <a:lnTo>
                  <a:pt x="4408" y="3040"/>
                </a:lnTo>
                <a:lnTo>
                  <a:pt x="4408" y="0"/>
                </a:lnTo>
                <a:close/>
                <a:moveTo>
                  <a:pt x="5015" y="0"/>
                </a:moveTo>
                <a:lnTo>
                  <a:pt x="5015" y="3040"/>
                </a:lnTo>
                <a:lnTo>
                  <a:pt x="5654" y="3040"/>
                </a:lnTo>
                <a:lnTo>
                  <a:pt x="5654" y="0"/>
                </a:lnTo>
                <a:close/>
                <a:moveTo>
                  <a:pt x="6262" y="0"/>
                </a:moveTo>
                <a:lnTo>
                  <a:pt x="6262" y="3040"/>
                </a:lnTo>
                <a:lnTo>
                  <a:pt x="6900" y="3040"/>
                </a:lnTo>
                <a:lnTo>
                  <a:pt x="6900" y="0"/>
                </a:lnTo>
                <a:close/>
                <a:moveTo>
                  <a:pt x="7538" y="0"/>
                </a:moveTo>
                <a:lnTo>
                  <a:pt x="7538" y="3040"/>
                </a:lnTo>
                <a:lnTo>
                  <a:pt x="8207" y="3040"/>
                </a:lnTo>
                <a:lnTo>
                  <a:pt x="8207" y="0"/>
                </a:lnTo>
                <a:close/>
                <a:moveTo>
                  <a:pt x="8815" y="0"/>
                </a:moveTo>
                <a:lnTo>
                  <a:pt x="8815" y="3040"/>
                </a:lnTo>
                <a:lnTo>
                  <a:pt x="9453" y="3040"/>
                </a:lnTo>
                <a:lnTo>
                  <a:pt x="9453" y="0"/>
                </a:lnTo>
                <a:close/>
                <a:moveTo>
                  <a:pt x="10061" y="0"/>
                </a:moveTo>
                <a:lnTo>
                  <a:pt x="10061" y="3040"/>
                </a:lnTo>
                <a:lnTo>
                  <a:pt x="10699" y="3040"/>
                </a:lnTo>
                <a:lnTo>
                  <a:pt x="10699" y="0"/>
                </a:lnTo>
                <a:close/>
                <a:moveTo>
                  <a:pt x="11307" y="0"/>
                </a:moveTo>
                <a:lnTo>
                  <a:pt x="11307" y="3040"/>
                </a:lnTo>
                <a:lnTo>
                  <a:pt x="11946" y="3040"/>
                </a:lnTo>
                <a:lnTo>
                  <a:pt x="11946" y="0"/>
                </a:lnTo>
                <a:close/>
                <a:moveTo>
                  <a:pt x="12554" y="0"/>
                </a:moveTo>
                <a:lnTo>
                  <a:pt x="12554" y="3040"/>
                </a:lnTo>
                <a:lnTo>
                  <a:pt x="13222" y="3040"/>
                </a:lnTo>
                <a:lnTo>
                  <a:pt x="13222" y="0"/>
                </a:lnTo>
                <a:close/>
                <a:moveTo>
                  <a:pt x="13830" y="0"/>
                </a:moveTo>
                <a:lnTo>
                  <a:pt x="13830" y="3040"/>
                </a:lnTo>
                <a:lnTo>
                  <a:pt x="14468" y="3040"/>
                </a:lnTo>
                <a:lnTo>
                  <a:pt x="14468" y="0"/>
                </a:lnTo>
                <a:close/>
                <a:moveTo>
                  <a:pt x="15076" y="0"/>
                </a:moveTo>
                <a:lnTo>
                  <a:pt x="15076" y="3040"/>
                </a:lnTo>
                <a:lnTo>
                  <a:pt x="15715" y="3040"/>
                </a:lnTo>
                <a:lnTo>
                  <a:pt x="15715" y="0"/>
                </a:lnTo>
                <a:close/>
                <a:moveTo>
                  <a:pt x="16323" y="0"/>
                </a:moveTo>
                <a:lnTo>
                  <a:pt x="16323" y="3040"/>
                </a:lnTo>
                <a:lnTo>
                  <a:pt x="16961" y="3040"/>
                </a:lnTo>
                <a:lnTo>
                  <a:pt x="16961" y="0"/>
                </a:lnTo>
                <a:close/>
                <a:moveTo>
                  <a:pt x="17569" y="0"/>
                </a:moveTo>
                <a:lnTo>
                  <a:pt x="17569" y="3040"/>
                </a:lnTo>
                <a:lnTo>
                  <a:pt x="18238" y="3040"/>
                </a:lnTo>
                <a:lnTo>
                  <a:pt x="18238" y="0"/>
                </a:lnTo>
                <a:close/>
                <a:moveTo>
                  <a:pt x="18876" y="0"/>
                </a:moveTo>
                <a:lnTo>
                  <a:pt x="18876" y="3040"/>
                </a:lnTo>
                <a:lnTo>
                  <a:pt x="19514" y="3040"/>
                </a:lnTo>
                <a:lnTo>
                  <a:pt x="19514" y="0"/>
                </a:lnTo>
                <a:close/>
                <a:moveTo>
                  <a:pt x="20122" y="0"/>
                </a:moveTo>
                <a:lnTo>
                  <a:pt x="20122" y="3040"/>
                </a:lnTo>
                <a:lnTo>
                  <a:pt x="20760" y="3040"/>
                </a:lnTo>
                <a:lnTo>
                  <a:pt x="20760" y="0"/>
                </a:lnTo>
                <a:close/>
                <a:moveTo>
                  <a:pt x="21368" y="0"/>
                </a:moveTo>
                <a:lnTo>
                  <a:pt x="21368" y="3040"/>
                </a:lnTo>
                <a:lnTo>
                  <a:pt x="22037" y="3040"/>
                </a:lnTo>
                <a:lnTo>
                  <a:pt x="22037" y="0"/>
                </a:lnTo>
                <a:close/>
                <a:moveTo>
                  <a:pt x="22645" y="0"/>
                </a:moveTo>
                <a:lnTo>
                  <a:pt x="22645" y="3040"/>
                </a:lnTo>
                <a:lnTo>
                  <a:pt x="23283" y="3040"/>
                </a:lnTo>
                <a:lnTo>
                  <a:pt x="23283" y="0"/>
                </a:lnTo>
                <a:close/>
                <a:moveTo>
                  <a:pt x="23891" y="0"/>
                </a:moveTo>
                <a:lnTo>
                  <a:pt x="23891" y="3040"/>
                </a:lnTo>
                <a:lnTo>
                  <a:pt x="24529" y="3040"/>
                </a:lnTo>
                <a:lnTo>
                  <a:pt x="24529" y="0"/>
                </a:lnTo>
                <a:close/>
                <a:moveTo>
                  <a:pt x="25137" y="0"/>
                </a:moveTo>
                <a:lnTo>
                  <a:pt x="25137" y="3040"/>
                </a:lnTo>
                <a:lnTo>
                  <a:pt x="25776" y="3040"/>
                </a:lnTo>
                <a:lnTo>
                  <a:pt x="25776" y="0"/>
                </a:lnTo>
                <a:close/>
                <a:moveTo>
                  <a:pt x="26384" y="0"/>
                </a:moveTo>
                <a:lnTo>
                  <a:pt x="26384" y="3040"/>
                </a:lnTo>
                <a:lnTo>
                  <a:pt x="27052" y="3040"/>
                </a:lnTo>
                <a:lnTo>
                  <a:pt x="27052" y="0"/>
                </a:lnTo>
                <a:close/>
                <a:moveTo>
                  <a:pt x="27660" y="0"/>
                </a:moveTo>
                <a:lnTo>
                  <a:pt x="27660" y="3040"/>
                </a:lnTo>
                <a:lnTo>
                  <a:pt x="28299" y="3040"/>
                </a:lnTo>
                <a:lnTo>
                  <a:pt x="282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24"/>
          <p:cNvGrpSpPr/>
          <p:nvPr/>
        </p:nvGrpSpPr>
        <p:grpSpPr>
          <a:xfrm flipH="1">
            <a:off x="7095475" y="3455913"/>
            <a:ext cx="2560275" cy="1391125"/>
            <a:chOff x="-385150" y="3176300"/>
            <a:chExt cx="2560275" cy="1391125"/>
          </a:xfrm>
        </p:grpSpPr>
        <p:sp>
          <p:nvSpPr>
            <p:cNvPr id="724" name="Google Shape;724;p24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7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28" name="Google Shape;728;p25"/>
          <p:cNvGrpSpPr/>
          <p:nvPr/>
        </p:nvGrpSpPr>
        <p:grpSpPr>
          <a:xfrm rot="4677510">
            <a:off x="3543989" y="4241596"/>
            <a:ext cx="2105190" cy="2105190"/>
            <a:chOff x="8125275" y="2967225"/>
            <a:chExt cx="1366476" cy="1366476"/>
          </a:xfrm>
        </p:grpSpPr>
        <p:sp>
          <p:nvSpPr>
            <p:cNvPr id="729" name="Google Shape;729;p25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25"/>
          <p:cNvGrpSpPr/>
          <p:nvPr/>
        </p:nvGrpSpPr>
        <p:grpSpPr>
          <a:xfrm>
            <a:off x="0" y="1362225"/>
            <a:ext cx="1957428" cy="109720"/>
            <a:chOff x="0" y="4176650"/>
            <a:chExt cx="1957428" cy="109720"/>
          </a:xfrm>
        </p:grpSpPr>
        <p:sp>
          <p:nvSpPr>
            <p:cNvPr id="733" name="Google Shape;733;p25"/>
            <p:cNvSpPr/>
            <p:nvPr/>
          </p:nvSpPr>
          <p:spPr>
            <a:xfrm>
              <a:off x="0" y="4176650"/>
              <a:ext cx="1770354" cy="109720"/>
            </a:xfrm>
            <a:custGeom>
              <a:rect b="b" l="l" r="r" t="t"/>
              <a:pathLst>
                <a:path extrusionOk="0" h="1946" w="31399">
                  <a:moveTo>
                    <a:pt x="0" y="1"/>
                  </a:moveTo>
                  <a:lnTo>
                    <a:pt x="0" y="1946"/>
                  </a:lnTo>
                  <a:lnTo>
                    <a:pt x="1216" y="1946"/>
                  </a:lnTo>
                  <a:lnTo>
                    <a:pt x="1216" y="1"/>
                  </a:lnTo>
                  <a:close/>
                  <a:moveTo>
                    <a:pt x="2584" y="1"/>
                  </a:moveTo>
                  <a:lnTo>
                    <a:pt x="2584" y="1946"/>
                  </a:lnTo>
                  <a:lnTo>
                    <a:pt x="3678" y="1946"/>
                  </a:lnTo>
                  <a:lnTo>
                    <a:pt x="3678" y="1"/>
                  </a:lnTo>
                  <a:close/>
                  <a:moveTo>
                    <a:pt x="4499" y="1"/>
                  </a:moveTo>
                  <a:lnTo>
                    <a:pt x="4499" y="1946"/>
                  </a:lnTo>
                  <a:lnTo>
                    <a:pt x="31399" y="1946"/>
                  </a:lnTo>
                  <a:lnTo>
                    <a:pt x="29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5"/>
            <p:cNvSpPr/>
            <p:nvPr/>
          </p:nvSpPr>
          <p:spPr>
            <a:xfrm>
              <a:off x="1860842" y="417666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25"/>
          <p:cNvGrpSpPr/>
          <p:nvPr/>
        </p:nvGrpSpPr>
        <p:grpSpPr>
          <a:xfrm>
            <a:off x="7203000" y="4470600"/>
            <a:ext cx="1532575" cy="205676"/>
            <a:chOff x="4645500" y="3968425"/>
            <a:chExt cx="1532575" cy="205676"/>
          </a:xfrm>
        </p:grpSpPr>
        <p:sp>
          <p:nvSpPr>
            <p:cNvPr id="736" name="Google Shape;736;p25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8"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48" name="Google Shape;748;p26"/>
          <p:cNvGrpSpPr/>
          <p:nvPr/>
        </p:nvGrpSpPr>
        <p:grpSpPr>
          <a:xfrm flipH="1" rot="-10296352">
            <a:off x="7906821" y="1907705"/>
            <a:ext cx="2105198" cy="2105198"/>
            <a:chOff x="8125275" y="2967225"/>
            <a:chExt cx="1366476" cy="1366476"/>
          </a:xfrm>
        </p:grpSpPr>
        <p:sp>
          <p:nvSpPr>
            <p:cNvPr id="749" name="Google Shape;749;p26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6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6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26"/>
          <p:cNvGrpSpPr/>
          <p:nvPr/>
        </p:nvGrpSpPr>
        <p:grpSpPr>
          <a:xfrm flipH="1">
            <a:off x="0" y="4786425"/>
            <a:ext cx="3308375" cy="113725"/>
            <a:chOff x="5803825" y="519225"/>
            <a:chExt cx="3308375" cy="113725"/>
          </a:xfrm>
        </p:grpSpPr>
        <p:sp>
          <p:nvSpPr>
            <p:cNvPr id="753" name="Google Shape;753;p26"/>
            <p:cNvSpPr/>
            <p:nvPr/>
          </p:nvSpPr>
          <p:spPr>
            <a:xfrm flipH="1">
              <a:off x="6691250" y="519225"/>
              <a:ext cx="2420950" cy="113725"/>
            </a:xfrm>
            <a:custGeom>
              <a:rect b="b" l="l" r="r" t="t"/>
              <a:pathLst>
                <a:path extrusionOk="0" h="1485" w="12013">
                  <a:moveTo>
                    <a:pt x="1" y="1"/>
                  </a:moveTo>
                  <a:lnTo>
                    <a:pt x="1" y="1484"/>
                  </a:lnTo>
                  <a:lnTo>
                    <a:pt x="12013" y="1484"/>
                  </a:lnTo>
                  <a:lnTo>
                    <a:pt x="12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6"/>
            <p:cNvSpPr/>
            <p:nvPr/>
          </p:nvSpPr>
          <p:spPr>
            <a:xfrm flipH="1">
              <a:off x="6232647" y="519225"/>
              <a:ext cx="132725" cy="113725"/>
            </a:xfrm>
            <a:custGeom>
              <a:rect b="b" l="l" r="r" t="t"/>
              <a:pathLst>
                <a:path extrusionOk="0" h="1485" w="1057">
                  <a:moveTo>
                    <a:pt x="1" y="1"/>
                  </a:moveTo>
                  <a:lnTo>
                    <a:pt x="1" y="1484"/>
                  </a:lnTo>
                  <a:lnTo>
                    <a:pt x="1056" y="1484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6"/>
            <p:cNvSpPr/>
            <p:nvPr/>
          </p:nvSpPr>
          <p:spPr>
            <a:xfrm flipH="1">
              <a:off x="5803825" y="519225"/>
              <a:ext cx="132725" cy="113725"/>
            </a:xfrm>
            <a:custGeom>
              <a:rect b="b" l="l" r="r" t="t"/>
              <a:pathLst>
                <a:path extrusionOk="0" h="1485" w="1028">
                  <a:moveTo>
                    <a:pt x="0" y="1"/>
                  </a:moveTo>
                  <a:lnTo>
                    <a:pt x="0" y="1484"/>
                  </a:lnTo>
                  <a:lnTo>
                    <a:pt x="1027" y="1484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22"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7"/>
          <p:cNvSpPr txBox="1"/>
          <p:nvPr>
            <p:ph type="title"/>
          </p:nvPr>
        </p:nvSpPr>
        <p:spPr>
          <a:xfrm>
            <a:off x="713225" y="445025"/>
            <a:ext cx="77175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58" name="Google Shape;758;p27"/>
          <p:cNvGrpSpPr/>
          <p:nvPr/>
        </p:nvGrpSpPr>
        <p:grpSpPr>
          <a:xfrm>
            <a:off x="7984850" y="4235450"/>
            <a:ext cx="521776" cy="1475725"/>
            <a:chOff x="8331250" y="3748200"/>
            <a:chExt cx="521776" cy="1475725"/>
          </a:xfrm>
        </p:grpSpPr>
        <p:sp>
          <p:nvSpPr>
            <p:cNvPr id="759" name="Google Shape;759;p27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8658691" y="41572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27"/>
          <p:cNvGrpSpPr/>
          <p:nvPr/>
        </p:nvGrpSpPr>
        <p:grpSpPr>
          <a:xfrm>
            <a:off x="713275" y="4252264"/>
            <a:ext cx="1468465" cy="620362"/>
            <a:chOff x="2156900" y="1398050"/>
            <a:chExt cx="763275" cy="322450"/>
          </a:xfrm>
        </p:grpSpPr>
        <p:sp>
          <p:nvSpPr>
            <p:cNvPr id="762" name="Google Shape;762;p27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7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7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22_1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28"/>
          <p:cNvGrpSpPr/>
          <p:nvPr/>
        </p:nvGrpSpPr>
        <p:grpSpPr>
          <a:xfrm>
            <a:off x="-896124" y="2068866"/>
            <a:ext cx="1770381" cy="1768519"/>
            <a:chOff x="166675" y="1780700"/>
            <a:chExt cx="712800" cy="712050"/>
          </a:xfrm>
        </p:grpSpPr>
        <p:sp>
          <p:nvSpPr>
            <p:cNvPr id="792" name="Google Shape;792;p28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28"/>
          <p:cNvGrpSpPr/>
          <p:nvPr/>
        </p:nvGrpSpPr>
        <p:grpSpPr>
          <a:xfrm>
            <a:off x="7045175" y="4626563"/>
            <a:ext cx="1532575" cy="205676"/>
            <a:chOff x="4645500" y="3968425"/>
            <a:chExt cx="1532575" cy="205676"/>
          </a:xfrm>
        </p:grpSpPr>
        <p:sp>
          <p:nvSpPr>
            <p:cNvPr id="799" name="Google Shape;799;p28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9" name="Google Shape;809;p2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9"/>
          <p:cNvSpPr txBox="1"/>
          <p:nvPr>
            <p:ph type="title"/>
          </p:nvPr>
        </p:nvSpPr>
        <p:spPr>
          <a:xfrm>
            <a:off x="1875150" y="1273938"/>
            <a:ext cx="5369700" cy="13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2" name="Google Shape;812;p29"/>
          <p:cNvSpPr txBox="1"/>
          <p:nvPr>
            <p:ph idx="1" type="subTitle"/>
          </p:nvPr>
        </p:nvSpPr>
        <p:spPr>
          <a:xfrm>
            <a:off x="1875150" y="2697138"/>
            <a:ext cx="53937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813" name="Google Shape;813;p29"/>
          <p:cNvGrpSpPr/>
          <p:nvPr/>
        </p:nvGrpSpPr>
        <p:grpSpPr>
          <a:xfrm>
            <a:off x="-385150" y="3176300"/>
            <a:ext cx="2560275" cy="1391125"/>
            <a:chOff x="-385150" y="3176300"/>
            <a:chExt cx="2560275" cy="1391125"/>
          </a:xfrm>
        </p:grpSpPr>
        <p:sp>
          <p:nvSpPr>
            <p:cNvPr id="814" name="Google Shape;814;p29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29"/>
          <p:cNvGrpSpPr/>
          <p:nvPr/>
        </p:nvGrpSpPr>
        <p:grpSpPr>
          <a:xfrm>
            <a:off x="6740375" y="4464575"/>
            <a:ext cx="1532575" cy="205676"/>
            <a:chOff x="4645500" y="3968425"/>
            <a:chExt cx="1532575" cy="205676"/>
          </a:xfrm>
        </p:grpSpPr>
        <p:sp>
          <p:nvSpPr>
            <p:cNvPr id="817" name="Google Shape;817;p29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7" name="Google Shape;827;p29"/>
          <p:cNvGrpSpPr/>
          <p:nvPr/>
        </p:nvGrpSpPr>
        <p:grpSpPr>
          <a:xfrm>
            <a:off x="6040392" y="334012"/>
            <a:ext cx="3096337" cy="96586"/>
            <a:chOff x="6040392" y="334012"/>
            <a:chExt cx="3096337" cy="96586"/>
          </a:xfrm>
        </p:grpSpPr>
        <p:sp>
          <p:nvSpPr>
            <p:cNvPr id="828" name="Google Shape;828;p29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0" name="Google Shape;830;p29"/>
          <p:cNvGrpSpPr/>
          <p:nvPr/>
        </p:nvGrpSpPr>
        <p:grpSpPr>
          <a:xfrm>
            <a:off x="5803825" y="519225"/>
            <a:ext cx="3308375" cy="113725"/>
            <a:chOff x="5803825" y="519225"/>
            <a:chExt cx="3308375" cy="113725"/>
          </a:xfrm>
        </p:grpSpPr>
        <p:sp>
          <p:nvSpPr>
            <p:cNvPr id="831" name="Google Shape;831;p29"/>
            <p:cNvSpPr/>
            <p:nvPr/>
          </p:nvSpPr>
          <p:spPr>
            <a:xfrm flipH="1">
              <a:off x="6691250" y="519225"/>
              <a:ext cx="2420950" cy="113725"/>
            </a:xfrm>
            <a:custGeom>
              <a:rect b="b" l="l" r="r" t="t"/>
              <a:pathLst>
                <a:path extrusionOk="0" h="1485" w="12013">
                  <a:moveTo>
                    <a:pt x="1" y="1"/>
                  </a:moveTo>
                  <a:lnTo>
                    <a:pt x="1" y="1484"/>
                  </a:lnTo>
                  <a:lnTo>
                    <a:pt x="12013" y="1484"/>
                  </a:lnTo>
                  <a:lnTo>
                    <a:pt x="12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 flipH="1">
              <a:off x="6232647" y="519225"/>
              <a:ext cx="132725" cy="113725"/>
            </a:xfrm>
            <a:custGeom>
              <a:rect b="b" l="l" r="r" t="t"/>
              <a:pathLst>
                <a:path extrusionOk="0" h="1485" w="1057">
                  <a:moveTo>
                    <a:pt x="1" y="1"/>
                  </a:moveTo>
                  <a:lnTo>
                    <a:pt x="1" y="1484"/>
                  </a:lnTo>
                  <a:lnTo>
                    <a:pt x="1056" y="1484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 flipH="1">
              <a:off x="5803825" y="519225"/>
              <a:ext cx="132725" cy="113725"/>
            </a:xfrm>
            <a:custGeom>
              <a:rect b="b" l="l" r="r" t="t"/>
              <a:pathLst>
                <a:path extrusionOk="0" h="1485" w="1028">
                  <a:moveTo>
                    <a:pt x="0" y="1"/>
                  </a:moveTo>
                  <a:lnTo>
                    <a:pt x="0" y="1484"/>
                  </a:lnTo>
                  <a:lnTo>
                    <a:pt x="1027" y="1484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29"/>
          <p:cNvGrpSpPr/>
          <p:nvPr/>
        </p:nvGrpSpPr>
        <p:grpSpPr>
          <a:xfrm>
            <a:off x="2695462" y="4281600"/>
            <a:ext cx="521776" cy="1399525"/>
            <a:chOff x="5413425" y="4281600"/>
            <a:chExt cx="521776" cy="1399525"/>
          </a:xfrm>
        </p:grpSpPr>
        <p:sp>
          <p:nvSpPr>
            <p:cNvPr id="835" name="Google Shape;835;p29"/>
            <p:cNvSpPr/>
            <p:nvPr/>
          </p:nvSpPr>
          <p:spPr>
            <a:xfrm>
              <a:off x="5413425" y="42816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5740866" y="46144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9" name="Google Shape;839;p30"/>
          <p:cNvSpPr txBox="1"/>
          <p:nvPr>
            <p:ph idx="1" type="subTitle"/>
          </p:nvPr>
        </p:nvSpPr>
        <p:spPr>
          <a:xfrm>
            <a:off x="713225" y="1349300"/>
            <a:ext cx="7717500" cy="3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840" name="Google Shape;840;p30"/>
          <p:cNvGrpSpPr/>
          <p:nvPr/>
        </p:nvGrpSpPr>
        <p:grpSpPr>
          <a:xfrm>
            <a:off x="284150" y="1467550"/>
            <a:ext cx="139449" cy="2312225"/>
            <a:chOff x="436550" y="342200"/>
            <a:chExt cx="139449" cy="2312225"/>
          </a:xfrm>
        </p:grpSpPr>
        <p:sp>
          <p:nvSpPr>
            <p:cNvPr id="841" name="Google Shape;841;p30"/>
            <p:cNvSpPr/>
            <p:nvPr/>
          </p:nvSpPr>
          <p:spPr>
            <a:xfrm>
              <a:off x="436550" y="342200"/>
              <a:ext cx="137565" cy="42023"/>
            </a:xfrm>
            <a:custGeom>
              <a:rect b="b" l="l" r="r" t="t"/>
              <a:pathLst>
                <a:path extrusionOk="0" h="669" w="2190">
                  <a:moveTo>
                    <a:pt x="1" y="0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38497" y="481587"/>
              <a:ext cx="137502" cy="2033447"/>
            </a:xfrm>
            <a:custGeom>
              <a:rect b="b" l="l" r="r" t="t"/>
              <a:pathLst>
                <a:path extrusionOk="0" h="32372" w="2189">
                  <a:moveTo>
                    <a:pt x="0" y="0"/>
                  </a:moveTo>
                  <a:lnTo>
                    <a:pt x="0" y="1246"/>
                  </a:lnTo>
                  <a:lnTo>
                    <a:pt x="2189" y="1246"/>
                  </a:lnTo>
                  <a:lnTo>
                    <a:pt x="2189" y="0"/>
                  </a:lnTo>
                  <a:close/>
                  <a:moveTo>
                    <a:pt x="0" y="2857"/>
                  </a:moveTo>
                  <a:lnTo>
                    <a:pt x="0" y="4104"/>
                  </a:lnTo>
                  <a:lnTo>
                    <a:pt x="2189" y="4104"/>
                  </a:lnTo>
                  <a:lnTo>
                    <a:pt x="2189" y="2857"/>
                  </a:lnTo>
                  <a:close/>
                  <a:moveTo>
                    <a:pt x="0" y="5654"/>
                  </a:moveTo>
                  <a:lnTo>
                    <a:pt x="0" y="6900"/>
                  </a:lnTo>
                  <a:lnTo>
                    <a:pt x="2189" y="6900"/>
                  </a:lnTo>
                  <a:lnTo>
                    <a:pt x="2189" y="5654"/>
                  </a:lnTo>
                  <a:close/>
                  <a:moveTo>
                    <a:pt x="0" y="8481"/>
                  </a:moveTo>
                  <a:lnTo>
                    <a:pt x="0" y="9727"/>
                  </a:lnTo>
                  <a:lnTo>
                    <a:pt x="2189" y="9727"/>
                  </a:lnTo>
                  <a:lnTo>
                    <a:pt x="2189" y="8481"/>
                  </a:lnTo>
                  <a:close/>
                  <a:moveTo>
                    <a:pt x="0" y="11338"/>
                  </a:moveTo>
                  <a:lnTo>
                    <a:pt x="0" y="12584"/>
                  </a:lnTo>
                  <a:lnTo>
                    <a:pt x="2189" y="12584"/>
                  </a:lnTo>
                  <a:lnTo>
                    <a:pt x="2189" y="11338"/>
                  </a:lnTo>
                  <a:close/>
                  <a:moveTo>
                    <a:pt x="0" y="14134"/>
                  </a:moveTo>
                  <a:lnTo>
                    <a:pt x="0" y="15380"/>
                  </a:lnTo>
                  <a:lnTo>
                    <a:pt x="2189" y="15380"/>
                  </a:lnTo>
                  <a:lnTo>
                    <a:pt x="2189" y="14134"/>
                  </a:lnTo>
                  <a:close/>
                  <a:moveTo>
                    <a:pt x="0" y="16991"/>
                  </a:moveTo>
                  <a:lnTo>
                    <a:pt x="0" y="18237"/>
                  </a:lnTo>
                  <a:lnTo>
                    <a:pt x="2189" y="18237"/>
                  </a:lnTo>
                  <a:lnTo>
                    <a:pt x="2189" y="16991"/>
                  </a:lnTo>
                  <a:close/>
                  <a:moveTo>
                    <a:pt x="0" y="19788"/>
                  </a:moveTo>
                  <a:lnTo>
                    <a:pt x="0" y="21064"/>
                  </a:lnTo>
                  <a:lnTo>
                    <a:pt x="2189" y="21064"/>
                  </a:lnTo>
                  <a:lnTo>
                    <a:pt x="2189" y="19788"/>
                  </a:lnTo>
                  <a:close/>
                  <a:moveTo>
                    <a:pt x="0" y="22614"/>
                  </a:moveTo>
                  <a:lnTo>
                    <a:pt x="0" y="23861"/>
                  </a:lnTo>
                  <a:lnTo>
                    <a:pt x="2189" y="23861"/>
                  </a:lnTo>
                  <a:lnTo>
                    <a:pt x="2189" y="22614"/>
                  </a:lnTo>
                  <a:close/>
                  <a:moveTo>
                    <a:pt x="0" y="25472"/>
                  </a:moveTo>
                  <a:lnTo>
                    <a:pt x="0" y="26718"/>
                  </a:lnTo>
                  <a:lnTo>
                    <a:pt x="2189" y="26718"/>
                  </a:lnTo>
                  <a:lnTo>
                    <a:pt x="2189" y="25472"/>
                  </a:lnTo>
                  <a:close/>
                  <a:moveTo>
                    <a:pt x="0" y="28268"/>
                  </a:moveTo>
                  <a:lnTo>
                    <a:pt x="0" y="29514"/>
                  </a:lnTo>
                  <a:lnTo>
                    <a:pt x="2189" y="29514"/>
                  </a:lnTo>
                  <a:lnTo>
                    <a:pt x="2189" y="28268"/>
                  </a:lnTo>
                  <a:close/>
                  <a:moveTo>
                    <a:pt x="0" y="31125"/>
                  </a:moveTo>
                  <a:lnTo>
                    <a:pt x="0" y="32371"/>
                  </a:lnTo>
                  <a:lnTo>
                    <a:pt x="2189" y="32371"/>
                  </a:lnTo>
                  <a:lnTo>
                    <a:pt x="2189" y="311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36550" y="2612339"/>
              <a:ext cx="137565" cy="42086"/>
            </a:xfrm>
            <a:custGeom>
              <a:rect b="b" l="l" r="r" t="t"/>
              <a:pathLst>
                <a:path extrusionOk="0" h="670" w="2190">
                  <a:moveTo>
                    <a:pt x="1" y="1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Google Shape;844;p30"/>
          <p:cNvGrpSpPr/>
          <p:nvPr/>
        </p:nvGrpSpPr>
        <p:grpSpPr>
          <a:xfrm flipH="1">
            <a:off x="7186575" y="4588613"/>
            <a:ext cx="1957428" cy="109720"/>
            <a:chOff x="0" y="4176650"/>
            <a:chExt cx="1957428" cy="109720"/>
          </a:xfrm>
        </p:grpSpPr>
        <p:sp>
          <p:nvSpPr>
            <p:cNvPr id="845" name="Google Shape;845;p30"/>
            <p:cNvSpPr/>
            <p:nvPr/>
          </p:nvSpPr>
          <p:spPr>
            <a:xfrm>
              <a:off x="0" y="4176650"/>
              <a:ext cx="1770354" cy="109720"/>
            </a:xfrm>
            <a:custGeom>
              <a:rect b="b" l="l" r="r" t="t"/>
              <a:pathLst>
                <a:path extrusionOk="0" h="1946" w="31399">
                  <a:moveTo>
                    <a:pt x="0" y="1"/>
                  </a:moveTo>
                  <a:lnTo>
                    <a:pt x="0" y="1946"/>
                  </a:lnTo>
                  <a:lnTo>
                    <a:pt x="1216" y="1946"/>
                  </a:lnTo>
                  <a:lnTo>
                    <a:pt x="1216" y="1"/>
                  </a:lnTo>
                  <a:close/>
                  <a:moveTo>
                    <a:pt x="2584" y="1"/>
                  </a:moveTo>
                  <a:lnTo>
                    <a:pt x="2584" y="1946"/>
                  </a:lnTo>
                  <a:lnTo>
                    <a:pt x="3678" y="1946"/>
                  </a:lnTo>
                  <a:lnTo>
                    <a:pt x="3678" y="1"/>
                  </a:lnTo>
                  <a:close/>
                  <a:moveTo>
                    <a:pt x="4499" y="1"/>
                  </a:moveTo>
                  <a:lnTo>
                    <a:pt x="4499" y="1946"/>
                  </a:lnTo>
                  <a:lnTo>
                    <a:pt x="31399" y="1946"/>
                  </a:lnTo>
                  <a:lnTo>
                    <a:pt x="29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1860842" y="417666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30"/>
          <p:cNvGrpSpPr/>
          <p:nvPr/>
        </p:nvGrpSpPr>
        <p:grpSpPr>
          <a:xfrm>
            <a:off x="6007692" y="1366975"/>
            <a:ext cx="3129036" cy="164400"/>
            <a:chOff x="6007692" y="300175"/>
            <a:chExt cx="3129036" cy="164400"/>
          </a:xfrm>
        </p:grpSpPr>
        <p:grpSp>
          <p:nvGrpSpPr>
            <p:cNvPr id="848" name="Google Shape;848;p30"/>
            <p:cNvGrpSpPr/>
            <p:nvPr/>
          </p:nvGrpSpPr>
          <p:grpSpPr>
            <a:xfrm>
              <a:off x="6040392" y="334012"/>
              <a:ext cx="3096337" cy="96586"/>
              <a:chOff x="6040392" y="334012"/>
              <a:chExt cx="3096337" cy="96586"/>
            </a:xfrm>
          </p:grpSpPr>
          <p:sp>
            <p:nvSpPr>
              <p:cNvPr id="849" name="Google Shape;849;p30"/>
              <p:cNvSpPr/>
              <p:nvPr/>
            </p:nvSpPr>
            <p:spPr>
              <a:xfrm>
                <a:off x="6232650" y="376650"/>
                <a:ext cx="2904078" cy="11300"/>
              </a:xfrm>
              <a:custGeom>
                <a:rect b="b" l="l" r="r" t="t"/>
                <a:pathLst>
                  <a:path extrusionOk="0" h="335" w="21703">
                    <a:moveTo>
                      <a:pt x="0" y="0"/>
                    </a:moveTo>
                    <a:lnTo>
                      <a:pt x="0" y="335"/>
                    </a:lnTo>
                    <a:lnTo>
                      <a:pt x="21703" y="335"/>
                    </a:lnTo>
                    <a:lnTo>
                      <a:pt x="21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6040392" y="334012"/>
                <a:ext cx="96586" cy="96586"/>
              </a:xfrm>
              <a:custGeom>
                <a:rect b="b" l="l" r="r" t="t"/>
                <a:pathLst>
                  <a:path extrusionOk="0" h="1057" w="1057">
                    <a:moveTo>
                      <a:pt x="514" y="1"/>
                    </a:moveTo>
                    <a:cubicBezTo>
                      <a:pt x="229" y="1"/>
                      <a:pt x="0" y="229"/>
                      <a:pt x="0" y="514"/>
                    </a:cubicBezTo>
                    <a:cubicBezTo>
                      <a:pt x="0" y="828"/>
                      <a:pt x="229" y="1056"/>
                      <a:pt x="514" y="1056"/>
                    </a:cubicBezTo>
                    <a:cubicBezTo>
                      <a:pt x="828" y="1056"/>
                      <a:pt x="1056" y="828"/>
                      <a:pt x="1056" y="514"/>
                    </a:cubicBezTo>
                    <a:cubicBezTo>
                      <a:pt x="1056" y="229"/>
                      <a:pt x="828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1" name="Google Shape;851;p30"/>
            <p:cNvSpPr/>
            <p:nvPr/>
          </p:nvSpPr>
          <p:spPr>
            <a:xfrm>
              <a:off x="6007692" y="300175"/>
              <a:ext cx="164400" cy="164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30"/>
          <p:cNvGrpSpPr/>
          <p:nvPr/>
        </p:nvGrpSpPr>
        <p:grpSpPr>
          <a:xfrm>
            <a:off x="4121500" y="4616713"/>
            <a:ext cx="895950" cy="53525"/>
            <a:chOff x="4112025" y="3997975"/>
            <a:chExt cx="895950" cy="53525"/>
          </a:xfrm>
        </p:grpSpPr>
        <p:sp>
          <p:nvSpPr>
            <p:cNvPr id="853" name="Google Shape;853;p30"/>
            <p:cNvSpPr/>
            <p:nvPr/>
          </p:nvSpPr>
          <p:spPr>
            <a:xfrm>
              <a:off x="4954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514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4744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453360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4322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86" y="2141"/>
                    <a:pt x="1057" y="2141"/>
                  </a:cubicBezTo>
                  <a:cubicBezTo>
                    <a:pt x="1684" y="2141"/>
                    <a:pt x="2141" y="1684"/>
                    <a:pt x="2141" y="1085"/>
                  </a:cubicBezTo>
                  <a:cubicBezTo>
                    <a:pt x="2141" y="457"/>
                    <a:pt x="1684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4112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57" y="2141"/>
                    <a:pt x="1057" y="2141"/>
                  </a:cubicBezTo>
                  <a:cubicBezTo>
                    <a:pt x="1656" y="2141"/>
                    <a:pt x="2141" y="1684"/>
                    <a:pt x="2141" y="1085"/>
                  </a:cubicBezTo>
                  <a:cubicBezTo>
                    <a:pt x="2141" y="457"/>
                    <a:pt x="1656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>
            <p:ph idx="1" type="body"/>
          </p:nvPr>
        </p:nvSpPr>
        <p:spPr>
          <a:xfrm>
            <a:off x="713225" y="1228675"/>
            <a:ext cx="7717500" cy="3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EC45A7"/>
              </a:buClr>
              <a:buSzPts val="1200"/>
              <a:buAutoNum type="arabicPeriod"/>
              <a:defRPr sz="10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137" name="Google Shape;137;p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8" name="Google Shape;138;p4"/>
          <p:cNvGrpSpPr/>
          <p:nvPr/>
        </p:nvGrpSpPr>
        <p:grpSpPr>
          <a:xfrm>
            <a:off x="-828549" y="2752866"/>
            <a:ext cx="1770381" cy="1768519"/>
            <a:chOff x="166675" y="1780700"/>
            <a:chExt cx="712800" cy="712050"/>
          </a:xfrm>
        </p:grpSpPr>
        <p:sp>
          <p:nvSpPr>
            <p:cNvPr id="139" name="Google Shape;139;p4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4"/>
          <p:cNvGrpSpPr/>
          <p:nvPr/>
        </p:nvGrpSpPr>
        <p:grpSpPr>
          <a:xfrm>
            <a:off x="6074342" y="4730262"/>
            <a:ext cx="3096337" cy="96586"/>
            <a:chOff x="6040392" y="334012"/>
            <a:chExt cx="3096337" cy="96586"/>
          </a:xfrm>
        </p:grpSpPr>
        <p:sp>
          <p:nvSpPr>
            <p:cNvPr id="146" name="Google Shape;146;p4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"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9" name="Google Shape;859;p31"/>
          <p:cNvGrpSpPr/>
          <p:nvPr/>
        </p:nvGrpSpPr>
        <p:grpSpPr>
          <a:xfrm rot="4677510">
            <a:off x="5704339" y="3826221"/>
            <a:ext cx="2105190" cy="2105190"/>
            <a:chOff x="8125275" y="2967225"/>
            <a:chExt cx="1366476" cy="1366476"/>
          </a:xfrm>
        </p:grpSpPr>
        <p:sp>
          <p:nvSpPr>
            <p:cNvPr id="860" name="Google Shape;860;p31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31"/>
          <p:cNvGrpSpPr/>
          <p:nvPr/>
        </p:nvGrpSpPr>
        <p:grpSpPr>
          <a:xfrm flipH="1">
            <a:off x="6583725" y="3234975"/>
            <a:ext cx="2560275" cy="1391125"/>
            <a:chOff x="-385150" y="3176300"/>
            <a:chExt cx="2560275" cy="1391125"/>
          </a:xfrm>
        </p:grpSpPr>
        <p:sp>
          <p:nvSpPr>
            <p:cNvPr id="864" name="Google Shape;864;p31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Google Shape;866;p31"/>
          <p:cNvGrpSpPr/>
          <p:nvPr/>
        </p:nvGrpSpPr>
        <p:grpSpPr>
          <a:xfrm>
            <a:off x="759650" y="4409875"/>
            <a:ext cx="1532575" cy="205676"/>
            <a:chOff x="4645500" y="3968425"/>
            <a:chExt cx="1532575" cy="205676"/>
          </a:xfrm>
        </p:grpSpPr>
        <p:sp>
          <p:nvSpPr>
            <p:cNvPr id="867" name="Google Shape;867;p31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31"/>
          <p:cNvGrpSpPr/>
          <p:nvPr/>
        </p:nvGrpSpPr>
        <p:grpSpPr>
          <a:xfrm>
            <a:off x="7776300" y="3411338"/>
            <a:ext cx="1034036" cy="667673"/>
            <a:chOff x="508625" y="3017550"/>
            <a:chExt cx="1034036" cy="667673"/>
          </a:xfrm>
        </p:grpSpPr>
        <p:sp>
          <p:nvSpPr>
            <p:cNvPr id="878" name="Google Shape;878;p31"/>
            <p:cNvSpPr/>
            <p:nvPr/>
          </p:nvSpPr>
          <p:spPr>
            <a:xfrm>
              <a:off x="508625" y="3017550"/>
              <a:ext cx="1034036" cy="236158"/>
            </a:xfrm>
            <a:custGeom>
              <a:rect b="b" l="l" r="r" t="t"/>
              <a:pathLst>
                <a:path extrusionOk="0" h="2483" w="10872">
                  <a:moveTo>
                    <a:pt x="0" y="0"/>
                  </a:moveTo>
                  <a:lnTo>
                    <a:pt x="0" y="2483"/>
                  </a:lnTo>
                  <a:lnTo>
                    <a:pt x="10871" y="2483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847784" y="3169536"/>
              <a:ext cx="95110" cy="515686"/>
            </a:xfrm>
            <a:custGeom>
              <a:rect b="b" l="l" r="r" t="t"/>
              <a:pathLst>
                <a:path extrusionOk="0" h="5422" w="1000">
                  <a:moveTo>
                    <a:pt x="1" y="0"/>
                  </a:moveTo>
                  <a:lnTo>
                    <a:pt x="1" y="5421"/>
                  </a:lnTo>
                  <a:lnTo>
                    <a:pt x="1000" y="542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0" name="Google Shape;880;p31"/>
          <p:cNvGrpSpPr/>
          <p:nvPr/>
        </p:nvGrpSpPr>
        <p:grpSpPr>
          <a:xfrm>
            <a:off x="4311253" y="4518962"/>
            <a:ext cx="521493" cy="96586"/>
            <a:chOff x="4342567" y="4452512"/>
            <a:chExt cx="521493" cy="96586"/>
          </a:xfrm>
        </p:grpSpPr>
        <p:sp>
          <p:nvSpPr>
            <p:cNvPr id="881" name="Google Shape;881;p31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4" name="Google Shape;884;p31"/>
          <p:cNvGrpSpPr/>
          <p:nvPr/>
        </p:nvGrpSpPr>
        <p:grpSpPr>
          <a:xfrm>
            <a:off x="6693492" y="1824175"/>
            <a:ext cx="3129036" cy="164400"/>
            <a:chOff x="6007692" y="300175"/>
            <a:chExt cx="3129036" cy="164400"/>
          </a:xfrm>
        </p:grpSpPr>
        <p:grpSp>
          <p:nvGrpSpPr>
            <p:cNvPr id="885" name="Google Shape;885;p31"/>
            <p:cNvGrpSpPr/>
            <p:nvPr/>
          </p:nvGrpSpPr>
          <p:grpSpPr>
            <a:xfrm>
              <a:off x="6040392" y="334012"/>
              <a:ext cx="3096337" cy="96586"/>
              <a:chOff x="6040392" y="334012"/>
              <a:chExt cx="3096337" cy="96586"/>
            </a:xfrm>
          </p:grpSpPr>
          <p:sp>
            <p:nvSpPr>
              <p:cNvPr id="886" name="Google Shape;886;p31"/>
              <p:cNvSpPr/>
              <p:nvPr/>
            </p:nvSpPr>
            <p:spPr>
              <a:xfrm>
                <a:off x="6232650" y="376650"/>
                <a:ext cx="2904078" cy="11300"/>
              </a:xfrm>
              <a:custGeom>
                <a:rect b="b" l="l" r="r" t="t"/>
                <a:pathLst>
                  <a:path extrusionOk="0" h="335" w="21703">
                    <a:moveTo>
                      <a:pt x="0" y="0"/>
                    </a:moveTo>
                    <a:lnTo>
                      <a:pt x="0" y="335"/>
                    </a:lnTo>
                    <a:lnTo>
                      <a:pt x="21703" y="335"/>
                    </a:lnTo>
                    <a:lnTo>
                      <a:pt x="21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1"/>
              <p:cNvSpPr/>
              <p:nvPr/>
            </p:nvSpPr>
            <p:spPr>
              <a:xfrm>
                <a:off x="6040392" y="334012"/>
                <a:ext cx="96586" cy="96586"/>
              </a:xfrm>
              <a:custGeom>
                <a:rect b="b" l="l" r="r" t="t"/>
                <a:pathLst>
                  <a:path extrusionOk="0" h="1057" w="1057">
                    <a:moveTo>
                      <a:pt x="514" y="1"/>
                    </a:moveTo>
                    <a:cubicBezTo>
                      <a:pt x="229" y="1"/>
                      <a:pt x="0" y="229"/>
                      <a:pt x="0" y="514"/>
                    </a:cubicBezTo>
                    <a:cubicBezTo>
                      <a:pt x="0" y="828"/>
                      <a:pt x="229" y="1056"/>
                      <a:pt x="514" y="1056"/>
                    </a:cubicBezTo>
                    <a:cubicBezTo>
                      <a:pt x="828" y="1056"/>
                      <a:pt x="1056" y="828"/>
                      <a:pt x="1056" y="514"/>
                    </a:cubicBezTo>
                    <a:cubicBezTo>
                      <a:pt x="1056" y="229"/>
                      <a:pt x="828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88" name="Google Shape;888;p31"/>
            <p:cNvSpPr/>
            <p:nvPr/>
          </p:nvSpPr>
          <p:spPr>
            <a:xfrm>
              <a:off x="6007692" y="300175"/>
              <a:ext cx="164400" cy="164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9" name="Google Shape;889;p3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0" name="Google Shape;890;p31"/>
          <p:cNvSpPr txBox="1"/>
          <p:nvPr>
            <p:ph idx="1" type="subTitle"/>
          </p:nvPr>
        </p:nvSpPr>
        <p:spPr>
          <a:xfrm>
            <a:off x="713225" y="1575100"/>
            <a:ext cx="5513400" cy="22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Char char="●"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6"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3" name="Google Shape;893;p32"/>
          <p:cNvSpPr txBox="1"/>
          <p:nvPr>
            <p:ph idx="1" type="subTitle"/>
          </p:nvPr>
        </p:nvSpPr>
        <p:spPr>
          <a:xfrm>
            <a:off x="713225" y="2039100"/>
            <a:ext cx="3545700" cy="10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94" name="Google Shape;894;p32"/>
          <p:cNvGrpSpPr/>
          <p:nvPr/>
        </p:nvGrpSpPr>
        <p:grpSpPr>
          <a:xfrm flipH="1">
            <a:off x="3297266" y="4101500"/>
            <a:ext cx="521776" cy="1475725"/>
            <a:chOff x="8331250" y="3748200"/>
            <a:chExt cx="521776" cy="1475725"/>
          </a:xfrm>
        </p:grpSpPr>
        <p:sp>
          <p:nvSpPr>
            <p:cNvPr id="895" name="Google Shape;895;p32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8658691" y="41572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32"/>
          <p:cNvGrpSpPr/>
          <p:nvPr/>
        </p:nvGrpSpPr>
        <p:grpSpPr>
          <a:xfrm>
            <a:off x="6047663" y="1393762"/>
            <a:ext cx="3096337" cy="96586"/>
            <a:chOff x="6040392" y="334012"/>
            <a:chExt cx="3096337" cy="96586"/>
          </a:xfrm>
        </p:grpSpPr>
        <p:sp>
          <p:nvSpPr>
            <p:cNvPr id="898" name="Google Shape;898;p32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32"/>
          <p:cNvGrpSpPr/>
          <p:nvPr/>
        </p:nvGrpSpPr>
        <p:grpSpPr>
          <a:xfrm>
            <a:off x="-76208" y="3328700"/>
            <a:ext cx="2560275" cy="1391125"/>
            <a:chOff x="-385150" y="3176300"/>
            <a:chExt cx="2560275" cy="1391125"/>
          </a:xfrm>
        </p:grpSpPr>
        <p:sp>
          <p:nvSpPr>
            <p:cNvPr id="901" name="Google Shape;901;p32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5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Google Shape;904;p33"/>
          <p:cNvGrpSpPr/>
          <p:nvPr/>
        </p:nvGrpSpPr>
        <p:grpSpPr>
          <a:xfrm flipH="1">
            <a:off x="7040925" y="729375"/>
            <a:ext cx="2560275" cy="1391125"/>
            <a:chOff x="-385150" y="3176300"/>
            <a:chExt cx="2560275" cy="1391125"/>
          </a:xfrm>
        </p:grpSpPr>
        <p:sp>
          <p:nvSpPr>
            <p:cNvPr id="905" name="Google Shape;905;p33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33"/>
          <p:cNvGrpSpPr/>
          <p:nvPr/>
        </p:nvGrpSpPr>
        <p:grpSpPr>
          <a:xfrm>
            <a:off x="7178125" y="1464538"/>
            <a:ext cx="1034036" cy="667673"/>
            <a:chOff x="508625" y="3017550"/>
            <a:chExt cx="1034036" cy="667673"/>
          </a:xfrm>
        </p:grpSpPr>
        <p:sp>
          <p:nvSpPr>
            <p:cNvPr id="908" name="Google Shape;908;p33"/>
            <p:cNvSpPr/>
            <p:nvPr/>
          </p:nvSpPr>
          <p:spPr>
            <a:xfrm>
              <a:off x="508625" y="3017550"/>
              <a:ext cx="1034036" cy="236158"/>
            </a:xfrm>
            <a:custGeom>
              <a:rect b="b" l="l" r="r" t="t"/>
              <a:pathLst>
                <a:path extrusionOk="0" h="2483" w="10872">
                  <a:moveTo>
                    <a:pt x="0" y="0"/>
                  </a:moveTo>
                  <a:lnTo>
                    <a:pt x="0" y="2483"/>
                  </a:lnTo>
                  <a:lnTo>
                    <a:pt x="10871" y="2483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847784" y="3169536"/>
              <a:ext cx="95110" cy="515686"/>
            </a:xfrm>
            <a:custGeom>
              <a:rect b="b" l="l" r="r" t="t"/>
              <a:pathLst>
                <a:path extrusionOk="0" h="5422" w="1000">
                  <a:moveTo>
                    <a:pt x="1" y="0"/>
                  </a:moveTo>
                  <a:lnTo>
                    <a:pt x="1" y="5421"/>
                  </a:lnTo>
                  <a:lnTo>
                    <a:pt x="1000" y="542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0" name="Google Shape;910;p33"/>
          <p:cNvGrpSpPr/>
          <p:nvPr/>
        </p:nvGrpSpPr>
        <p:grpSpPr>
          <a:xfrm flipH="1">
            <a:off x="-8" y="3256262"/>
            <a:ext cx="3096337" cy="96586"/>
            <a:chOff x="6040392" y="334012"/>
            <a:chExt cx="3096337" cy="96586"/>
          </a:xfrm>
        </p:grpSpPr>
        <p:sp>
          <p:nvSpPr>
            <p:cNvPr id="911" name="Google Shape;911;p33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3" name="Google Shape;913;p33"/>
          <p:cNvGrpSpPr/>
          <p:nvPr/>
        </p:nvGrpSpPr>
        <p:grpSpPr>
          <a:xfrm>
            <a:off x="560326" y="3796791"/>
            <a:ext cx="1770381" cy="1768519"/>
            <a:chOff x="166675" y="1780700"/>
            <a:chExt cx="712800" cy="712050"/>
          </a:xfrm>
        </p:grpSpPr>
        <p:sp>
          <p:nvSpPr>
            <p:cNvPr id="914" name="Google Shape;914;p33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0" name="Google Shape;920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1" name="Google Shape;921;p33"/>
          <p:cNvSpPr txBox="1"/>
          <p:nvPr>
            <p:ph idx="1" type="subTitle"/>
          </p:nvPr>
        </p:nvSpPr>
        <p:spPr>
          <a:xfrm>
            <a:off x="713225" y="1616950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2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22" name="Google Shape;922;p33"/>
          <p:cNvSpPr txBox="1"/>
          <p:nvPr>
            <p:ph idx="2" type="subTitle"/>
          </p:nvPr>
        </p:nvSpPr>
        <p:spPr>
          <a:xfrm>
            <a:off x="6063775" y="3186575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2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23" name="Google Shape;923;p33"/>
          <p:cNvSpPr txBox="1"/>
          <p:nvPr>
            <p:ph idx="3" type="subTitle"/>
          </p:nvPr>
        </p:nvSpPr>
        <p:spPr>
          <a:xfrm>
            <a:off x="713225" y="2117550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24" name="Google Shape;924;p33"/>
          <p:cNvSpPr txBox="1"/>
          <p:nvPr>
            <p:ph idx="4" type="subTitle"/>
          </p:nvPr>
        </p:nvSpPr>
        <p:spPr>
          <a:xfrm>
            <a:off x="6063775" y="3687178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7"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7" name="Google Shape;927;p34"/>
          <p:cNvSpPr txBox="1"/>
          <p:nvPr>
            <p:ph idx="1" type="subTitle"/>
          </p:nvPr>
        </p:nvSpPr>
        <p:spPr>
          <a:xfrm>
            <a:off x="847088" y="2079425"/>
            <a:ext cx="19518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2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28" name="Google Shape;928;p34"/>
          <p:cNvSpPr txBox="1"/>
          <p:nvPr>
            <p:ph idx="2" type="subTitle"/>
          </p:nvPr>
        </p:nvSpPr>
        <p:spPr>
          <a:xfrm>
            <a:off x="3569437" y="2079425"/>
            <a:ext cx="19518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2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29" name="Google Shape;929;p34"/>
          <p:cNvSpPr txBox="1"/>
          <p:nvPr>
            <p:ph idx="3" type="subTitle"/>
          </p:nvPr>
        </p:nvSpPr>
        <p:spPr>
          <a:xfrm>
            <a:off x="847088" y="2686325"/>
            <a:ext cx="19518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0" name="Google Shape;930;p34"/>
          <p:cNvSpPr txBox="1"/>
          <p:nvPr>
            <p:ph idx="4" type="subTitle"/>
          </p:nvPr>
        </p:nvSpPr>
        <p:spPr>
          <a:xfrm>
            <a:off x="3569437" y="2686326"/>
            <a:ext cx="19518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1" name="Google Shape;931;p34"/>
          <p:cNvSpPr txBox="1"/>
          <p:nvPr>
            <p:ph idx="5" type="subTitle"/>
          </p:nvPr>
        </p:nvSpPr>
        <p:spPr>
          <a:xfrm>
            <a:off x="6335938" y="2079425"/>
            <a:ext cx="19518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2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32" name="Google Shape;932;p34"/>
          <p:cNvSpPr txBox="1"/>
          <p:nvPr>
            <p:ph idx="6" type="subTitle"/>
          </p:nvPr>
        </p:nvSpPr>
        <p:spPr>
          <a:xfrm>
            <a:off x="6335938" y="2686326"/>
            <a:ext cx="19518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33" name="Google Shape;933;p34"/>
          <p:cNvGrpSpPr/>
          <p:nvPr/>
        </p:nvGrpSpPr>
        <p:grpSpPr>
          <a:xfrm>
            <a:off x="6043492" y="4447675"/>
            <a:ext cx="3129036" cy="164400"/>
            <a:chOff x="6007692" y="300175"/>
            <a:chExt cx="3129036" cy="164400"/>
          </a:xfrm>
        </p:grpSpPr>
        <p:grpSp>
          <p:nvGrpSpPr>
            <p:cNvPr id="934" name="Google Shape;934;p34"/>
            <p:cNvGrpSpPr/>
            <p:nvPr/>
          </p:nvGrpSpPr>
          <p:grpSpPr>
            <a:xfrm>
              <a:off x="6040392" y="334012"/>
              <a:ext cx="3096337" cy="96586"/>
              <a:chOff x="6040392" y="334012"/>
              <a:chExt cx="3096337" cy="96586"/>
            </a:xfrm>
          </p:grpSpPr>
          <p:sp>
            <p:nvSpPr>
              <p:cNvPr id="935" name="Google Shape;935;p34"/>
              <p:cNvSpPr/>
              <p:nvPr/>
            </p:nvSpPr>
            <p:spPr>
              <a:xfrm>
                <a:off x="6232650" y="376650"/>
                <a:ext cx="2904078" cy="11300"/>
              </a:xfrm>
              <a:custGeom>
                <a:rect b="b" l="l" r="r" t="t"/>
                <a:pathLst>
                  <a:path extrusionOk="0" h="335" w="21703">
                    <a:moveTo>
                      <a:pt x="0" y="0"/>
                    </a:moveTo>
                    <a:lnTo>
                      <a:pt x="0" y="335"/>
                    </a:lnTo>
                    <a:lnTo>
                      <a:pt x="21703" y="335"/>
                    </a:lnTo>
                    <a:lnTo>
                      <a:pt x="21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4"/>
              <p:cNvSpPr/>
              <p:nvPr/>
            </p:nvSpPr>
            <p:spPr>
              <a:xfrm>
                <a:off x="6040392" y="334012"/>
                <a:ext cx="96586" cy="96586"/>
              </a:xfrm>
              <a:custGeom>
                <a:rect b="b" l="l" r="r" t="t"/>
                <a:pathLst>
                  <a:path extrusionOk="0" h="1057" w="1057">
                    <a:moveTo>
                      <a:pt x="514" y="1"/>
                    </a:moveTo>
                    <a:cubicBezTo>
                      <a:pt x="229" y="1"/>
                      <a:pt x="0" y="229"/>
                      <a:pt x="0" y="514"/>
                    </a:cubicBezTo>
                    <a:cubicBezTo>
                      <a:pt x="0" y="828"/>
                      <a:pt x="229" y="1056"/>
                      <a:pt x="514" y="1056"/>
                    </a:cubicBezTo>
                    <a:cubicBezTo>
                      <a:pt x="828" y="1056"/>
                      <a:pt x="1056" y="828"/>
                      <a:pt x="1056" y="514"/>
                    </a:cubicBezTo>
                    <a:cubicBezTo>
                      <a:pt x="1056" y="229"/>
                      <a:pt x="828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37" name="Google Shape;937;p34"/>
            <p:cNvSpPr/>
            <p:nvPr/>
          </p:nvSpPr>
          <p:spPr>
            <a:xfrm>
              <a:off x="6007692" y="300175"/>
              <a:ext cx="164400" cy="164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8" name="Google Shape;938;p34"/>
          <p:cNvGrpSpPr/>
          <p:nvPr/>
        </p:nvGrpSpPr>
        <p:grpSpPr>
          <a:xfrm>
            <a:off x="1386738" y="4019975"/>
            <a:ext cx="1034036" cy="667673"/>
            <a:chOff x="508625" y="3017550"/>
            <a:chExt cx="1034036" cy="667673"/>
          </a:xfrm>
        </p:grpSpPr>
        <p:sp>
          <p:nvSpPr>
            <p:cNvPr id="939" name="Google Shape;939;p34"/>
            <p:cNvSpPr/>
            <p:nvPr/>
          </p:nvSpPr>
          <p:spPr>
            <a:xfrm>
              <a:off x="508625" y="3017550"/>
              <a:ext cx="1034036" cy="236158"/>
            </a:xfrm>
            <a:custGeom>
              <a:rect b="b" l="l" r="r" t="t"/>
              <a:pathLst>
                <a:path extrusionOk="0" h="2483" w="10872">
                  <a:moveTo>
                    <a:pt x="0" y="0"/>
                  </a:moveTo>
                  <a:lnTo>
                    <a:pt x="0" y="2483"/>
                  </a:lnTo>
                  <a:lnTo>
                    <a:pt x="10871" y="2483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847784" y="3169536"/>
              <a:ext cx="95110" cy="515686"/>
            </a:xfrm>
            <a:custGeom>
              <a:rect b="b" l="l" r="r" t="t"/>
              <a:pathLst>
                <a:path extrusionOk="0" h="5422" w="1000">
                  <a:moveTo>
                    <a:pt x="1" y="0"/>
                  </a:moveTo>
                  <a:lnTo>
                    <a:pt x="1" y="5421"/>
                  </a:lnTo>
                  <a:lnTo>
                    <a:pt x="1000" y="542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1" name="Google Shape;941;p34"/>
          <p:cNvGrpSpPr/>
          <p:nvPr/>
        </p:nvGrpSpPr>
        <p:grpSpPr>
          <a:xfrm>
            <a:off x="-76200" y="3220325"/>
            <a:ext cx="2560275" cy="1391125"/>
            <a:chOff x="-385150" y="3176300"/>
            <a:chExt cx="2560275" cy="1391125"/>
          </a:xfrm>
        </p:grpSpPr>
        <p:sp>
          <p:nvSpPr>
            <p:cNvPr id="942" name="Google Shape;942;p34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4" name="Google Shape;944;p34"/>
          <p:cNvGrpSpPr/>
          <p:nvPr/>
        </p:nvGrpSpPr>
        <p:grpSpPr>
          <a:xfrm>
            <a:off x="6745800" y="4242000"/>
            <a:ext cx="1532575" cy="205676"/>
            <a:chOff x="4645500" y="3968425"/>
            <a:chExt cx="1532575" cy="205676"/>
          </a:xfrm>
        </p:grpSpPr>
        <p:sp>
          <p:nvSpPr>
            <p:cNvPr id="945" name="Google Shape;945;p34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5" name="Google Shape;955;p34"/>
          <p:cNvGrpSpPr/>
          <p:nvPr/>
        </p:nvGrpSpPr>
        <p:grpSpPr>
          <a:xfrm>
            <a:off x="4306525" y="4096125"/>
            <a:ext cx="521776" cy="1628125"/>
            <a:chOff x="8331250" y="3748200"/>
            <a:chExt cx="521776" cy="1628125"/>
          </a:xfrm>
        </p:grpSpPr>
        <p:sp>
          <p:nvSpPr>
            <p:cNvPr id="956" name="Google Shape;956;p34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8658691" y="43096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0_1"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0" name="Google Shape;960;p35"/>
          <p:cNvSpPr txBox="1"/>
          <p:nvPr>
            <p:ph idx="1" type="subTitle"/>
          </p:nvPr>
        </p:nvSpPr>
        <p:spPr>
          <a:xfrm>
            <a:off x="1514525" y="1681650"/>
            <a:ext cx="2944800" cy="49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61" name="Google Shape;961;p35"/>
          <p:cNvSpPr txBox="1"/>
          <p:nvPr>
            <p:ph idx="2" type="subTitle"/>
          </p:nvPr>
        </p:nvSpPr>
        <p:spPr>
          <a:xfrm>
            <a:off x="4684525" y="1681650"/>
            <a:ext cx="2944800" cy="49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62" name="Google Shape;962;p35"/>
          <p:cNvSpPr txBox="1"/>
          <p:nvPr>
            <p:ph idx="3" type="subTitle"/>
          </p:nvPr>
        </p:nvSpPr>
        <p:spPr>
          <a:xfrm>
            <a:off x="1514525" y="2097000"/>
            <a:ext cx="29448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3" name="Google Shape;963;p35"/>
          <p:cNvSpPr txBox="1"/>
          <p:nvPr>
            <p:ph idx="4" type="subTitle"/>
          </p:nvPr>
        </p:nvSpPr>
        <p:spPr>
          <a:xfrm>
            <a:off x="4684525" y="2097003"/>
            <a:ext cx="29448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4" name="Google Shape;964;p35"/>
          <p:cNvSpPr txBox="1"/>
          <p:nvPr>
            <p:ph idx="5" type="subTitle"/>
          </p:nvPr>
        </p:nvSpPr>
        <p:spPr>
          <a:xfrm>
            <a:off x="1514550" y="3088604"/>
            <a:ext cx="2944800" cy="49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65" name="Google Shape;965;p35"/>
          <p:cNvSpPr txBox="1"/>
          <p:nvPr>
            <p:ph idx="6" type="subTitle"/>
          </p:nvPr>
        </p:nvSpPr>
        <p:spPr>
          <a:xfrm>
            <a:off x="4684550" y="3088602"/>
            <a:ext cx="2944800" cy="49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66" name="Google Shape;966;p35"/>
          <p:cNvSpPr txBox="1"/>
          <p:nvPr>
            <p:ph idx="7" type="subTitle"/>
          </p:nvPr>
        </p:nvSpPr>
        <p:spPr>
          <a:xfrm>
            <a:off x="1514541" y="3504100"/>
            <a:ext cx="29448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7" name="Google Shape;967;p35"/>
          <p:cNvSpPr txBox="1"/>
          <p:nvPr>
            <p:ph idx="8" type="subTitle"/>
          </p:nvPr>
        </p:nvSpPr>
        <p:spPr>
          <a:xfrm>
            <a:off x="4684542" y="3504100"/>
            <a:ext cx="29448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68" name="Google Shape;968;p35"/>
          <p:cNvGrpSpPr/>
          <p:nvPr/>
        </p:nvGrpSpPr>
        <p:grpSpPr>
          <a:xfrm rot="-4548949">
            <a:off x="-876891" y="1243552"/>
            <a:ext cx="2105148" cy="2105148"/>
            <a:chOff x="8125275" y="2967225"/>
            <a:chExt cx="1366476" cy="1366476"/>
          </a:xfrm>
        </p:grpSpPr>
        <p:sp>
          <p:nvSpPr>
            <p:cNvPr id="969" name="Google Shape;969;p35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2" name="Google Shape;972;p35"/>
          <p:cNvGrpSpPr/>
          <p:nvPr/>
        </p:nvGrpSpPr>
        <p:grpSpPr>
          <a:xfrm flipH="1">
            <a:off x="7092975" y="3488563"/>
            <a:ext cx="2560275" cy="1391125"/>
            <a:chOff x="-385150" y="3176300"/>
            <a:chExt cx="2560275" cy="1391125"/>
          </a:xfrm>
        </p:grpSpPr>
        <p:sp>
          <p:nvSpPr>
            <p:cNvPr id="973" name="Google Shape;973;p35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35"/>
          <p:cNvGrpSpPr/>
          <p:nvPr/>
        </p:nvGrpSpPr>
        <p:grpSpPr>
          <a:xfrm>
            <a:off x="855287" y="4199175"/>
            <a:ext cx="521776" cy="1399525"/>
            <a:chOff x="5413425" y="4281600"/>
            <a:chExt cx="521776" cy="1399525"/>
          </a:xfrm>
        </p:grpSpPr>
        <p:sp>
          <p:nvSpPr>
            <p:cNvPr id="976" name="Google Shape;976;p35"/>
            <p:cNvSpPr/>
            <p:nvPr/>
          </p:nvSpPr>
          <p:spPr>
            <a:xfrm>
              <a:off x="5413425" y="42816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5"/>
            <p:cNvSpPr/>
            <p:nvPr/>
          </p:nvSpPr>
          <p:spPr>
            <a:xfrm>
              <a:off x="5740866" y="46144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8" name="Google Shape;978;p35"/>
          <p:cNvSpPr/>
          <p:nvPr/>
        </p:nvSpPr>
        <p:spPr>
          <a:xfrm>
            <a:off x="7846000" y="3400992"/>
            <a:ext cx="685267" cy="688517"/>
          </a:xfrm>
          <a:custGeom>
            <a:rect b="b" l="l" r="r" t="t"/>
            <a:pathLst>
              <a:path extrusionOk="0" h="6567" w="6536">
                <a:moveTo>
                  <a:pt x="0" y="1"/>
                </a:moveTo>
                <a:lnTo>
                  <a:pt x="6536" y="6566"/>
                </a:lnTo>
                <a:lnTo>
                  <a:pt x="653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5"/>
          <p:cNvSpPr/>
          <p:nvPr/>
        </p:nvSpPr>
        <p:spPr>
          <a:xfrm>
            <a:off x="8397274" y="2820988"/>
            <a:ext cx="411202" cy="768199"/>
          </a:xfrm>
          <a:custGeom>
            <a:rect b="b" l="l" r="r" t="t"/>
            <a:pathLst>
              <a:path extrusionOk="0" h="7327" w="3922">
                <a:moveTo>
                  <a:pt x="1" y="1"/>
                </a:moveTo>
                <a:lnTo>
                  <a:pt x="1" y="518"/>
                </a:lnTo>
                <a:lnTo>
                  <a:pt x="3861" y="2037"/>
                </a:lnTo>
                <a:lnTo>
                  <a:pt x="3861" y="1521"/>
                </a:lnTo>
                <a:lnTo>
                  <a:pt x="1" y="1"/>
                </a:lnTo>
                <a:close/>
                <a:moveTo>
                  <a:pt x="31" y="1733"/>
                </a:moveTo>
                <a:lnTo>
                  <a:pt x="31" y="2280"/>
                </a:lnTo>
                <a:lnTo>
                  <a:pt x="3922" y="3800"/>
                </a:lnTo>
                <a:lnTo>
                  <a:pt x="3922" y="3253"/>
                </a:lnTo>
                <a:lnTo>
                  <a:pt x="31" y="1733"/>
                </a:lnTo>
                <a:close/>
                <a:moveTo>
                  <a:pt x="31" y="3496"/>
                </a:moveTo>
                <a:lnTo>
                  <a:pt x="31" y="4013"/>
                </a:lnTo>
                <a:lnTo>
                  <a:pt x="3922" y="5533"/>
                </a:lnTo>
                <a:lnTo>
                  <a:pt x="3922" y="5016"/>
                </a:lnTo>
                <a:lnTo>
                  <a:pt x="31" y="3496"/>
                </a:lnTo>
                <a:close/>
                <a:moveTo>
                  <a:pt x="31" y="5259"/>
                </a:moveTo>
                <a:lnTo>
                  <a:pt x="31" y="5806"/>
                </a:lnTo>
                <a:lnTo>
                  <a:pt x="3922" y="7326"/>
                </a:lnTo>
                <a:lnTo>
                  <a:pt x="3922" y="6779"/>
                </a:lnTo>
                <a:lnTo>
                  <a:pt x="31" y="52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0" name="Google Shape;980;p35"/>
          <p:cNvGrpSpPr/>
          <p:nvPr/>
        </p:nvGrpSpPr>
        <p:grpSpPr>
          <a:xfrm>
            <a:off x="4160250" y="4777963"/>
            <a:ext cx="895950" cy="53525"/>
            <a:chOff x="4112025" y="3997975"/>
            <a:chExt cx="895950" cy="53525"/>
          </a:xfrm>
        </p:grpSpPr>
        <p:sp>
          <p:nvSpPr>
            <p:cNvPr id="981" name="Google Shape;981;p35"/>
            <p:cNvSpPr/>
            <p:nvPr/>
          </p:nvSpPr>
          <p:spPr>
            <a:xfrm>
              <a:off x="4954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514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4744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453360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4322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86" y="2141"/>
                    <a:pt x="1057" y="2141"/>
                  </a:cubicBezTo>
                  <a:cubicBezTo>
                    <a:pt x="1684" y="2141"/>
                    <a:pt x="2141" y="1684"/>
                    <a:pt x="2141" y="1085"/>
                  </a:cubicBezTo>
                  <a:cubicBezTo>
                    <a:pt x="2141" y="457"/>
                    <a:pt x="1684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4112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57" y="2141"/>
                    <a:pt x="1057" y="2141"/>
                  </a:cubicBezTo>
                  <a:cubicBezTo>
                    <a:pt x="1656" y="2141"/>
                    <a:pt x="2141" y="1684"/>
                    <a:pt x="2141" y="1085"/>
                  </a:cubicBezTo>
                  <a:cubicBezTo>
                    <a:pt x="2141" y="457"/>
                    <a:pt x="1656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3"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36"/>
          <p:cNvSpPr txBox="1"/>
          <p:nvPr>
            <p:ph type="title"/>
          </p:nvPr>
        </p:nvSpPr>
        <p:spPr>
          <a:xfrm>
            <a:off x="713225" y="445025"/>
            <a:ext cx="77175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8" name="Google Shape;988;p36"/>
          <p:cNvSpPr txBox="1"/>
          <p:nvPr>
            <p:ph idx="1" type="subTitle"/>
          </p:nvPr>
        </p:nvSpPr>
        <p:spPr>
          <a:xfrm>
            <a:off x="796450" y="1669473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89" name="Google Shape;989;p36"/>
          <p:cNvSpPr txBox="1"/>
          <p:nvPr>
            <p:ph idx="2" type="subTitle"/>
          </p:nvPr>
        </p:nvSpPr>
        <p:spPr>
          <a:xfrm>
            <a:off x="3388475" y="1669473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90" name="Google Shape;990;p36"/>
          <p:cNvSpPr txBox="1"/>
          <p:nvPr>
            <p:ph idx="3" type="subTitle"/>
          </p:nvPr>
        </p:nvSpPr>
        <p:spPr>
          <a:xfrm>
            <a:off x="796450" y="2052725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91" name="Google Shape;991;p36"/>
          <p:cNvSpPr txBox="1"/>
          <p:nvPr>
            <p:ph idx="4" type="subTitle"/>
          </p:nvPr>
        </p:nvSpPr>
        <p:spPr>
          <a:xfrm>
            <a:off x="3388475" y="2052728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92" name="Google Shape;992;p36"/>
          <p:cNvSpPr txBox="1"/>
          <p:nvPr>
            <p:ph idx="5" type="subTitle"/>
          </p:nvPr>
        </p:nvSpPr>
        <p:spPr>
          <a:xfrm>
            <a:off x="2089963" y="3109528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93" name="Google Shape;993;p36"/>
          <p:cNvSpPr txBox="1"/>
          <p:nvPr>
            <p:ph idx="6" type="subTitle"/>
          </p:nvPr>
        </p:nvSpPr>
        <p:spPr>
          <a:xfrm>
            <a:off x="4681988" y="3109525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94" name="Google Shape;994;p36"/>
          <p:cNvSpPr txBox="1"/>
          <p:nvPr>
            <p:ph idx="7" type="subTitle"/>
          </p:nvPr>
        </p:nvSpPr>
        <p:spPr>
          <a:xfrm>
            <a:off x="2089951" y="3492775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95" name="Google Shape;995;p36"/>
          <p:cNvSpPr txBox="1"/>
          <p:nvPr>
            <p:ph idx="8" type="subTitle"/>
          </p:nvPr>
        </p:nvSpPr>
        <p:spPr>
          <a:xfrm>
            <a:off x="4681976" y="3492775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96" name="Google Shape;996;p36"/>
          <p:cNvSpPr txBox="1"/>
          <p:nvPr>
            <p:ph idx="9" type="subTitle"/>
          </p:nvPr>
        </p:nvSpPr>
        <p:spPr>
          <a:xfrm>
            <a:off x="5980525" y="1669473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97" name="Google Shape;997;p36"/>
          <p:cNvSpPr txBox="1"/>
          <p:nvPr>
            <p:ph idx="13" type="subTitle"/>
          </p:nvPr>
        </p:nvSpPr>
        <p:spPr>
          <a:xfrm>
            <a:off x="5980525" y="2052728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98" name="Google Shape;998;p36"/>
          <p:cNvGrpSpPr/>
          <p:nvPr/>
        </p:nvGrpSpPr>
        <p:grpSpPr>
          <a:xfrm>
            <a:off x="6693492" y="2814775"/>
            <a:ext cx="3129036" cy="164400"/>
            <a:chOff x="6007692" y="300175"/>
            <a:chExt cx="3129036" cy="164400"/>
          </a:xfrm>
        </p:grpSpPr>
        <p:grpSp>
          <p:nvGrpSpPr>
            <p:cNvPr id="999" name="Google Shape;999;p36"/>
            <p:cNvGrpSpPr/>
            <p:nvPr/>
          </p:nvGrpSpPr>
          <p:grpSpPr>
            <a:xfrm>
              <a:off x="6040392" y="334012"/>
              <a:ext cx="3096337" cy="96586"/>
              <a:chOff x="6040392" y="334012"/>
              <a:chExt cx="3096337" cy="96586"/>
            </a:xfrm>
          </p:grpSpPr>
          <p:sp>
            <p:nvSpPr>
              <p:cNvPr id="1000" name="Google Shape;1000;p36"/>
              <p:cNvSpPr/>
              <p:nvPr/>
            </p:nvSpPr>
            <p:spPr>
              <a:xfrm>
                <a:off x="6232650" y="376650"/>
                <a:ext cx="2904078" cy="11300"/>
              </a:xfrm>
              <a:custGeom>
                <a:rect b="b" l="l" r="r" t="t"/>
                <a:pathLst>
                  <a:path extrusionOk="0" h="335" w="21703">
                    <a:moveTo>
                      <a:pt x="0" y="0"/>
                    </a:moveTo>
                    <a:lnTo>
                      <a:pt x="0" y="335"/>
                    </a:lnTo>
                    <a:lnTo>
                      <a:pt x="21703" y="335"/>
                    </a:lnTo>
                    <a:lnTo>
                      <a:pt x="21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36"/>
              <p:cNvSpPr/>
              <p:nvPr/>
            </p:nvSpPr>
            <p:spPr>
              <a:xfrm>
                <a:off x="6040392" y="334012"/>
                <a:ext cx="96586" cy="96586"/>
              </a:xfrm>
              <a:custGeom>
                <a:rect b="b" l="l" r="r" t="t"/>
                <a:pathLst>
                  <a:path extrusionOk="0" h="1057" w="1057">
                    <a:moveTo>
                      <a:pt x="514" y="1"/>
                    </a:moveTo>
                    <a:cubicBezTo>
                      <a:pt x="229" y="1"/>
                      <a:pt x="0" y="229"/>
                      <a:pt x="0" y="514"/>
                    </a:cubicBezTo>
                    <a:cubicBezTo>
                      <a:pt x="0" y="828"/>
                      <a:pt x="229" y="1056"/>
                      <a:pt x="514" y="1056"/>
                    </a:cubicBezTo>
                    <a:cubicBezTo>
                      <a:pt x="828" y="1056"/>
                      <a:pt x="1056" y="828"/>
                      <a:pt x="1056" y="514"/>
                    </a:cubicBezTo>
                    <a:cubicBezTo>
                      <a:pt x="1056" y="229"/>
                      <a:pt x="828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2" name="Google Shape;1002;p36"/>
            <p:cNvSpPr/>
            <p:nvPr/>
          </p:nvSpPr>
          <p:spPr>
            <a:xfrm>
              <a:off x="6007692" y="300175"/>
              <a:ext cx="164400" cy="164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36"/>
          <p:cNvGrpSpPr/>
          <p:nvPr/>
        </p:nvGrpSpPr>
        <p:grpSpPr>
          <a:xfrm>
            <a:off x="3239725" y="4400925"/>
            <a:ext cx="521776" cy="1475725"/>
            <a:chOff x="8331250" y="3748200"/>
            <a:chExt cx="521776" cy="1475725"/>
          </a:xfrm>
        </p:grpSpPr>
        <p:sp>
          <p:nvSpPr>
            <p:cNvPr id="1004" name="Google Shape;1004;p36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8658691" y="41572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6" name="Google Shape;1006;p36"/>
          <p:cNvSpPr/>
          <p:nvPr/>
        </p:nvSpPr>
        <p:spPr>
          <a:xfrm>
            <a:off x="8572599" y="2490963"/>
            <a:ext cx="411202" cy="768199"/>
          </a:xfrm>
          <a:custGeom>
            <a:rect b="b" l="l" r="r" t="t"/>
            <a:pathLst>
              <a:path extrusionOk="0" h="7327" w="3922">
                <a:moveTo>
                  <a:pt x="1" y="1"/>
                </a:moveTo>
                <a:lnTo>
                  <a:pt x="1" y="518"/>
                </a:lnTo>
                <a:lnTo>
                  <a:pt x="3861" y="2037"/>
                </a:lnTo>
                <a:lnTo>
                  <a:pt x="3861" y="1521"/>
                </a:lnTo>
                <a:lnTo>
                  <a:pt x="1" y="1"/>
                </a:lnTo>
                <a:close/>
                <a:moveTo>
                  <a:pt x="31" y="1733"/>
                </a:moveTo>
                <a:lnTo>
                  <a:pt x="31" y="2280"/>
                </a:lnTo>
                <a:lnTo>
                  <a:pt x="3922" y="3800"/>
                </a:lnTo>
                <a:lnTo>
                  <a:pt x="3922" y="3253"/>
                </a:lnTo>
                <a:lnTo>
                  <a:pt x="31" y="1733"/>
                </a:lnTo>
                <a:close/>
                <a:moveTo>
                  <a:pt x="31" y="3496"/>
                </a:moveTo>
                <a:lnTo>
                  <a:pt x="31" y="4013"/>
                </a:lnTo>
                <a:lnTo>
                  <a:pt x="3922" y="5533"/>
                </a:lnTo>
                <a:lnTo>
                  <a:pt x="3922" y="5016"/>
                </a:lnTo>
                <a:lnTo>
                  <a:pt x="31" y="3496"/>
                </a:lnTo>
                <a:close/>
                <a:moveTo>
                  <a:pt x="31" y="5259"/>
                </a:moveTo>
                <a:lnTo>
                  <a:pt x="31" y="5806"/>
                </a:lnTo>
                <a:lnTo>
                  <a:pt x="3922" y="7326"/>
                </a:lnTo>
                <a:lnTo>
                  <a:pt x="3922" y="6779"/>
                </a:lnTo>
                <a:lnTo>
                  <a:pt x="31" y="52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7" name="Google Shape;1007;p36"/>
          <p:cNvGrpSpPr/>
          <p:nvPr/>
        </p:nvGrpSpPr>
        <p:grpSpPr>
          <a:xfrm>
            <a:off x="307525" y="4058564"/>
            <a:ext cx="1468465" cy="620362"/>
            <a:chOff x="2156900" y="1398050"/>
            <a:chExt cx="763275" cy="322450"/>
          </a:xfrm>
        </p:grpSpPr>
        <p:sp>
          <p:nvSpPr>
            <p:cNvPr id="1008" name="Google Shape;1008;p36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6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6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6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6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6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6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36"/>
          <p:cNvGrpSpPr/>
          <p:nvPr/>
        </p:nvGrpSpPr>
        <p:grpSpPr>
          <a:xfrm>
            <a:off x="-786800" y="2424038"/>
            <a:ext cx="2560275" cy="1391125"/>
            <a:chOff x="-385150" y="3176300"/>
            <a:chExt cx="2560275" cy="1391125"/>
          </a:xfrm>
        </p:grpSpPr>
        <p:sp>
          <p:nvSpPr>
            <p:cNvPr id="1037" name="Google Shape;1037;p36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6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1"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37"/>
          <p:cNvSpPr txBox="1"/>
          <p:nvPr>
            <p:ph type="title"/>
          </p:nvPr>
        </p:nvSpPr>
        <p:spPr>
          <a:xfrm>
            <a:off x="713225" y="445025"/>
            <a:ext cx="77175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1" name="Google Shape;1041;p37"/>
          <p:cNvSpPr txBox="1"/>
          <p:nvPr>
            <p:ph idx="1" type="subTitle"/>
          </p:nvPr>
        </p:nvSpPr>
        <p:spPr>
          <a:xfrm>
            <a:off x="796450" y="1780725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1042" name="Google Shape;1042;p37"/>
          <p:cNvSpPr txBox="1"/>
          <p:nvPr>
            <p:ph idx="2" type="subTitle"/>
          </p:nvPr>
        </p:nvSpPr>
        <p:spPr>
          <a:xfrm>
            <a:off x="3388475" y="1780725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1043" name="Google Shape;1043;p37"/>
          <p:cNvSpPr txBox="1"/>
          <p:nvPr>
            <p:ph idx="3" type="subTitle"/>
          </p:nvPr>
        </p:nvSpPr>
        <p:spPr>
          <a:xfrm>
            <a:off x="796450" y="2128925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4" name="Google Shape;1044;p37"/>
          <p:cNvSpPr txBox="1"/>
          <p:nvPr>
            <p:ph idx="4" type="subTitle"/>
          </p:nvPr>
        </p:nvSpPr>
        <p:spPr>
          <a:xfrm>
            <a:off x="3388475" y="2128928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5" name="Google Shape;1045;p37"/>
          <p:cNvSpPr txBox="1"/>
          <p:nvPr>
            <p:ph idx="5" type="subTitle"/>
          </p:nvPr>
        </p:nvSpPr>
        <p:spPr>
          <a:xfrm>
            <a:off x="796475" y="3035280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1046" name="Google Shape;1046;p37"/>
          <p:cNvSpPr txBox="1"/>
          <p:nvPr>
            <p:ph idx="6" type="subTitle"/>
          </p:nvPr>
        </p:nvSpPr>
        <p:spPr>
          <a:xfrm>
            <a:off x="3388500" y="3035277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1047" name="Google Shape;1047;p37"/>
          <p:cNvSpPr txBox="1"/>
          <p:nvPr>
            <p:ph idx="7" type="subTitle"/>
          </p:nvPr>
        </p:nvSpPr>
        <p:spPr>
          <a:xfrm>
            <a:off x="796463" y="3383475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8" name="Google Shape;1048;p37"/>
          <p:cNvSpPr txBox="1"/>
          <p:nvPr>
            <p:ph idx="8" type="subTitle"/>
          </p:nvPr>
        </p:nvSpPr>
        <p:spPr>
          <a:xfrm>
            <a:off x="3388488" y="3383475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9" name="Google Shape;1049;p37"/>
          <p:cNvSpPr txBox="1"/>
          <p:nvPr>
            <p:ph idx="9" type="subTitle"/>
          </p:nvPr>
        </p:nvSpPr>
        <p:spPr>
          <a:xfrm>
            <a:off x="5980525" y="1780725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1050" name="Google Shape;1050;p37"/>
          <p:cNvSpPr txBox="1"/>
          <p:nvPr>
            <p:ph idx="13" type="subTitle"/>
          </p:nvPr>
        </p:nvSpPr>
        <p:spPr>
          <a:xfrm>
            <a:off x="5980525" y="2128928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51" name="Google Shape;1051;p37"/>
          <p:cNvSpPr txBox="1"/>
          <p:nvPr>
            <p:ph idx="14" type="subTitle"/>
          </p:nvPr>
        </p:nvSpPr>
        <p:spPr>
          <a:xfrm>
            <a:off x="5980550" y="3035277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1052" name="Google Shape;1052;p37"/>
          <p:cNvSpPr txBox="1"/>
          <p:nvPr>
            <p:ph idx="15" type="subTitle"/>
          </p:nvPr>
        </p:nvSpPr>
        <p:spPr>
          <a:xfrm>
            <a:off x="5980538" y="3383475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53" name="Google Shape;1053;p37"/>
          <p:cNvGrpSpPr/>
          <p:nvPr/>
        </p:nvGrpSpPr>
        <p:grpSpPr>
          <a:xfrm flipH="1">
            <a:off x="-8" y="4683212"/>
            <a:ext cx="3096337" cy="96586"/>
            <a:chOff x="6040392" y="334012"/>
            <a:chExt cx="3096337" cy="96586"/>
          </a:xfrm>
        </p:grpSpPr>
        <p:sp>
          <p:nvSpPr>
            <p:cNvPr id="1054" name="Google Shape;1054;p37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6" name="Google Shape;1056;p37"/>
          <p:cNvGrpSpPr/>
          <p:nvPr/>
        </p:nvGrpSpPr>
        <p:grpSpPr>
          <a:xfrm flipH="1">
            <a:off x="7276025" y="182975"/>
            <a:ext cx="2560275" cy="1391125"/>
            <a:chOff x="-385150" y="3176300"/>
            <a:chExt cx="2560275" cy="1391125"/>
          </a:xfrm>
        </p:grpSpPr>
        <p:sp>
          <p:nvSpPr>
            <p:cNvPr id="1057" name="Google Shape;1057;p37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9" name="Google Shape;1059;p37"/>
          <p:cNvGrpSpPr/>
          <p:nvPr/>
        </p:nvGrpSpPr>
        <p:grpSpPr>
          <a:xfrm>
            <a:off x="713275" y="4628650"/>
            <a:ext cx="1532575" cy="205676"/>
            <a:chOff x="4645500" y="3968425"/>
            <a:chExt cx="1532575" cy="205676"/>
          </a:xfrm>
        </p:grpSpPr>
        <p:sp>
          <p:nvSpPr>
            <p:cNvPr id="1060" name="Google Shape;1060;p37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7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7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0" name="Google Shape;1070;p37"/>
          <p:cNvGrpSpPr/>
          <p:nvPr/>
        </p:nvGrpSpPr>
        <p:grpSpPr>
          <a:xfrm>
            <a:off x="7549100" y="1102450"/>
            <a:ext cx="1034036" cy="667673"/>
            <a:chOff x="508625" y="3017550"/>
            <a:chExt cx="1034036" cy="667673"/>
          </a:xfrm>
        </p:grpSpPr>
        <p:sp>
          <p:nvSpPr>
            <p:cNvPr id="1071" name="Google Shape;1071;p37"/>
            <p:cNvSpPr/>
            <p:nvPr/>
          </p:nvSpPr>
          <p:spPr>
            <a:xfrm>
              <a:off x="508625" y="3017550"/>
              <a:ext cx="1034036" cy="236158"/>
            </a:xfrm>
            <a:custGeom>
              <a:rect b="b" l="l" r="r" t="t"/>
              <a:pathLst>
                <a:path extrusionOk="0" h="2483" w="10872">
                  <a:moveTo>
                    <a:pt x="0" y="0"/>
                  </a:moveTo>
                  <a:lnTo>
                    <a:pt x="0" y="2483"/>
                  </a:lnTo>
                  <a:lnTo>
                    <a:pt x="10871" y="2483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847784" y="3169536"/>
              <a:ext cx="95110" cy="515686"/>
            </a:xfrm>
            <a:custGeom>
              <a:rect b="b" l="l" r="r" t="t"/>
              <a:pathLst>
                <a:path extrusionOk="0" h="5422" w="1000">
                  <a:moveTo>
                    <a:pt x="1" y="0"/>
                  </a:moveTo>
                  <a:lnTo>
                    <a:pt x="1" y="5421"/>
                  </a:lnTo>
                  <a:lnTo>
                    <a:pt x="1000" y="542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7">
    <p:bg>
      <p:bgPr>
        <a:solidFill>
          <a:schemeClr val="dk2"/>
        </a:solidFill>
      </p:bgPr>
    </p:bg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38"/>
          <p:cNvSpPr txBox="1"/>
          <p:nvPr>
            <p:ph type="title"/>
          </p:nvPr>
        </p:nvSpPr>
        <p:spPr>
          <a:xfrm>
            <a:off x="2055450" y="557600"/>
            <a:ext cx="5033100" cy="10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5" name="Google Shape;1075;p38"/>
          <p:cNvSpPr txBox="1"/>
          <p:nvPr>
            <p:ph idx="1" type="subTitle"/>
          </p:nvPr>
        </p:nvSpPr>
        <p:spPr>
          <a:xfrm>
            <a:off x="2960400" y="1625600"/>
            <a:ext cx="32232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6" name="Google Shape;1076;p38"/>
          <p:cNvSpPr txBox="1"/>
          <p:nvPr/>
        </p:nvSpPr>
        <p:spPr>
          <a:xfrm flipH="1">
            <a:off x="2486400" y="3481625"/>
            <a:ext cx="4171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Space Mono"/>
                <a:ea typeface="Space Mono"/>
                <a:cs typeface="Space Mono"/>
                <a:sym typeface="Space Mon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Space Mono"/>
                <a:ea typeface="Space Mono"/>
                <a:cs typeface="Space Mono"/>
                <a:sym typeface="Space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,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Space Mono"/>
                <a:ea typeface="Space Mono"/>
                <a:cs typeface="Space Mono"/>
                <a:sym typeface="Space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1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endParaRPr b="1" sz="11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grpSp>
        <p:nvGrpSpPr>
          <p:cNvPr id="1077" name="Google Shape;1077;p38"/>
          <p:cNvGrpSpPr/>
          <p:nvPr/>
        </p:nvGrpSpPr>
        <p:grpSpPr>
          <a:xfrm flipH="1">
            <a:off x="-957025" y="1845250"/>
            <a:ext cx="3308375" cy="113725"/>
            <a:chOff x="5803825" y="519225"/>
            <a:chExt cx="3308375" cy="113725"/>
          </a:xfrm>
        </p:grpSpPr>
        <p:sp>
          <p:nvSpPr>
            <p:cNvPr id="1078" name="Google Shape;1078;p38"/>
            <p:cNvSpPr/>
            <p:nvPr/>
          </p:nvSpPr>
          <p:spPr>
            <a:xfrm flipH="1">
              <a:off x="6691250" y="519225"/>
              <a:ext cx="2420950" cy="113725"/>
            </a:xfrm>
            <a:custGeom>
              <a:rect b="b" l="l" r="r" t="t"/>
              <a:pathLst>
                <a:path extrusionOk="0" h="1485" w="12013">
                  <a:moveTo>
                    <a:pt x="1" y="1"/>
                  </a:moveTo>
                  <a:lnTo>
                    <a:pt x="1" y="1484"/>
                  </a:lnTo>
                  <a:lnTo>
                    <a:pt x="12013" y="1484"/>
                  </a:lnTo>
                  <a:lnTo>
                    <a:pt x="12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 flipH="1">
              <a:off x="6232647" y="519225"/>
              <a:ext cx="132725" cy="113725"/>
            </a:xfrm>
            <a:custGeom>
              <a:rect b="b" l="l" r="r" t="t"/>
              <a:pathLst>
                <a:path extrusionOk="0" h="1485" w="1057">
                  <a:moveTo>
                    <a:pt x="1" y="1"/>
                  </a:moveTo>
                  <a:lnTo>
                    <a:pt x="1" y="1484"/>
                  </a:lnTo>
                  <a:lnTo>
                    <a:pt x="1056" y="1484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 flipH="1">
              <a:off x="5803825" y="519225"/>
              <a:ext cx="132725" cy="113725"/>
            </a:xfrm>
            <a:custGeom>
              <a:rect b="b" l="l" r="r" t="t"/>
              <a:pathLst>
                <a:path extrusionOk="0" h="1485" w="1028">
                  <a:moveTo>
                    <a:pt x="0" y="1"/>
                  </a:moveTo>
                  <a:lnTo>
                    <a:pt x="0" y="1484"/>
                  </a:lnTo>
                  <a:lnTo>
                    <a:pt x="1027" y="1484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1" name="Google Shape;1081;p38"/>
          <p:cNvGrpSpPr/>
          <p:nvPr/>
        </p:nvGrpSpPr>
        <p:grpSpPr>
          <a:xfrm>
            <a:off x="4311254" y="4789912"/>
            <a:ext cx="521493" cy="96586"/>
            <a:chOff x="4342567" y="4452512"/>
            <a:chExt cx="521493" cy="96586"/>
          </a:xfrm>
        </p:grpSpPr>
        <p:sp>
          <p:nvSpPr>
            <p:cNvPr id="1082" name="Google Shape;1082;p38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5" name="Google Shape;1085;p38"/>
          <p:cNvGrpSpPr/>
          <p:nvPr/>
        </p:nvGrpSpPr>
        <p:grpSpPr>
          <a:xfrm flipH="1">
            <a:off x="7103200" y="1723788"/>
            <a:ext cx="2560275" cy="1391125"/>
            <a:chOff x="-385150" y="3176300"/>
            <a:chExt cx="2560275" cy="1391125"/>
          </a:xfrm>
        </p:grpSpPr>
        <p:sp>
          <p:nvSpPr>
            <p:cNvPr id="1086" name="Google Shape;1086;p38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8" name="Google Shape;1088;p38"/>
          <p:cNvGrpSpPr/>
          <p:nvPr/>
        </p:nvGrpSpPr>
        <p:grpSpPr>
          <a:xfrm>
            <a:off x="7461013" y="4156075"/>
            <a:ext cx="521776" cy="1399525"/>
            <a:chOff x="5413425" y="4281600"/>
            <a:chExt cx="521776" cy="1399525"/>
          </a:xfrm>
        </p:grpSpPr>
        <p:sp>
          <p:nvSpPr>
            <p:cNvPr id="1089" name="Google Shape;1089;p38"/>
            <p:cNvSpPr/>
            <p:nvPr/>
          </p:nvSpPr>
          <p:spPr>
            <a:xfrm>
              <a:off x="5413425" y="42816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5740866" y="46144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1" name="Google Shape;1091;p38"/>
          <p:cNvSpPr/>
          <p:nvPr/>
        </p:nvSpPr>
        <p:spPr>
          <a:xfrm>
            <a:off x="542425" y="2403942"/>
            <a:ext cx="685267" cy="688517"/>
          </a:xfrm>
          <a:custGeom>
            <a:rect b="b" l="l" r="r" t="t"/>
            <a:pathLst>
              <a:path extrusionOk="0" h="6567" w="6536">
                <a:moveTo>
                  <a:pt x="0" y="1"/>
                </a:moveTo>
                <a:lnTo>
                  <a:pt x="6536" y="6566"/>
                </a:lnTo>
                <a:lnTo>
                  <a:pt x="653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38"/>
          <p:cNvSpPr/>
          <p:nvPr/>
        </p:nvSpPr>
        <p:spPr>
          <a:xfrm>
            <a:off x="1093699" y="1823938"/>
            <a:ext cx="411202" cy="768199"/>
          </a:xfrm>
          <a:custGeom>
            <a:rect b="b" l="l" r="r" t="t"/>
            <a:pathLst>
              <a:path extrusionOk="0" h="7327" w="3922">
                <a:moveTo>
                  <a:pt x="1" y="1"/>
                </a:moveTo>
                <a:lnTo>
                  <a:pt x="1" y="518"/>
                </a:lnTo>
                <a:lnTo>
                  <a:pt x="3861" y="2037"/>
                </a:lnTo>
                <a:lnTo>
                  <a:pt x="3861" y="1521"/>
                </a:lnTo>
                <a:lnTo>
                  <a:pt x="1" y="1"/>
                </a:lnTo>
                <a:close/>
                <a:moveTo>
                  <a:pt x="31" y="1733"/>
                </a:moveTo>
                <a:lnTo>
                  <a:pt x="31" y="2280"/>
                </a:lnTo>
                <a:lnTo>
                  <a:pt x="3922" y="3800"/>
                </a:lnTo>
                <a:lnTo>
                  <a:pt x="3922" y="3253"/>
                </a:lnTo>
                <a:lnTo>
                  <a:pt x="31" y="1733"/>
                </a:lnTo>
                <a:close/>
                <a:moveTo>
                  <a:pt x="31" y="3496"/>
                </a:moveTo>
                <a:lnTo>
                  <a:pt x="31" y="4013"/>
                </a:lnTo>
                <a:lnTo>
                  <a:pt x="3922" y="5533"/>
                </a:lnTo>
                <a:lnTo>
                  <a:pt x="3922" y="5016"/>
                </a:lnTo>
                <a:lnTo>
                  <a:pt x="31" y="3496"/>
                </a:lnTo>
                <a:close/>
                <a:moveTo>
                  <a:pt x="31" y="5259"/>
                </a:moveTo>
                <a:lnTo>
                  <a:pt x="31" y="5806"/>
                </a:lnTo>
                <a:lnTo>
                  <a:pt x="3922" y="7326"/>
                </a:lnTo>
                <a:lnTo>
                  <a:pt x="3922" y="6779"/>
                </a:lnTo>
                <a:lnTo>
                  <a:pt x="31" y="525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3" name="Google Shape;1093;p38"/>
          <p:cNvGrpSpPr/>
          <p:nvPr/>
        </p:nvGrpSpPr>
        <p:grpSpPr>
          <a:xfrm>
            <a:off x="6724125" y="2744525"/>
            <a:ext cx="1532575" cy="205676"/>
            <a:chOff x="4645500" y="3968425"/>
            <a:chExt cx="1532575" cy="205676"/>
          </a:xfrm>
        </p:grpSpPr>
        <p:sp>
          <p:nvSpPr>
            <p:cNvPr id="1094" name="Google Shape;1094;p38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4" name="Google Shape;1104;p38"/>
          <p:cNvGrpSpPr/>
          <p:nvPr/>
        </p:nvGrpSpPr>
        <p:grpSpPr>
          <a:xfrm>
            <a:off x="286434" y="3654666"/>
            <a:ext cx="1770381" cy="1768519"/>
            <a:chOff x="166675" y="1780700"/>
            <a:chExt cx="712800" cy="712050"/>
          </a:xfrm>
        </p:grpSpPr>
        <p:sp>
          <p:nvSpPr>
            <p:cNvPr id="1105" name="Google Shape;1105;p38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8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8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2" name="Google Shape;1112;p39"/>
          <p:cNvGrpSpPr/>
          <p:nvPr/>
        </p:nvGrpSpPr>
        <p:grpSpPr>
          <a:xfrm>
            <a:off x="284150" y="189800"/>
            <a:ext cx="139449" cy="2312225"/>
            <a:chOff x="436550" y="342200"/>
            <a:chExt cx="139449" cy="2312225"/>
          </a:xfrm>
        </p:grpSpPr>
        <p:sp>
          <p:nvSpPr>
            <p:cNvPr id="1113" name="Google Shape;1113;p39"/>
            <p:cNvSpPr/>
            <p:nvPr/>
          </p:nvSpPr>
          <p:spPr>
            <a:xfrm>
              <a:off x="436550" y="342200"/>
              <a:ext cx="137565" cy="42023"/>
            </a:xfrm>
            <a:custGeom>
              <a:rect b="b" l="l" r="r" t="t"/>
              <a:pathLst>
                <a:path extrusionOk="0" h="669" w="2190">
                  <a:moveTo>
                    <a:pt x="1" y="0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438497" y="481587"/>
              <a:ext cx="137502" cy="2033447"/>
            </a:xfrm>
            <a:custGeom>
              <a:rect b="b" l="l" r="r" t="t"/>
              <a:pathLst>
                <a:path extrusionOk="0" h="32372" w="2189">
                  <a:moveTo>
                    <a:pt x="0" y="0"/>
                  </a:moveTo>
                  <a:lnTo>
                    <a:pt x="0" y="1246"/>
                  </a:lnTo>
                  <a:lnTo>
                    <a:pt x="2189" y="1246"/>
                  </a:lnTo>
                  <a:lnTo>
                    <a:pt x="2189" y="0"/>
                  </a:lnTo>
                  <a:close/>
                  <a:moveTo>
                    <a:pt x="0" y="2857"/>
                  </a:moveTo>
                  <a:lnTo>
                    <a:pt x="0" y="4104"/>
                  </a:lnTo>
                  <a:lnTo>
                    <a:pt x="2189" y="4104"/>
                  </a:lnTo>
                  <a:lnTo>
                    <a:pt x="2189" y="2857"/>
                  </a:lnTo>
                  <a:close/>
                  <a:moveTo>
                    <a:pt x="0" y="5654"/>
                  </a:moveTo>
                  <a:lnTo>
                    <a:pt x="0" y="6900"/>
                  </a:lnTo>
                  <a:lnTo>
                    <a:pt x="2189" y="6900"/>
                  </a:lnTo>
                  <a:lnTo>
                    <a:pt x="2189" y="5654"/>
                  </a:lnTo>
                  <a:close/>
                  <a:moveTo>
                    <a:pt x="0" y="8481"/>
                  </a:moveTo>
                  <a:lnTo>
                    <a:pt x="0" y="9727"/>
                  </a:lnTo>
                  <a:lnTo>
                    <a:pt x="2189" y="9727"/>
                  </a:lnTo>
                  <a:lnTo>
                    <a:pt x="2189" y="8481"/>
                  </a:lnTo>
                  <a:close/>
                  <a:moveTo>
                    <a:pt x="0" y="11338"/>
                  </a:moveTo>
                  <a:lnTo>
                    <a:pt x="0" y="12584"/>
                  </a:lnTo>
                  <a:lnTo>
                    <a:pt x="2189" y="12584"/>
                  </a:lnTo>
                  <a:lnTo>
                    <a:pt x="2189" y="11338"/>
                  </a:lnTo>
                  <a:close/>
                  <a:moveTo>
                    <a:pt x="0" y="14134"/>
                  </a:moveTo>
                  <a:lnTo>
                    <a:pt x="0" y="15380"/>
                  </a:lnTo>
                  <a:lnTo>
                    <a:pt x="2189" y="15380"/>
                  </a:lnTo>
                  <a:lnTo>
                    <a:pt x="2189" y="14134"/>
                  </a:lnTo>
                  <a:close/>
                  <a:moveTo>
                    <a:pt x="0" y="16991"/>
                  </a:moveTo>
                  <a:lnTo>
                    <a:pt x="0" y="18237"/>
                  </a:lnTo>
                  <a:lnTo>
                    <a:pt x="2189" y="18237"/>
                  </a:lnTo>
                  <a:lnTo>
                    <a:pt x="2189" y="16991"/>
                  </a:lnTo>
                  <a:close/>
                  <a:moveTo>
                    <a:pt x="0" y="19788"/>
                  </a:moveTo>
                  <a:lnTo>
                    <a:pt x="0" y="21064"/>
                  </a:lnTo>
                  <a:lnTo>
                    <a:pt x="2189" y="21064"/>
                  </a:lnTo>
                  <a:lnTo>
                    <a:pt x="2189" y="19788"/>
                  </a:lnTo>
                  <a:close/>
                  <a:moveTo>
                    <a:pt x="0" y="22614"/>
                  </a:moveTo>
                  <a:lnTo>
                    <a:pt x="0" y="23861"/>
                  </a:lnTo>
                  <a:lnTo>
                    <a:pt x="2189" y="23861"/>
                  </a:lnTo>
                  <a:lnTo>
                    <a:pt x="2189" y="22614"/>
                  </a:lnTo>
                  <a:close/>
                  <a:moveTo>
                    <a:pt x="0" y="25472"/>
                  </a:moveTo>
                  <a:lnTo>
                    <a:pt x="0" y="26718"/>
                  </a:lnTo>
                  <a:lnTo>
                    <a:pt x="2189" y="26718"/>
                  </a:lnTo>
                  <a:lnTo>
                    <a:pt x="2189" y="25472"/>
                  </a:lnTo>
                  <a:close/>
                  <a:moveTo>
                    <a:pt x="0" y="28268"/>
                  </a:moveTo>
                  <a:lnTo>
                    <a:pt x="0" y="29514"/>
                  </a:lnTo>
                  <a:lnTo>
                    <a:pt x="2189" y="29514"/>
                  </a:lnTo>
                  <a:lnTo>
                    <a:pt x="2189" y="28268"/>
                  </a:lnTo>
                  <a:close/>
                  <a:moveTo>
                    <a:pt x="0" y="31125"/>
                  </a:moveTo>
                  <a:lnTo>
                    <a:pt x="0" y="32371"/>
                  </a:lnTo>
                  <a:lnTo>
                    <a:pt x="2189" y="32371"/>
                  </a:lnTo>
                  <a:lnTo>
                    <a:pt x="2189" y="311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436550" y="2612339"/>
              <a:ext cx="137565" cy="42086"/>
            </a:xfrm>
            <a:custGeom>
              <a:rect b="b" l="l" r="r" t="t"/>
              <a:pathLst>
                <a:path extrusionOk="0" h="670" w="2190">
                  <a:moveTo>
                    <a:pt x="1" y="1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6" name="Google Shape;1116;p39"/>
          <p:cNvGrpSpPr/>
          <p:nvPr/>
        </p:nvGrpSpPr>
        <p:grpSpPr>
          <a:xfrm>
            <a:off x="0" y="4445938"/>
            <a:ext cx="1957428" cy="109720"/>
            <a:chOff x="0" y="4176650"/>
            <a:chExt cx="1957428" cy="109720"/>
          </a:xfrm>
        </p:grpSpPr>
        <p:sp>
          <p:nvSpPr>
            <p:cNvPr id="1117" name="Google Shape;1117;p39"/>
            <p:cNvSpPr/>
            <p:nvPr/>
          </p:nvSpPr>
          <p:spPr>
            <a:xfrm>
              <a:off x="0" y="4176650"/>
              <a:ext cx="1770354" cy="109720"/>
            </a:xfrm>
            <a:custGeom>
              <a:rect b="b" l="l" r="r" t="t"/>
              <a:pathLst>
                <a:path extrusionOk="0" h="1946" w="31399">
                  <a:moveTo>
                    <a:pt x="0" y="1"/>
                  </a:moveTo>
                  <a:lnTo>
                    <a:pt x="0" y="1946"/>
                  </a:lnTo>
                  <a:lnTo>
                    <a:pt x="1216" y="1946"/>
                  </a:lnTo>
                  <a:lnTo>
                    <a:pt x="1216" y="1"/>
                  </a:lnTo>
                  <a:close/>
                  <a:moveTo>
                    <a:pt x="2584" y="1"/>
                  </a:moveTo>
                  <a:lnTo>
                    <a:pt x="2584" y="1946"/>
                  </a:lnTo>
                  <a:lnTo>
                    <a:pt x="3678" y="1946"/>
                  </a:lnTo>
                  <a:lnTo>
                    <a:pt x="3678" y="1"/>
                  </a:lnTo>
                  <a:close/>
                  <a:moveTo>
                    <a:pt x="4499" y="1"/>
                  </a:moveTo>
                  <a:lnTo>
                    <a:pt x="4499" y="1946"/>
                  </a:lnTo>
                  <a:lnTo>
                    <a:pt x="31399" y="1946"/>
                  </a:lnTo>
                  <a:lnTo>
                    <a:pt x="29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1860842" y="417666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9" name="Google Shape;1119;p39"/>
          <p:cNvGrpSpPr/>
          <p:nvPr/>
        </p:nvGrpSpPr>
        <p:grpSpPr>
          <a:xfrm flipH="1">
            <a:off x="6583725" y="3158775"/>
            <a:ext cx="2560275" cy="1391125"/>
            <a:chOff x="-385150" y="3176300"/>
            <a:chExt cx="2560275" cy="1391125"/>
          </a:xfrm>
        </p:grpSpPr>
        <p:sp>
          <p:nvSpPr>
            <p:cNvPr id="1120" name="Google Shape;1120;p39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2" name="Google Shape;1122;p39"/>
          <p:cNvGrpSpPr/>
          <p:nvPr/>
        </p:nvGrpSpPr>
        <p:grpSpPr>
          <a:xfrm>
            <a:off x="630325" y="4260375"/>
            <a:ext cx="895950" cy="53525"/>
            <a:chOff x="4112025" y="3997975"/>
            <a:chExt cx="895950" cy="53525"/>
          </a:xfrm>
        </p:grpSpPr>
        <p:sp>
          <p:nvSpPr>
            <p:cNvPr id="1123" name="Google Shape;1123;p39"/>
            <p:cNvSpPr/>
            <p:nvPr/>
          </p:nvSpPr>
          <p:spPr>
            <a:xfrm>
              <a:off x="4954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514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4744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453360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4322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86" y="2141"/>
                    <a:pt x="1057" y="2141"/>
                  </a:cubicBezTo>
                  <a:cubicBezTo>
                    <a:pt x="1684" y="2141"/>
                    <a:pt x="2141" y="1684"/>
                    <a:pt x="2141" y="1085"/>
                  </a:cubicBezTo>
                  <a:cubicBezTo>
                    <a:pt x="2141" y="457"/>
                    <a:pt x="1684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4112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57" y="2141"/>
                    <a:pt x="1057" y="2141"/>
                  </a:cubicBezTo>
                  <a:cubicBezTo>
                    <a:pt x="1656" y="2141"/>
                    <a:pt x="2141" y="1684"/>
                    <a:pt x="2141" y="1085"/>
                  </a:cubicBezTo>
                  <a:cubicBezTo>
                    <a:pt x="2141" y="457"/>
                    <a:pt x="1656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39"/>
          <p:cNvGrpSpPr/>
          <p:nvPr/>
        </p:nvGrpSpPr>
        <p:grpSpPr>
          <a:xfrm rot="-4548949">
            <a:off x="3719034" y="-790023"/>
            <a:ext cx="2105148" cy="2105148"/>
            <a:chOff x="8125275" y="2967225"/>
            <a:chExt cx="1366476" cy="1366476"/>
          </a:xfrm>
        </p:grpSpPr>
        <p:sp>
          <p:nvSpPr>
            <p:cNvPr id="1129" name="Google Shape;1129;p39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2" name="Google Shape;1132;p39"/>
          <p:cNvSpPr/>
          <p:nvPr/>
        </p:nvSpPr>
        <p:spPr>
          <a:xfrm>
            <a:off x="7109199" y="3903038"/>
            <a:ext cx="411202" cy="768199"/>
          </a:xfrm>
          <a:custGeom>
            <a:rect b="b" l="l" r="r" t="t"/>
            <a:pathLst>
              <a:path extrusionOk="0" h="7327" w="3922">
                <a:moveTo>
                  <a:pt x="1" y="1"/>
                </a:moveTo>
                <a:lnTo>
                  <a:pt x="1" y="518"/>
                </a:lnTo>
                <a:lnTo>
                  <a:pt x="3861" y="2037"/>
                </a:lnTo>
                <a:lnTo>
                  <a:pt x="3861" y="1521"/>
                </a:lnTo>
                <a:lnTo>
                  <a:pt x="1" y="1"/>
                </a:lnTo>
                <a:close/>
                <a:moveTo>
                  <a:pt x="31" y="1733"/>
                </a:moveTo>
                <a:lnTo>
                  <a:pt x="31" y="2280"/>
                </a:lnTo>
                <a:lnTo>
                  <a:pt x="3922" y="3800"/>
                </a:lnTo>
                <a:lnTo>
                  <a:pt x="3922" y="3253"/>
                </a:lnTo>
                <a:lnTo>
                  <a:pt x="31" y="1733"/>
                </a:lnTo>
                <a:close/>
                <a:moveTo>
                  <a:pt x="31" y="3496"/>
                </a:moveTo>
                <a:lnTo>
                  <a:pt x="31" y="4013"/>
                </a:lnTo>
                <a:lnTo>
                  <a:pt x="3922" y="5533"/>
                </a:lnTo>
                <a:lnTo>
                  <a:pt x="3922" y="5016"/>
                </a:lnTo>
                <a:lnTo>
                  <a:pt x="31" y="3496"/>
                </a:lnTo>
                <a:close/>
                <a:moveTo>
                  <a:pt x="31" y="5259"/>
                </a:moveTo>
                <a:lnTo>
                  <a:pt x="31" y="5806"/>
                </a:lnTo>
                <a:lnTo>
                  <a:pt x="3922" y="7326"/>
                </a:lnTo>
                <a:lnTo>
                  <a:pt x="3922" y="6779"/>
                </a:lnTo>
                <a:lnTo>
                  <a:pt x="31" y="52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8_1"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4" name="Google Shape;1134;p40"/>
          <p:cNvGrpSpPr/>
          <p:nvPr/>
        </p:nvGrpSpPr>
        <p:grpSpPr>
          <a:xfrm>
            <a:off x="3144587" y="4118050"/>
            <a:ext cx="521776" cy="1399525"/>
            <a:chOff x="8331250" y="3748200"/>
            <a:chExt cx="521776" cy="1399525"/>
          </a:xfrm>
        </p:grpSpPr>
        <p:sp>
          <p:nvSpPr>
            <p:cNvPr id="1135" name="Google Shape;1135;p40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8658691" y="40810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7" name="Google Shape;1137;p40"/>
          <p:cNvSpPr/>
          <p:nvPr/>
        </p:nvSpPr>
        <p:spPr>
          <a:xfrm>
            <a:off x="6424600" y="4643625"/>
            <a:ext cx="2400533" cy="203422"/>
          </a:xfrm>
          <a:custGeom>
            <a:rect b="b" l="l" r="r" t="t"/>
            <a:pathLst>
              <a:path extrusionOk="0" h="3040" w="28299">
                <a:moveTo>
                  <a:pt x="0" y="0"/>
                </a:moveTo>
                <a:lnTo>
                  <a:pt x="0" y="3040"/>
                </a:lnTo>
                <a:lnTo>
                  <a:pt x="638" y="3040"/>
                </a:lnTo>
                <a:lnTo>
                  <a:pt x="638" y="0"/>
                </a:lnTo>
                <a:close/>
                <a:moveTo>
                  <a:pt x="1246" y="0"/>
                </a:moveTo>
                <a:lnTo>
                  <a:pt x="1246" y="3040"/>
                </a:lnTo>
                <a:lnTo>
                  <a:pt x="1885" y="3040"/>
                </a:lnTo>
                <a:lnTo>
                  <a:pt x="1885" y="0"/>
                </a:lnTo>
                <a:close/>
                <a:moveTo>
                  <a:pt x="2493" y="0"/>
                </a:moveTo>
                <a:lnTo>
                  <a:pt x="2493" y="3040"/>
                </a:lnTo>
                <a:lnTo>
                  <a:pt x="3131" y="3040"/>
                </a:lnTo>
                <a:lnTo>
                  <a:pt x="3131" y="0"/>
                </a:lnTo>
                <a:close/>
                <a:moveTo>
                  <a:pt x="3739" y="0"/>
                </a:moveTo>
                <a:lnTo>
                  <a:pt x="3739" y="3040"/>
                </a:lnTo>
                <a:lnTo>
                  <a:pt x="4408" y="3040"/>
                </a:lnTo>
                <a:lnTo>
                  <a:pt x="4408" y="0"/>
                </a:lnTo>
                <a:close/>
                <a:moveTo>
                  <a:pt x="5015" y="0"/>
                </a:moveTo>
                <a:lnTo>
                  <a:pt x="5015" y="3040"/>
                </a:lnTo>
                <a:lnTo>
                  <a:pt x="5654" y="3040"/>
                </a:lnTo>
                <a:lnTo>
                  <a:pt x="5654" y="0"/>
                </a:lnTo>
                <a:close/>
                <a:moveTo>
                  <a:pt x="6262" y="0"/>
                </a:moveTo>
                <a:lnTo>
                  <a:pt x="6262" y="3040"/>
                </a:lnTo>
                <a:lnTo>
                  <a:pt x="6900" y="3040"/>
                </a:lnTo>
                <a:lnTo>
                  <a:pt x="6900" y="0"/>
                </a:lnTo>
                <a:close/>
                <a:moveTo>
                  <a:pt x="7538" y="0"/>
                </a:moveTo>
                <a:lnTo>
                  <a:pt x="7538" y="3040"/>
                </a:lnTo>
                <a:lnTo>
                  <a:pt x="8207" y="3040"/>
                </a:lnTo>
                <a:lnTo>
                  <a:pt x="8207" y="0"/>
                </a:lnTo>
                <a:close/>
                <a:moveTo>
                  <a:pt x="8815" y="0"/>
                </a:moveTo>
                <a:lnTo>
                  <a:pt x="8815" y="3040"/>
                </a:lnTo>
                <a:lnTo>
                  <a:pt x="9453" y="3040"/>
                </a:lnTo>
                <a:lnTo>
                  <a:pt x="9453" y="0"/>
                </a:lnTo>
                <a:close/>
                <a:moveTo>
                  <a:pt x="10061" y="0"/>
                </a:moveTo>
                <a:lnTo>
                  <a:pt x="10061" y="3040"/>
                </a:lnTo>
                <a:lnTo>
                  <a:pt x="10699" y="3040"/>
                </a:lnTo>
                <a:lnTo>
                  <a:pt x="10699" y="0"/>
                </a:lnTo>
                <a:close/>
                <a:moveTo>
                  <a:pt x="11307" y="0"/>
                </a:moveTo>
                <a:lnTo>
                  <a:pt x="11307" y="3040"/>
                </a:lnTo>
                <a:lnTo>
                  <a:pt x="11946" y="3040"/>
                </a:lnTo>
                <a:lnTo>
                  <a:pt x="11946" y="0"/>
                </a:lnTo>
                <a:close/>
                <a:moveTo>
                  <a:pt x="12554" y="0"/>
                </a:moveTo>
                <a:lnTo>
                  <a:pt x="12554" y="3040"/>
                </a:lnTo>
                <a:lnTo>
                  <a:pt x="13222" y="3040"/>
                </a:lnTo>
                <a:lnTo>
                  <a:pt x="13222" y="0"/>
                </a:lnTo>
                <a:close/>
                <a:moveTo>
                  <a:pt x="13830" y="0"/>
                </a:moveTo>
                <a:lnTo>
                  <a:pt x="13830" y="3040"/>
                </a:lnTo>
                <a:lnTo>
                  <a:pt x="14468" y="3040"/>
                </a:lnTo>
                <a:lnTo>
                  <a:pt x="14468" y="0"/>
                </a:lnTo>
                <a:close/>
                <a:moveTo>
                  <a:pt x="15076" y="0"/>
                </a:moveTo>
                <a:lnTo>
                  <a:pt x="15076" y="3040"/>
                </a:lnTo>
                <a:lnTo>
                  <a:pt x="15715" y="3040"/>
                </a:lnTo>
                <a:lnTo>
                  <a:pt x="15715" y="0"/>
                </a:lnTo>
                <a:close/>
                <a:moveTo>
                  <a:pt x="16323" y="0"/>
                </a:moveTo>
                <a:lnTo>
                  <a:pt x="16323" y="3040"/>
                </a:lnTo>
                <a:lnTo>
                  <a:pt x="16961" y="3040"/>
                </a:lnTo>
                <a:lnTo>
                  <a:pt x="16961" y="0"/>
                </a:lnTo>
                <a:close/>
                <a:moveTo>
                  <a:pt x="17569" y="0"/>
                </a:moveTo>
                <a:lnTo>
                  <a:pt x="17569" y="3040"/>
                </a:lnTo>
                <a:lnTo>
                  <a:pt x="18238" y="3040"/>
                </a:lnTo>
                <a:lnTo>
                  <a:pt x="18238" y="0"/>
                </a:lnTo>
                <a:close/>
                <a:moveTo>
                  <a:pt x="18876" y="0"/>
                </a:moveTo>
                <a:lnTo>
                  <a:pt x="18876" y="3040"/>
                </a:lnTo>
                <a:lnTo>
                  <a:pt x="19514" y="3040"/>
                </a:lnTo>
                <a:lnTo>
                  <a:pt x="19514" y="0"/>
                </a:lnTo>
                <a:close/>
                <a:moveTo>
                  <a:pt x="20122" y="0"/>
                </a:moveTo>
                <a:lnTo>
                  <a:pt x="20122" y="3040"/>
                </a:lnTo>
                <a:lnTo>
                  <a:pt x="20760" y="3040"/>
                </a:lnTo>
                <a:lnTo>
                  <a:pt x="20760" y="0"/>
                </a:lnTo>
                <a:close/>
                <a:moveTo>
                  <a:pt x="21368" y="0"/>
                </a:moveTo>
                <a:lnTo>
                  <a:pt x="21368" y="3040"/>
                </a:lnTo>
                <a:lnTo>
                  <a:pt x="22037" y="3040"/>
                </a:lnTo>
                <a:lnTo>
                  <a:pt x="22037" y="0"/>
                </a:lnTo>
                <a:close/>
                <a:moveTo>
                  <a:pt x="22645" y="0"/>
                </a:moveTo>
                <a:lnTo>
                  <a:pt x="22645" y="3040"/>
                </a:lnTo>
                <a:lnTo>
                  <a:pt x="23283" y="3040"/>
                </a:lnTo>
                <a:lnTo>
                  <a:pt x="23283" y="0"/>
                </a:lnTo>
                <a:close/>
                <a:moveTo>
                  <a:pt x="23891" y="0"/>
                </a:moveTo>
                <a:lnTo>
                  <a:pt x="23891" y="3040"/>
                </a:lnTo>
                <a:lnTo>
                  <a:pt x="24529" y="3040"/>
                </a:lnTo>
                <a:lnTo>
                  <a:pt x="24529" y="0"/>
                </a:lnTo>
                <a:close/>
                <a:moveTo>
                  <a:pt x="25137" y="0"/>
                </a:moveTo>
                <a:lnTo>
                  <a:pt x="25137" y="3040"/>
                </a:lnTo>
                <a:lnTo>
                  <a:pt x="25776" y="3040"/>
                </a:lnTo>
                <a:lnTo>
                  <a:pt x="25776" y="0"/>
                </a:lnTo>
                <a:close/>
                <a:moveTo>
                  <a:pt x="26384" y="0"/>
                </a:moveTo>
                <a:lnTo>
                  <a:pt x="26384" y="3040"/>
                </a:lnTo>
                <a:lnTo>
                  <a:pt x="27052" y="3040"/>
                </a:lnTo>
                <a:lnTo>
                  <a:pt x="27052" y="0"/>
                </a:lnTo>
                <a:close/>
                <a:moveTo>
                  <a:pt x="27660" y="0"/>
                </a:moveTo>
                <a:lnTo>
                  <a:pt x="27660" y="3040"/>
                </a:lnTo>
                <a:lnTo>
                  <a:pt x="28299" y="3040"/>
                </a:lnTo>
                <a:lnTo>
                  <a:pt x="282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8" name="Google Shape;1138;p40"/>
          <p:cNvGrpSpPr/>
          <p:nvPr/>
        </p:nvGrpSpPr>
        <p:grpSpPr>
          <a:xfrm>
            <a:off x="6040392" y="4480662"/>
            <a:ext cx="3096337" cy="96586"/>
            <a:chOff x="6040392" y="334012"/>
            <a:chExt cx="3096337" cy="96586"/>
          </a:xfrm>
        </p:grpSpPr>
        <p:sp>
          <p:nvSpPr>
            <p:cNvPr id="1139" name="Google Shape;1139;p40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p40"/>
          <p:cNvGrpSpPr/>
          <p:nvPr/>
        </p:nvGrpSpPr>
        <p:grpSpPr>
          <a:xfrm>
            <a:off x="-261824" y="1687491"/>
            <a:ext cx="1770381" cy="1768519"/>
            <a:chOff x="166675" y="1780700"/>
            <a:chExt cx="712800" cy="712050"/>
          </a:xfrm>
        </p:grpSpPr>
        <p:sp>
          <p:nvSpPr>
            <p:cNvPr id="1142" name="Google Shape;1142;p40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8" name="Google Shape;1148;p40"/>
          <p:cNvGrpSpPr/>
          <p:nvPr/>
        </p:nvGrpSpPr>
        <p:grpSpPr>
          <a:xfrm>
            <a:off x="373525" y="329114"/>
            <a:ext cx="1468465" cy="620362"/>
            <a:chOff x="2156900" y="1398050"/>
            <a:chExt cx="763275" cy="322450"/>
          </a:xfrm>
        </p:grpSpPr>
        <p:sp>
          <p:nvSpPr>
            <p:cNvPr id="1149" name="Google Shape;1149;p40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7" name="Google Shape;1177;p40"/>
          <p:cNvGrpSpPr/>
          <p:nvPr/>
        </p:nvGrpSpPr>
        <p:grpSpPr>
          <a:xfrm>
            <a:off x="6040392" y="949487"/>
            <a:ext cx="3096337" cy="96586"/>
            <a:chOff x="6040392" y="334012"/>
            <a:chExt cx="3096337" cy="96586"/>
          </a:xfrm>
        </p:grpSpPr>
        <p:sp>
          <p:nvSpPr>
            <p:cNvPr id="1178" name="Google Shape;1178;p40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0" name="Google Shape;1180;p40"/>
          <p:cNvGrpSpPr/>
          <p:nvPr/>
        </p:nvGrpSpPr>
        <p:grpSpPr>
          <a:xfrm>
            <a:off x="6336528" y="1104362"/>
            <a:ext cx="521493" cy="96586"/>
            <a:chOff x="4342567" y="4452512"/>
            <a:chExt cx="521493" cy="96586"/>
          </a:xfrm>
        </p:grpSpPr>
        <p:sp>
          <p:nvSpPr>
            <p:cNvPr id="1181" name="Google Shape;1181;p40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/>
          <p:nvPr>
            <p:ph type="title"/>
          </p:nvPr>
        </p:nvSpPr>
        <p:spPr>
          <a:xfrm>
            <a:off x="713225" y="445025"/>
            <a:ext cx="7717500" cy="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5"/>
          <p:cNvSpPr txBox="1"/>
          <p:nvPr>
            <p:ph idx="1" type="subTitle"/>
          </p:nvPr>
        </p:nvSpPr>
        <p:spPr>
          <a:xfrm>
            <a:off x="2378000" y="2222950"/>
            <a:ext cx="28938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"/>
          <p:cNvSpPr txBox="1"/>
          <p:nvPr>
            <p:ph idx="2" type="subTitle"/>
          </p:nvPr>
        </p:nvSpPr>
        <p:spPr>
          <a:xfrm>
            <a:off x="2378000" y="2658591"/>
            <a:ext cx="2890500" cy="76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"/>
          <p:cNvSpPr txBox="1"/>
          <p:nvPr>
            <p:ph idx="3" type="subTitle"/>
          </p:nvPr>
        </p:nvSpPr>
        <p:spPr>
          <a:xfrm>
            <a:off x="5536825" y="2222950"/>
            <a:ext cx="28938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5"/>
          <p:cNvSpPr txBox="1"/>
          <p:nvPr>
            <p:ph idx="4" type="subTitle"/>
          </p:nvPr>
        </p:nvSpPr>
        <p:spPr>
          <a:xfrm>
            <a:off x="5536825" y="2658575"/>
            <a:ext cx="2890800" cy="76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4" name="Google Shape;154;p5"/>
          <p:cNvGrpSpPr/>
          <p:nvPr/>
        </p:nvGrpSpPr>
        <p:grpSpPr>
          <a:xfrm flipH="1">
            <a:off x="0" y="4510563"/>
            <a:ext cx="3308375" cy="113725"/>
            <a:chOff x="5803825" y="519225"/>
            <a:chExt cx="3308375" cy="113725"/>
          </a:xfrm>
        </p:grpSpPr>
        <p:sp>
          <p:nvSpPr>
            <p:cNvPr id="155" name="Google Shape;155;p5"/>
            <p:cNvSpPr/>
            <p:nvPr/>
          </p:nvSpPr>
          <p:spPr>
            <a:xfrm flipH="1">
              <a:off x="6691250" y="519225"/>
              <a:ext cx="2420950" cy="113725"/>
            </a:xfrm>
            <a:custGeom>
              <a:rect b="b" l="l" r="r" t="t"/>
              <a:pathLst>
                <a:path extrusionOk="0" h="1485" w="12013">
                  <a:moveTo>
                    <a:pt x="1" y="1"/>
                  </a:moveTo>
                  <a:lnTo>
                    <a:pt x="1" y="1484"/>
                  </a:lnTo>
                  <a:lnTo>
                    <a:pt x="12013" y="1484"/>
                  </a:lnTo>
                  <a:lnTo>
                    <a:pt x="12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 flipH="1">
              <a:off x="6232647" y="519225"/>
              <a:ext cx="132725" cy="113725"/>
            </a:xfrm>
            <a:custGeom>
              <a:rect b="b" l="l" r="r" t="t"/>
              <a:pathLst>
                <a:path extrusionOk="0" h="1485" w="1057">
                  <a:moveTo>
                    <a:pt x="1" y="1"/>
                  </a:moveTo>
                  <a:lnTo>
                    <a:pt x="1" y="1484"/>
                  </a:lnTo>
                  <a:lnTo>
                    <a:pt x="1056" y="1484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 flipH="1">
              <a:off x="5803825" y="519225"/>
              <a:ext cx="132725" cy="113725"/>
            </a:xfrm>
            <a:custGeom>
              <a:rect b="b" l="l" r="r" t="t"/>
              <a:pathLst>
                <a:path extrusionOk="0" h="1485" w="1028">
                  <a:moveTo>
                    <a:pt x="0" y="1"/>
                  </a:moveTo>
                  <a:lnTo>
                    <a:pt x="0" y="1484"/>
                  </a:lnTo>
                  <a:lnTo>
                    <a:pt x="1027" y="1484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>
            <a:off x="309650" y="3919100"/>
            <a:ext cx="1034036" cy="667673"/>
            <a:chOff x="508625" y="3017550"/>
            <a:chExt cx="1034036" cy="667673"/>
          </a:xfrm>
        </p:grpSpPr>
        <p:sp>
          <p:nvSpPr>
            <p:cNvPr id="159" name="Google Shape;159;p5"/>
            <p:cNvSpPr/>
            <p:nvPr/>
          </p:nvSpPr>
          <p:spPr>
            <a:xfrm>
              <a:off x="508625" y="3017550"/>
              <a:ext cx="1034036" cy="236158"/>
            </a:xfrm>
            <a:custGeom>
              <a:rect b="b" l="l" r="r" t="t"/>
              <a:pathLst>
                <a:path extrusionOk="0" h="2483" w="10872">
                  <a:moveTo>
                    <a:pt x="0" y="0"/>
                  </a:moveTo>
                  <a:lnTo>
                    <a:pt x="0" y="2483"/>
                  </a:lnTo>
                  <a:lnTo>
                    <a:pt x="10871" y="2483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847784" y="3169536"/>
              <a:ext cx="95110" cy="515686"/>
            </a:xfrm>
            <a:custGeom>
              <a:rect b="b" l="l" r="r" t="t"/>
              <a:pathLst>
                <a:path extrusionOk="0" h="5422" w="1000">
                  <a:moveTo>
                    <a:pt x="1" y="0"/>
                  </a:moveTo>
                  <a:lnTo>
                    <a:pt x="1" y="5421"/>
                  </a:lnTo>
                  <a:lnTo>
                    <a:pt x="1000" y="542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5"/>
          <p:cNvGrpSpPr/>
          <p:nvPr/>
        </p:nvGrpSpPr>
        <p:grpSpPr>
          <a:xfrm flipH="1">
            <a:off x="6583725" y="3387375"/>
            <a:ext cx="2560275" cy="1391125"/>
            <a:chOff x="-385150" y="3176300"/>
            <a:chExt cx="2560275" cy="1391125"/>
          </a:xfrm>
        </p:grpSpPr>
        <p:sp>
          <p:nvSpPr>
            <p:cNvPr id="162" name="Google Shape;162;p5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6845375" y="4540663"/>
            <a:ext cx="895950" cy="53525"/>
            <a:chOff x="4112025" y="3997975"/>
            <a:chExt cx="895950" cy="53525"/>
          </a:xfrm>
        </p:grpSpPr>
        <p:sp>
          <p:nvSpPr>
            <p:cNvPr id="165" name="Google Shape;165;p5"/>
            <p:cNvSpPr/>
            <p:nvPr/>
          </p:nvSpPr>
          <p:spPr>
            <a:xfrm>
              <a:off x="4954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514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4744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53360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322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86" y="2141"/>
                    <a:pt x="1057" y="2141"/>
                  </a:cubicBezTo>
                  <a:cubicBezTo>
                    <a:pt x="1684" y="2141"/>
                    <a:pt x="2141" y="1684"/>
                    <a:pt x="2141" y="1085"/>
                  </a:cubicBezTo>
                  <a:cubicBezTo>
                    <a:pt x="2141" y="457"/>
                    <a:pt x="1684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4112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57" y="2141"/>
                    <a:pt x="1057" y="2141"/>
                  </a:cubicBezTo>
                  <a:cubicBezTo>
                    <a:pt x="1656" y="2141"/>
                    <a:pt x="2141" y="1684"/>
                    <a:pt x="2141" y="1085"/>
                  </a:cubicBezTo>
                  <a:cubicBezTo>
                    <a:pt x="2141" y="457"/>
                    <a:pt x="1656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5"/>
          <p:cNvGrpSpPr/>
          <p:nvPr/>
        </p:nvGrpSpPr>
        <p:grpSpPr>
          <a:xfrm>
            <a:off x="818379" y="3674412"/>
            <a:ext cx="521493" cy="96586"/>
            <a:chOff x="4342567" y="4452512"/>
            <a:chExt cx="521493" cy="96586"/>
          </a:xfrm>
        </p:grpSpPr>
        <p:sp>
          <p:nvSpPr>
            <p:cNvPr id="171" name="Google Shape;171;p5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6"/>
          <p:cNvGrpSpPr/>
          <p:nvPr/>
        </p:nvGrpSpPr>
        <p:grpSpPr>
          <a:xfrm>
            <a:off x="-896124" y="2978216"/>
            <a:ext cx="1770381" cy="1768519"/>
            <a:chOff x="166675" y="1780700"/>
            <a:chExt cx="712800" cy="712050"/>
          </a:xfrm>
        </p:grpSpPr>
        <p:sp>
          <p:nvSpPr>
            <p:cNvPr id="176" name="Google Shape;176;p6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6"/>
          <p:cNvGrpSpPr/>
          <p:nvPr/>
        </p:nvGrpSpPr>
        <p:grpSpPr>
          <a:xfrm>
            <a:off x="7045175" y="4626563"/>
            <a:ext cx="1532575" cy="205676"/>
            <a:chOff x="4645500" y="3968425"/>
            <a:chExt cx="1532575" cy="205676"/>
          </a:xfrm>
        </p:grpSpPr>
        <p:sp>
          <p:nvSpPr>
            <p:cNvPr id="183" name="Google Shape;183;p6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>
            <p:ph type="title"/>
          </p:nvPr>
        </p:nvSpPr>
        <p:spPr>
          <a:xfrm>
            <a:off x="713225" y="1310738"/>
            <a:ext cx="5062800" cy="158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6" name="Google Shape;196;p7"/>
          <p:cNvSpPr txBox="1"/>
          <p:nvPr>
            <p:ph idx="1" type="subTitle"/>
          </p:nvPr>
        </p:nvSpPr>
        <p:spPr>
          <a:xfrm>
            <a:off x="713225" y="2940263"/>
            <a:ext cx="40368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7" name="Google Shape;197;p7"/>
          <p:cNvGrpSpPr/>
          <p:nvPr/>
        </p:nvGrpSpPr>
        <p:grpSpPr>
          <a:xfrm>
            <a:off x="-353725" y="-485150"/>
            <a:ext cx="2560275" cy="1391125"/>
            <a:chOff x="-385150" y="3176300"/>
            <a:chExt cx="2560275" cy="1391125"/>
          </a:xfrm>
        </p:grpSpPr>
        <p:sp>
          <p:nvSpPr>
            <p:cNvPr id="198" name="Google Shape;198;p7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7"/>
          <p:cNvSpPr/>
          <p:nvPr/>
        </p:nvSpPr>
        <p:spPr>
          <a:xfrm>
            <a:off x="6106450" y="4567425"/>
            <a:ext cx="2400533" cy="203422"/>
          </a:xfrm>
          <a:custGeom>
            <a:rect b="b" l="l" r="r" t="t"/>
            <a:pathLst>
              <a:path extrusionOk="0" h="3040" w="28299">
                <a:moveTo>
                  <a:pt x="0" y="0"/>
                </a:moveTo>
                <a:lnTo>
                  <a:pt x="0" y="3040"/>
                </a:lnTo>
                <a:lnTo>
                  <a:pt x="638" y="3040"/>
                </a:lnTo>
                <a:lnTo>
                  <a:pt x="638" y="0"/>
                </a:lnTo>
                <a:close/>
                <a:moveTo>
                  <a:pt x="1246" y="0"/>
                </a:moveTo>
                <a:lnTo>
                  <a:pt x="1246" y="3040"/>
                </a:lnTo>
                <a:lnTo>
                  <a:pt x="1885" y="3040"/>
                </a:lnTo>
                <a:lnTo>
                  <a:pt x="1885" y="0"/>
                </a:lnTo>
                <a:close/>
                <a:moveTo>
                  <a:pt x="2493" y="0"/>
                </a:moveTo>
                <a:lnTo>
                  <a:pt x="2493" y="3040"/>
                </a:lnTo>
                <a:lnTo>
                  <a:pt x="3131" y="3040"/>
                </a:lnTo>
                <a:lnTo>
                  <a:pt x="3131" y="0"/>
                </a:lnTo>
                <a:close/>
                <a:moveTo>
                  <a:pt x="3739" y="0"/>
                </a:moveTo>
                <a:lnTo>
                  <a:pt x="3739" y="3040"/>
                </a:lnTo>
                <a:lnTo>
                  <a:pt x="4408" y="3040"/>
                </a:lnTo>
                <a:lnTo>
                  <a:pt x="4408" y="0"/>
                </a:lnTo>
                <a:close/>
                <a:moveTo>
                  <a:pt x="5015" y="0"/>
                </a:moveTo>
                <a:lnTo>
                  <a:pt x="5015" y="3040"/>
                </a:lnTo>
                <a:lnTo>
                  <a:pt x="5654" y="3040"/>
                </a:lnTo>
                <a:lnTo>
                  <a:pt x="5654" y="0"/>
                </a:lnTo>
                <a:close/>
                <a:moveTo>
                  <a:pt x="6262" y="0"/>
                </a:moveTo>
                <a:lnTo>
                  <a:pt x="6262" y="3040"/>
                </a:lnTo>
                <a:lnTo>
                  <a:pt x="6900" y="3040"/>
                </a:lnTo>
                <a:lnTo>
                  <a:pt x="6900" y="0"/>
                </a:lnTo>
                <a:close/>
                <a:moveTo>
                  <a:pt x="7538" y="0"/>
                </a:moveTo>
                <a:lnTo>
                  <a:pt x="7538" y="3040"/>
                </a:lnTo>
                <a:lnTo>
                  <a:pt x="8207" y="3040"/>
                </a:lnTo>
                <a:lnTo>
                  <a:pt x="8207" y="0"/>
                </a:lnTo>
                <a:close/>
                <a:moveTo>
                  <a:pt x="8815" y="0"/>
                </a:moveTo>
                <a:lnTo>
                  <a:pt x="8815" y="3040"/>
                </a:lnTo>
                <a:lnTo>
                  <a:pt x="9453" y="3040"/>
                </a:lnTo>
                <a:lnTo>
                  <a:pt x="9453" y="0"/>
                </a:lnTo>
                <a:close/>
                <a:moveTo>
                  <a:pt x="10061" y="0"/>
                </a:moveTo>
                <a:lnTo>
                  <a:pt x="10061" y="3040"/>
                </a:lnTo>
                <a:lnTo>
                  <a:pt x="10699" y="3040"/>
                </a:lnTo>
                <a:lnTo>
                  <a:pt x="10699" y="0"/>
                </a:lnTo>
                <a:close/>
                <a:moveTo>
                  <a:pt x="11307" y="0"/>
                </a:moveTo>
                <a:lnTo>
                  <a:pt x="11307" y="3040"/>
                </a:lnTo>
                <a:lnTo>
                  <a:pt x="11946" y="3040"/>
                </a:lnTo>
                <a:lnTo>
                  <a:pt x="11946" y="0"/>
                </a:lnTo>
                <a:close/>
                <a:moveTo>
                  <a:pt x="12554" y="0"/>
                </a:moveTo>
                <a:lnTo>
                  <a:pt x="12554" y="3040"/>
                </a:lnTo>
                <a:lnTo>
                  <a:pt x="13222" y="3040"/>
                </a:lnTo>
                <a:lnTo>
                  <a:pt x="13222" y="0"/>
                </a:lnTo>
                <a:close/>
                <a:moveTo>
                  <a:pt x="13830" y="0"/>
                </a:moveTo>
                <a:lnTo>
                  <a:pt x="13830" y="3040"/>
                </a:lnTo>
                <a:lnTo>
                  <a:pt x="14468" y="3040"/>
                </a:lnTo>
                <a:lnTo>
                  <a:pt x="14468" y="0"/>
                </a:lnTo>
                <a:close/>
                <a:moveTo>
                  <a:pt x="15076" y="0"/>
                </a:moveTo>
                <a:lnTo>
                  <a:pt x="15076" y="3040"/>
                </a:lnTo>
                <a:lnTo>
                  <a:pt x="15715" y="3040"/>
                </a:lnTo>
                <a:lnTo>
                  <a:pt x="15715" y="0"/>
                </a:lnTo>
                <a:close/>
                <a:moveTo>
                  <a:pt x="16323" y="0"/>
                </a:moveTo>
                <a:lnTo>
                  <a:pt x="16323" y="3040"/>
                </a:lnTo>
                <a:lnTo>
                  <a:pt x="16961" y="3040"/>
                </a:lnTo>
                <a:lnTo>
                  <a:pt x="16961" y="0"/>
                </a:lnTo>
                <a:close/>
                <a:moveTo>
                  <a:pt x="17569" y="0"/>
                </a:moveTo>
                <a:lnTo>
                  <a:pt x="17569" y="3040"/>
                </a:lnTo>
                <a:lnTo>
                  <a:pt x="18238" y="3040"/>
                </a:lnTo>
                <a:lnTo>
                  <a:pt x="18238" y="0"/>
                </a:lnTo>
                <a:close/>
                <a:moveTo>
                  <a:pt x="18876" y="0"/>
                </a:moveTo>
                <a:lnTo>
                  <a:pt x="18876" y="3040"/>
                </a:lnTo>
                <a:lnTo>
                  <a:pt x="19514" y="3040"/>
                </a:lnTo>
                <a:lnTo>
                  <a:pt x="19514" y="0"/>
                </a:lnTo>
                <a:close/>
                <a:moveTo>
                  <a:pt x="20122" y="0"/>
                </a:moveTo>
                <a:lnTo>
                  <a:pt x="20122" y="3040"/>
                </a:lnTo>
                <a:lnTo>
                  <a:pt x="20760" y="3040"/>
                </a:lnTo>
                <a:lnTo>
                  <a:pt x="20760" y="0"/>
                </a:lnTo>
                <a:close/>
                <a:moveTo>
                  <a:pt x="21368" y="0"/>
                </a:moveTo>
                <a:lnTo>
                  <a:pt x="21368" y="3040"/>
                </a:lnTo>
                <a:lnTo>
                  <a:pt x="22037" y="3040"/>
                </a:lnTo>
                <a:lnTo>
                  <a:pt x="22037" y="0"/>
                </a:lnTo>
                <a:close/>
                <a:moveTo>
                  <a:pt x="22645" y="0"/>
                </a:moveTo>
                <a:lnTo>
                  <a:pt x="22645" y="3040"/>
                </a:lnTo>
                <a:lnTo>
                  <a:pt x="23283" y="3040"/>
                </a:lnTo>
                <a:lnTo>
                  <a:pt x="23283" y="0"/>
                </a:lnTo>
                <a:close/>
                <a:moveTo>
                  <a:pt x="23891" y="0"/>
                </a:moveTo>
                <a:lnTo>
                  <a:pt x="23891" y="3040"/>
                </a:lnTo>
                <a:lnTo>
                  <a:pt x="24529" y="3040"/>
                </a:lnTo>
                <a:lnTo>
                  <a:pt x="24529" y="0"/>
                </a:lnTo>
                <a:close/>
                <a:moveTo>
                  <a:pt x="25137" y="0"/>
                </a:moveTo>
                <a:lnTo>
                  <a:pt x="25137" y="3040"/>
                </a:lnTo>
                <a:lnTo>
                  <a:pt x="25776" y="3040"/>
                </a:lnTo>
                <a:lnTo>
                  <a:pt x="25776" y="0"/>
                </a:lnTo>
                <a:close/>
                <a:moveTo>
                  <a:pt x="26384" y="0"/>
                </a:moveTo>
                <a:lnTo>
                  <a:pt x="26384" y="3040"/>
                </a:lnTo>
                <a:lnTo>
                  <a:pt x="27052" y="3040"/>
                </a:lnTo>
                <a:lnTo>
                  <a:pt x="27052" y="0"/>
                </a:lnTo>
                <a:close/>
                <a:moveTo>
                  <a:pt x="27660" y="0"/>
                </a:moveTo>
                <a:lnTo>
                  <a:pt x="27660" y="3040"/>
                </a:lnTo>
                <a:lnTo>
                  <a:pt x="28299" y="3040"/>
                </a:lnTo>
                <a:lnTo>
                  <a:pt x="282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7"/>
          <p:cNvGrpSpPr/>
          <p:nvPr/>
        </p:nvGrpSpPr>
        <p:grpSpPr>
          <a:xfrm>
            <a:off x="6040392" y="380362"/>
            <a:ext cx="3096337" cy="96586"/>
            <a:chOff x="6040392" y="334012"/>
            <a:chExt cx="3096337" cy="96586"/>
          </a:xfrm>
        </p:grpSpPr>
        <p:sp>
          <p:nvSpPr>
            <p:cNvPr id="202" name="Google Shape;202;p7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7"/>
          <p:cNvGrpSpPr/>
          <p:nvPr/>
        </p:nvGrpSpPr>
        <p:grpSpPr>
          <a:xfrm>
            <a:off x="674826" y="3997966"/>
            <a:ext cx="1770381" cy="1768519"/>
            <a:chOff x="166675" y="1780700"/>
            <a:chExt cx="712800" cy="712050"/>
          </a:xfrm>
        </p:grpSpPr>
        <p:sp>
          <p:nvSpPr>
            <p:cNvPr id="205" name="Google Shape;205;p7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" name="Google Shape;211;p7"/>
          <p:cNvGrpSpPr/>
          <p:nvPr/>
        </p:nvGrpSpPr>
        <p:grpSpPr>
          <a:xfrm>
            <a:off x="4299112" y="-614425"/>
            <a:ext cx="521776" cy="1399525"/>
            <a:chOff x="8331250" y="3748200"/>
            <a:chExt cx="521776" cy="1399525"/>
          </a:xfrm>
        </p:grpSpPr>
        <p:sp>
          <p:nvSpPr>
            <p:cNvPr id="212" name="Google Shape;212;p7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8658691" y="40810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8"/>
          <p:cNvGrpSpPr/>
          <p:nvPr/>
        </p:nvGrpSpPr>
        <p:grpSpPr>
          <a:xfrm>
            <a:off x="5464976" y="-877959"/>
            <a:ext cx="1770381" cy="1768519"/>
            <a:chOff x="166675" y="1780700"/>
            <a:chExt cx="712800" cy="712050"/>
          </a:xfrm>
        </p:grpSpPr>
        <p:sp>
          <p:nvSpPr>
            <p:cNvPr id="216" name="Google Shape;216;p8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8"/>
          <p:cNvGrpSpPr/>
          <p:nvPr/>
        </p:nvGrpSpPr>
        <p:grpSpPr>
          <a:xfrm>
            <a:off x="5803825" y="4481625"/>
            <a:ext cx="3308375" cy="113725"/>
            <a:chOff x="5803825" y="519225"/>
            <a:chExt cx="3308375" cy="113725"/>
          </a:xfrm>
        </p:grpSpPr>
        <p:sp>
          <p:nvSpPr>
            <p:cNvPr id="223" name="Google Shape;223;p8"/>
            <p:cNvSpPr/>
            <p:nvPr/>
          </p:nvSpPr>
          <p:spPr>
            <a:xfrm flipH="1">
              <a:off x="6691250" y="519225"/>
              <a:ext cx="2420950" cy="113725"/>
            </a:xfrm>
            <a:custGeom>
              <a:rect b="b" l="l" r="r" t="t"/>
              <a:pathLst>
                <a:path extrusionOk="0" h="1485" w="12013">
                  <a:moveTo>
                    <a:pt x="1" y="1"/>
                  </a:moveTo>
                  <a:lnTo>
                    <a:pt x="1" y="1484"/>
                  </a:lnTo>
                  <a:lnTo>
                    <a:pt x="12013" y="1484"/>
                  </a:lnTo>
                  <a:lnTo>
                    <a:pt x="12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 flipH="1">
              <a:off x="6232647" y="519225"/>
              <a:ext cx="132725" cy="113725"/>
            </a:xfrm>
            <a:custGeom>
              <a:rect b="b" l="l" r="r" t="t"/>
              <a:pathLst>
                <a:path extrusionOk="0" h="1485" w="1057">
                  <a:moveTo>
                    <a:pt x="1" y="1"/>
                  </a:moveTo>
                  <a:lnTo>
                    <a:pt x="1" y="1484"/>
                  </a:lnTo>
                  <a:lnTo>
                    <a:pt x="1056" y="1484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 flipH="1">
              <a:off x="5803825" y="519225"/>
              <a:ext cx="132725" cy="113725"/>
            </a:xfrm>
            <a:custGeom>
              <a:rect b="b" l="l" r="r" t="t"/>
              <a:pathLst>
                <a:path extrusionOk="0" h="1485" w="1028">
                  <a:moveTo>
                    <a:pt x="0" y="1"/>
                  </a:moveTo>
                  <a:lnTo>
                    <a:pt x="0" y="1484"/>
                  </a:lnTo>
                  <a:lnTo>
                    <a:pt x="1027" y="1484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4311229" y="527787"/>
            <a:ext cx="521493" cy="96586"/>
            <a:chOff x="4342567" y="4452512"/>
            <a:chExt cx="521493" cy="96586"/>
          </a:xfrm>
        </p:grpSpPr>
        <p:sp>
          <p:nvSpPr>
            <p:cNvPr id="227" name="Google Shape;227;p8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8"/>
          <p:cNvGrpSpPr/>
          <p:nvPr/>
        </p:nvGrpSpPr>
        <p:grpSpPr>
          <a:xfrm>
            <a:off x="2162062" y="4281600"/>
            <a:ext cx="521776" cy="1399525"/>
            <a:chOff x="5413425" y="4281600"/>
            <a:chExt cx="521776" cy="1399525"/>
          </a:xfrm>
        </p:grpSpPr>
        <p:sp>
          <p:nvSpPr>
            <p:cNvPr id="231" name="Google Shape;231;p8"/>
            <p:cNvSpPr/>
            <p:nvPr/>
          </p:nvSpPr>
          <p:spPr>
            <a:xfrm>
              <a:off x="5413425" y="42816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5740866" y="46144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8"/>
          <p:cNvGrpSpPr/>
          <p:nvPr/>
        </p:nvGrpSpPr>
        <p:grpSpPr>
          <a:xfrm>
            <a:off x="1269675" y="334739"/>
            <a:ext cx="1468465" cy="620362"/>
            <a:chOff x="2156900" y="1398050"/>
            <a:chExt cx="763275" cy="322450"/>
          </a:xfrm>
        </p:grpSpPr>
        <p:sp>
          <p:nvSpPr>
            <p:cNvPr id="234" name="Google Shape;234;p8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8"/>
          <p:cNvSpPr txBox="1"/>
          <p:nvPr>
            <p:ph type="title"/>
          </p:nvPr>
        </p:nvSpPr>
        <p:spPr>
          <a:xfrm>
            <a:off x="1671000" y="1261950"/>
            <a:ext cx="5802000" cy="26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"/>
          <p:cNvSpPr txBox="1"/>
          <p:nvPr>
            <p:ph type="title"/>
          </p:nvPr>
        </p:nvSpPr>
        <p:spPr>
          <a:xfrm>
            <a:off x="713225" y="1256600"/>
            <a:ext cx="56718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5" name="Google Shape;265;p9"/>
          <p:cNvSpPr txBox="1"/>
          <p:nvPr>
            <p:ph idx="1" type="subTitle"/>
          </p:nvPr>
        </p:nvSpPr>
        <p:spPr>
          <a:xfrm>
            <a:off x="713225" y="2316525"/>
            <a:ext cx="5788200" cy="14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6" name="Google Shape;266;p9"/>
          <p:cNvGrpSpPr/>
          <p:nvPr/>
        </p:nvGrpSpPr>
        <p:grpSpPr>
          <a:xfrm>
            <a:off x="6228150" y="-780800"/>
            <a:ext cx="521776" cy="1475725"/>
            <a:chOff x="8331250" y="3748200"/>
            <a:chExt cx="521776" cy="1475725"/>
          </a:xfrm>
        </p:grpSpPr>
        <p:sp>
          <p:nvSpPr>
            <p:cNvPr id="267" name="Google Shape;267;p9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8658691" y="41572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9"/>
          <p:cNvGrpSpPr/>
          <p:nvPr/>
        </p:nvGrpSpPr>
        <p:grpSpPr>
          <a:xfrm>
            <a:off x="3686801" y="4291616"/>
            <a:ext cx="1770381" cy="1768519"/>
            <a:chOff x="166675" y="1780700"/>
            <a:chExt cx="712800" cy="712050"/>
          </a:xfrm>
        </p:grpSpPr>
        <p:sp>
          <p:nvSpPr>
            <p:cNvPr id="270" name="Google Shape;270;p9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9"/>
          <p:cNvGrpSpPr/>
          <p:nvPr/>
        </p:nvGrpSpPr>
        <p:grpSpPr>
          <a:xfrm flipH="1">
            <a:off x="-8" y="334012"/>
            <a:ext cx="3096337" cy="96586"/>
            <a:chOff x="6040392" y="334012"/>
            <a:chExt cx="3096337" cy="96586"/>
          </a:xfrm>
        </p:grpSpPr>
        <p:sp>
          <p:nvSpPr>
            <p:cNvPr id="277" name="Google Shape;277;p9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9"/>
          <p:cNvGrpSpPr/>
          <p:nvPr/>
        </p:nvGrpSpPr>
        <p:grpSpPr>
          <a:xfrm>
            <a:off x="713275" y="4176064"/>
            <a:ext cx="1468465" cy="620362"/>
            <a:chOff x="2156900" y="1398050"/>
            <a:chExt cx="763275" cy="322450"/>
          </a:xfrm>
        </p:grpSpPr>
        <p:sp>
          <p:nvSpPr>
            <p:cNvPr id="280" name="Google Shape;280;p9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9"/>
          <p:cNvSpPr/>
          <p:nvPr/>
        </p:nvSpPr>
        <p:spPr>
          <a:xfrm>
            <a:off x="7102875" y="3633792"/>
            <a:ext cx="685267" cy="688517"/>
          </a:xfrm>
          <a:custGeom>
            <a:rect b="b" l="l" r="r" t="t"/>
            <a:pathLst>
              <a:path extrusionOk="0" h="6567" w="6536">
                <a:moveTo>
                  <a:pt x="0" y="1"/>
                </a:moveTo>
                <a:lnTo>
                  <a:pt x="6536" y="6566"/>
                </a:lnTo>
                <a:lnTo>
                  <a:pt x="653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>
            <a:off x="7654149" y="3053787"/>
            <a:ext cx="411202" cy="768199"/>
          </a:xfrm>
          <a:custGeom>
            <a:rect b="b" l="l" r="r" t="t"/>
            <a:pathLst>
              <a:path extrusionOk="0" h="7327" w="3922">
                <a:moveTo>
                  <a:pt x="1" y="1"/>
                </a:moveTo>
                <a:lnTo>
                  <a:pt x="1" y="518"/>
                </a:lnTo>
                <a:lnTo>
                  <a:pt x="3861" y="2037"/>
                </a:lnTo>
                <a:lnTo>
                  <a:pt x="3861" y="1521"/>
                </a:lnTo>
                <a:lnTo>
                  <a:pt x="1" y="1"/>
                </a:lnTo>
                <a:close/>
                <a:moveTo>
                  <a:pt x="31" y="1733"/>
                </a:moveTo>
                <a:lnTo>
                  <a:pt x="31" y="2280"/>
                </a:lnTo>
                <a:lnTo>
                  <a:pt x="3922" y="3800"/>
                </a:lnTo>
                <a:lnTo>
                  <a:pt x="3922" y="3253"/>
                </a:lnTo>
                <a:lnTo>
                  <a:pt x="31" y="1733"/>
                </a:lnTo>
                <a:close/>
                <a:moveTo>
                  <a:pt x="31" y="3496"/>
                </a:moveTo>
                <a:lnTo>
                  <a:pt x="31" y="4013"/>
                </a:lnTo>
                <a:lnTo>
                  <a:pt x="3922" y="5533"/>
                </a:lnTo>
                <a:lnTo>
                  <a:pt x="3922" y="5016"/>
                </a:lnTo>
                <a:lnTo>
                  <a:pt x="31" y="3496"/>
                </a:lnTo>
                <a:close/>
                <a:moveTo>
                  <a:pt x="31" y="5259"/>
                </a:moveTo>
                <a:lnTo>
                  <a:pt x="31" y="5806"/>
                </a:lnTo>
                <a:lnTo>
                  <a:pt x="3922" y="7326"/>
                </a:lnTo>
                <a:lnTo>
                  <a:pt x="3922" y="6779"/>
                </a:lnTo>
                <a:lnTo>
                  <a:pt x="31" y="52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" name="Google Shape;310;p9"/>
          <p:cNvGrpSpPr/>
          <p:nvPr/>
        </p:nvGrpSpPr>
        <p:grpSpPr>
          <a:xfrm flipH="1">
            <a:off x="6583725" y="3176300"/>
            <a:ext cx="2560275" cy="1391125"/>
            <a:chOff x="-385150" y="3176300"/>
            <a:chExt cx="2560275" cy="1391125"/>
          </a:xfrm>
        </p:grpSpPr>
        <p:sp>
          <p:nvSpPr>
            <p:cNvPr id="311" name="Google Shape;311;p9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9"/>
          <p:cNvGrpSpPr/>
          <p:nvPr/>
        </p:nvGrpSpPr>
        <p:grpSpPr>
          <a:xfrm>
            <a:off x="8405150" y="342200"/>
            <a:ext cx="139449" cy="2312225"/>
            <a:chOff x="436550" y="342200"/>
            <a:chExt cx="139449" cy="2312225"/>
          </a:xfrm>
        </p:grpSpPr>
        <p:sp>
          <p:nvSpPr>
            <p:cNvPr id="314" name="Google Shape;314;p9"/>
            <p:cNvSpPr/>
            <p:nvPr/>
          </p:nvSpPr>
          <p:spPr>
            <a:xfrm>
              <a:off x="436550" y="342200"/>
              <a:ext cx="137565" cy="42023"/>
            </a:xfrm>
            <a:custGeom>
              <a:rect b="b" l="l" r="r" t="t"/>
              <a:pathLst>
                <a:path extrusionOk="0" h="669" w="2190">
                  <a:moveTo>
                    <a:pt x="1" y="0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438497" y="481587"/>
              <a:ext cx="137502" cy="2033447"/>
            </a:xfrm>
            <a:custGeom>
              <a:rect b="b" l="l" r="r" t="t"/>
              <a:pathLst>
                <a:path extrusionOk="0" h="32372" w="2189">
                  <a:moveTo>
                    <a:pt x="0" y="0"/>
                  </a:moveTo>
                  <a:lnTo>
                    <a:pt x="0" y="1246"/>
                  </a:lnTo>
                  <a:lnTo>
                    <a:pt x="2189" y="1246"/>
                  </a:lnTo>
                  <a:lnTo>
                    <a:pt x="2189" y="0"/>
                  </a:lnTo>
                  <a:close/>
                  <a:moveTo>
                    <a:pt x="0" y="2857"/>
                  </a:moveTo>
                  <a:lnTo>
                    <a:pt x="0" y="4104"/>
                  </a:lnTo>
                  <a:lnTo>
                    <a:pt x="2189" y="4104"/>
                  </a:lnTo>
                  <a:lnTo>
                    <a:pt x="2189" y="2857"/>
                  </a:lnTo>
                  <a:close/>
                  <a:moveTo>
                    <a:pt x="0" y="5654"/>
                  </a:moveTo>
                  <a:lnTo>
                    <a:pt x="0" y="6900"/>
                  </a:lnTo>
                  <a:lnTo>
                    <a:pt x="2189" y="6900"/>
                  </a:lnTo>
                  <a:lnTo>
                    <a:pt x="2189" y="5654"/>
                  </a:lnTo>
                  <a:close/>
                  <a:moveTo>
                    <a:pt x="0" y="8481"/>
                  </a:moveTo>
                  <a:lnTo>
                    <a:pt x="0" y="9727"/>
                  </a:lnTo>
                  <a:lnTo>
                    <a:pt x="2189" y="9727"/>
                  </a:lnTo>
                  <a:lnTo>
                    <a:pt x="2189" y="8481"/>
                  </a:lnTo>
                  <a:close/>
                  <a:moveTo>
                    <a:pt x="0" y="11338"/>
                  </a:moveTo>
                  <a:lnTo>
                    <a:pt x="0" y="12584"/>
                  </a:lnTo>
                  <a:lnTo>
                    <a:pt x="2189" y="12584"/>
                  </a:lnTo>
                  <a:lnTo>
                    <a:pt x="2189" y="11338"/>
                  </a:lnTo>
                  <a:close/>
                  <a:moveTo>
                    <a:pt x="0" y="14134"/>
                  </a:moveTo>
                  <a:lnTo>
                    <a:pt x="0" y="15380"/>
                  </a:lnTo>
                  <a:lnTo>
                    <a:pt x="2189" y="15380"/>
                  </a:lnTo>
                  <a:lnTo>
                    <a:pt x="2189" y="14134"/>
                  </a:lnTo>
                  <a:close/>
                  <a:moveTo>
                    <a:pt x="0" y="16991"/>
                  </a:moveTo>
                  <a:lnTo>
                    <a:pt x="0" y="18237"/>
                  </a:lnTo>
                  <a:lnTo>
                    <a:pt x="2189" y="18237"/>
                  </a:lnTo>
                  <a:lnTo>
                    <a:pt x="2189" y="16991"/>
                  </a:lnTo>
                  <a:close/>
                  <a:moveTo>
                    <a:pt x="0" y="19788"/>
                  </a:moveTo>
                  <a:lnTo>
                    <a:pt x="0" y="21064"/>
                  </a:lnTo>
                  <a:lnTo>
                    <a:pt x="2189" y="21064"/>
                  </a:lnTo>
                  <a:lnTo>
                    <a:pt x="2189" y="19788"/>
                  </a:lnTo>
                  <a:close/>
                  <a:moveTo>
                    <a:pt x="0" y="22614"/>
                  </a:moveTo>
                  <a:lnTo>
                    <a:pt x="0" y="23861"/>
                  </a:lnTo>
                  <a:lnTo>
                    <a:pt x="2189" y="23861"/>
                  </a:lnTo>
                  <a:lnTo>
                    <a:pt x="2189" y="22614"/>
                  </a:lnTo>
                  <a:close/>
                  <a:moveTo>
                    <a:pt x="0" y="25472"/>
                  </a:moveTo>
                  <a:lnTo>
                    <a:pt x="0" y="26718"/>
                  </a:lnTo>
                  <a:lnTo>
                    <a:pt x="2189" y="26718"/>
                  </a:lnTo>
                  <a:lnTo>
                    <a:pt x="2189" y="25472"/>
                  </a:lnTo>
                  <a:close/>
                  <a:moveTo>
                    <a:pt x="0" y="28268"/>
                  </a:moveTo>
                  <a:lnTo>
                    <a:pt x="0" y="29514"/>
                  </a:lnTo>
                  <a:lnTo>
                    <a:pt x="2189" y="29514"/>
                  </a:lnTo>
                  <a:lnTo>
                    <a:pt x="2189" y="28268"/>
                  </a:lnTo>
                  <a:close/>
                  <a:moveTo>
                    <a:pt x="0" y="31125"/>
                  </a:moveTo>
                  <a:lnTo>
                    <a:pt x="0" y="32371"/>
                  </a:lnTo>
                  <a:lnTo>
                    <a:pt x="2189" y="32371"/>
                  </a:lnTo>
                  <a:lnTo>
                    <a:pt x="2189" y="3112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436550" y="2612339"/>
              <a:ext cx="137565" cy="42086"/>
            </a:xfrm>
            <a:custGeom>
              <a:rect b="b" l="l" r="r" t="t"/>
              <a:pathLst>
                <a:path extrusionOk="0" h="670" w="2190">
                  <a:moveTo>
                    <a:pt x="1" y="1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9"/>
          <p:cNvGrpSpPr/>
          <p:nvPr/>
        </p:nvGrpSpPr>
        <p:grpSpPr>
          <a:xfrm>
            <a:off x="827929" y="552412"/>
            <a:ext cx="521493" cy="96586"/>
            <a:chOff x="4342567" y="4452512"/>
            <a:chExt cx="521493" cy="96586"/>
          </a:xfrm>
        </p:grpSpPr>
        <p:sp>
          <p:nvSpPr>
            <p:cNvPr id="318" name="Google Shape;318;p9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>
            <a:off x="-3000" y="0"/>
            <a:ext cx="9144000" cy="5114100"/>
          </a:xfrm>
          <a:prstGeom prst="rect">
            <a:avLst/>
          </a:prstGeom>
          <a:solidFill>
            <a:srgbClr val="222640">
              <a:alpha val="42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0"/>
          <p:cNvSpPr txBox="1"/>
          <p:nvPr>
            <p:ph type="title"/>
          </p:nvPr>
        </p:nvSpPr>
        <p:spPr>
          <a:xfrm>
            <a:off x="713225" y="457175"/>
            <a:ext cx="3341700" cy="19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b="1"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Mono"/>
              <a:buChar char="●"/>
              <a:defRPr sz="18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○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■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●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○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■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●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○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■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41"/>
          <p:cNvSpPr txBox="1"/>
          <p:nvPr>
            <p:ph type="ctrTitle"/>
          </p:nvPr>
        </p:nvSpPr>
        <p:spPr>
          <a:xfrm>
            <a:off x="2004750" y="1236150"/>
            <a:ext cx="5134500" cy="24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ES6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1189" name="Google Shape;1189;p41"/>
          <p:cNvSpPr txBox="1"/>
          <p:nvPr>
            <p:ph idx="1" type="subTitle"/>
          </p:nvPr>
        </p:nvSpPr>
        <p:spPr>
          <a:xfrm>
            <a:off x="2004700" y="3665275"/>
            <a:ext cx="5134500" cy="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90" name="Google Shape;1190;p41"/>
          <p:cNvSpPr/>
          <p:nvPr/>
        </p:nvSpPr>
        <p:spPr>
          <a:xfrm>
            <a:off x="1827480" y="4208711"/>
            <a:ext cx="109562" cy="109562"/>
          </a:xfrm>
          <a:custGeom>
            <a:rect b="b" l="l" r="r" t="t"/>
            <a:pathLst>
              <a:path extrusionOk="0" h="1199" w="1199">
                <a:moveTo>
                  <a:pt x="599" y="1"/>
                </a:moveTo>
                <a:cubicBezTo>
                  <a:pt x="286" y="1"/>
                  <a:pt x="0" y="229"/>
                  <a:pt x="0" y="600"/>
                </a:cubicBezTo>
                <a:cubicBezTo>
                  <a:pt x="0" y="914"/>
                  <a:pt x="257" y="1199"/>
                  <a:pt x="599" y="1199"/>
                </a:cubicBezTo>
                <a:cubicBezTo>
                  <a:pt x="970" y="1199"/>
                  <a:pt x="1199" y="942"/>
                  <a:pt x="1199" y="600"/>
                </a:cubicBezTo>
                <a:cubicBezTo>
                  <a:pt x="1199" y="286"/>
                  <a:pt x="970" y="1"/>
                  <a:pt x="5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42"/>
          <p:cNvSpPr txBox="1"/>
          <p:nvPr>
            <p:ph type="title"/>
          </p:nvPr>
        </p:nvSpPr>
        <p:spPr>
          <a:xfrm>
            <a:off x="-2314275" y="2345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Rappels ES6</a:t>
            </a:r>
            <a:endParaRPr/>
          </a:p>
        </p:txBody>
      </p:sp>
      <p:sp>
        <p:nvSpPr>
          <p:cNvPr id="1196" name="Google Shape;1196;p42"/>
          <p:cNvSpPr txBox="1"/>
          <p:nvPr>
            <p:ph idx="5" type="title"/>
          </p:nvPr>
        </p:nvSpPr>
        <p:spPr>
          <a:xfrm>
            <a:off x="3052950" y="220575"/>
            <a:ext cx="6023100" cy="6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Pour vous exercer:                    https://www.programiz.com/javascript/online-compiler/</a:t>
            </a:r>
            <a:endParaRPr/>
          </a:p>
        </p:txBody>
      </p:sp>
      <p:pic>
        <p:nvPicPr>
          <p:cNvPr id="1197" name="Google Shape;119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00" y="1285838"/>
            <a:ext cx="4031674" cy="294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8" name="Google Shape;119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149" y="1344538"/>
            <a:ext cx="3773750" cy="2828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3"/>
          <p:cNvSpPr txBox="1"/>
          <p:nvPr>
            <p:ph type="title"/>
          </p:nvPr>
        </p:nvSpPr>
        <p:spPr>
          <a:xfrm>
            <a:off x="-2314275" y="2345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Rappels ES6</a:t>
            </a:r>
            <a:endParaRPr/>
          </a:p>
        </p:txBody>
      </p:sp>
      <p:sp>
        <p:nvSpPr>
          <p:cNvPr id="1204" name="Google Shape;1204;p43"/>
          <p:cNvSpPr txBox="1"/>
          <p:nvPr>
            <p:ph idx="5" type="title"/>
          </p:nvPr>
        </p:nvSpPr>
        <p:spPr>
          <a:xfrm>
            <a:off x="4042850" y="2064000"/>
            <a:ext cx="49236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Pour vous exercer:                    https://www.programiz.com/javascript/online-compiler/</a:t>
            </a:r>
            <a:endParaRPr/>
          </a:p>
        </p:txBody>
      </p:sp>
      <p:pic>
        <p:nvPicPr>
          <p:cNvPr id="1205" name="Google Shape;120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38" y="1020225"/>
            <a:ext cx="3592974" cy="386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44"/>
          <p:cNvSpPr txBox="1"/>
          <p:nvPr>
            <p:ph type="title"/>
          </p:nvPr>
        </p:nvSpPr>
        <p:spPr>
          <a:xfrm>
            <a:off x="-2314275" y="2345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Rappels ES6</a:t>
            </a:r>
            <a:endParaRPr/>
          </a:p>
        </p:txBody>
      </p:sp>
      <p:pic>
        <p:nvPicPr>
          <p:cNvPr id="1211" name="Google Shape;12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950" y="1278441"/>
            <a:ext cx="3991676" cy="2917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2" name="Google Shape;121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3825" y="1278450"/>
            <a:ext cx="3991676" cy="291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3" name="Google Shape;1213;p44"/>
          <p:cNvSpPr txBox="1"/>
          <p:nvPr>
            <p:ph idx="5" type="title"/>
          </p:nvPr>
        </p:nvSpPr>
        <p:spPr>
          <a:xfrm>
            <a:off x="3065675" y="220575"/>
            <a:ext cx="6023100" cy="6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Cheat sheet: https://htmlcheatsheet.com/js/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5"/>
          <p:cNvSpPr txBox="1"/>
          <p:nvPr>
            <p:ph type="title"/>
          </p:nvPr>
        </p:nvSpPr>
        <p:spPr>
          <a:xfrm>
            <a:off x="236950" y="2140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Cheat sheet fonction fléchées</a:t>
            </a:r>
            <a:endParaRPr/>
          </a:p>
        </p:txBody>
      </p:sp>
      <p:pic>
        <p:nvPicPr>
          <p:cNvPr id="1219" name="Google Shape;121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200" y="2571750"/>
            <a:ext cx="4750826" cy="24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0" name="Google Shape;122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1175" y="1030077"/>
            <a:ext cx="5642898" cy="15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6"/>
          <p:cNvSpPr txBox="1"/>
          <p:nvPr>
            <p:ph type="title"/>
          </p:nvPr>
        </p:nvSpPr>
        <p:spPr>
          <a:xfrm>
            <a:off x="-2314275" y="2345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Rappels ES6</a:t>
            </a:r>
            <a:endParaRPr/>
          </a:p>
        </p:txBody>
      </p:sp>
      <p:pic>
        <p:nvPicPr>
          <p:cNvPr id="1226" name="Google Shape;122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950" y="1278441"/>
            <a:ext cx="3991676" cy="2917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" name="Google Shape;122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3825" y="1278450"/>
            <a:ext cx="3991676" cy="291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46"/>
          <p:cNvSpPr txBox="1"/>
          <p:nvPr>
            <p:ph idx="5" type="title"/>
          </p:nvPr>
        </p:nvSpPr>
        <p:spPr>
          <a:xfrm>
            <a:off x="3065675" y="220575"/>
            <a:ext cx="6023100" cy="6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Cheat sheet: https://htmlcheatsheet.com/js/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47"/>
          <p:cNvSpPr txBox="1"/>
          <p:nvPr>
            <p:ph type="title"/>
          </p:nvPr>
        </p:nvSpPr>
        <p:spPr>
          <a:xfrm>
            <a:off x="-914325" y="1867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Rappels ES6: asynchrone</a:t>
            </a:r>
            <a:endParaRPr/>
          </a:p>
        </p:txBody>
      </p:sp>
      <p:pic>
        <p:nvPicPr>
          <p:cNvPr id="1234" name="Google Shape;123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50" y="1399950"/>
            <a:ext cx="4058150" cy="265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5" name="Google Shape;123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2950" y="1645188"/>
            <a:ext cx="4642301" cy="216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0" name="Google Shape;124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888" y="813313"/>
            <a:ext cx="6252224" cy="351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Development Process Consulting Toolkit by Slidesgo">
  <a:themeElements>
    <a:clrScheme name="Simple Light">
      <a:dk1>
        <a:srgbClr val="222640"/>
      </a:dk1>
      <a:lt1>
        <a:srgbClr val="FFFFFF"/>
      </a:lt1>
      <a:dk2>
        <a:srgbClr val="0068E8"/>
      </a:dk2>
      <a:lt2>
        <a:srgbClr val="C87C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