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3"/>
  </p:notesMasterIdLst>
  <p:sldIdLst>
    <p:sldId id="256" r:id="rId2"/>
    <p:sldId id="257" r:id="rId3"/>
    <p:sldId id="258" r:id="rId4"/>
    <p:sldId id="259" r:id="rId5"/>
    <p:sldId id="310" r:id="rId6"/>
    <p:sldId id="261" r:id="rId7"/>
    <p:sldId id="264" r:id="rId8"/>
    <p:sldId id="308" r:id="rId9"/>
    <p:sldId id="266" r:id="rId10"/>
    <p:sldId id="309" r:id="rId11"/>
    <p:sldId id="273" r:id="rId12"/>
    <p:sldId id="311" r:id="rId13"/>
    <p:sldId id="312" r:id="rId14"/>
    <p:sldId id="276" r:id="rId15"/>
    <p:sldId id="316" r:id="rId16"/>
    <p:sldId id="317" r:id="rId17"/>
    <p:sldId id="318" r:id="rId18"/>
    <p:sldId id="319" r:id="rId19"/>
    <p:sldId id="320" r:id="rId20"/>
    <p:sldId id="321" r:id="rId21"/>
    <p:sldId id="322" r:id="rId22"/>
  </p:sldIdLst>
  <p:sldSz cx="9144000" cy="5143500" type="screen16x9"/>
  <p:notesSz cx="6858000" cy="9144000"/>
  <p:embeddedFontLst>
    <p:embeddedFont>
      <p:font typeface="Montserrat" charset="0"/>
      <p:regular r:id="rId24"/>
      <p:bold r:id="rId25"/>
      <p:italic r:id="rId26"/>
      <p:boldItalic r:id="rId27"/>
    </p:embeddedFont>
    <p:embeddedFont>
      <p:font typeface="Open Sans"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145FBA45-7415-4D7C-9374-C44259744E55}">
  <a:tblStyle styleId="{145FBA45-7415-4D7C-9374-C44259744E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100" d="100"/>
          <a:sy n="100" d="100"/>
        </p:scale>
        <p:origin x="-946" y="-235"/>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a9e355c63c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a9e355c63c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a9e355c63c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a9e355c63c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a9e355c63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a9e355c63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a120be74a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a120be74a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120be74a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120be74a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9e355c63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9e355c63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a120be74a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a120be74a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9e355c63c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9e355c63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a9e355c63c_0_7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a9e355c63c_0_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9e355c63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9e355c63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5930048" y="888967"/>
            <a:ext cx="2096658" cy="2096658"/>
            <a:chOff x="2125225" y="882100"/>
            <a:chExt cx="4498300" cy="4498300"/>
          </a:xfrm>
        </p:grpSpPr>
        <p:sp>
          <p:nvSpPr>
            <p:cNvPr id="10" name="Google Shape;10;p2"/>
            <p:cNvSpPr/>
            <p:nvPr/>
          </p:nvSpPr>
          <p:spPr>
            <a:xfrm>
              <a:off x="2125225" y="882100"/>
              <a:ext cx="4498300" cy="4498300"/>
            </a:xfrm>
            <a:custGeom>
              <a:avLst/>
              <a:gdLst/>
              <a:ahLst/>
              <a:cxnLst/>
              <a:rect l="l" t="t" r="r" b="b"/>
              <a:pathLst>
                <a:path w="179932" h="179932" extrusionOk="0">
                  <a:moveTo>
                    <a:pt x="90015" y="1"/>
                  </a:moveTo>
                  <a:cubicBezTo>
                    <a:pt x="40328" y="1"/>
                    <a:pt x="1" y="40328"/>
                    <a:pt x="1" y="89918"/>
                  </a:cubicBezTo>
                  <a:cubicBezTo>
                    <a:pt x="1" y="139604"/>
                    <a:pt x="40328" y="179932"/>
                    <a:pt x="90015" y="179932"/>
                  </a:cubicBezTo>
                  <a:cubicBezTo>
                    <a:pt x="139604" y="179932"/>
                    <a:pt x="179932" y="139604"/>
                    <a:pt x="179932" y="89918"/>
                  </a:cubicBezTo>
                  <a:cubicBezTo>
                    <a:pt x="179932" y="40328"/>
                    <a:pt x="139604" y="1"/>
                    <a:pt x="90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01875" y="2235400"/>
              <a:ext cx="933450" cy="1736400"/>
            </a:xfrm>
            <a:custGeom>
              <a:avLst/>
              <a:gdLst/>
              <a:ahLst/>
              <a:cxnLst/>
              <a:rect l="l" t="t" r="r" b="b"/>
              <a:pathLst>
                <a:path w="37338" h="69456" extrusionOk="0">
                  <a:moveTo>
                    <a:pt x="18668" y="1"/>
                  </a:moveTo>
                  <a:cubicBezTo>
                    <a:pt x="16719" y="1"/>
                    <a:pt x="14651" y="715"/>
                    <a:pt x="12832" y="1536"/>
                  </a:cubicBezTo>
                  <a:cubicBezTo>
                    <a:pt x="10806" y="2501"/>
                    <a:pt x="8877" y="3562"/>
                    <a:pt x="7043" y="4720"/>
                  </a:cubicBezTo>
                  <a:cubicBezTo>
                    <a:pt x="3570" y="6843"/>
                    <a:pt x="1" y="10219"/>
                    <a:pt x="579" y="14175"/>
                  </a:cubicBezTo>
                  <a:cubicBezTo>
                    <a:pt x="965" y="17069"/>
                    <a:pt x="3377" y="19095"/>
                    <a:pt x="5114" y="21411"/>
                  </a:cubicBezTo>
                  <a:cubicBezTo>
                    <a:pt x="6947" y="23823"/>
                    <a:pt x="8105" y="26717"/>
                    <a:pt x="8491" y="29708"/>
                  </a:cubicBezTo>
                  <a:cubicBezTo>
                    <a:pt x="8973" y="33567"/>
                    <a:pt x="8105" y="37812"/>
                    <a:pt x="10903" y="40803"/>
                  </a:cubicBezTo>
                  <a:cubicBezTo>
                    <a:pt x="13990" y="44083"/>
                    <a:pt x="16691" y="46206"/>
                    <a:pt x="17367" y="51030"/>
                  </a:cubicBezTo>
                  <a:cubicBezTo>
                    <a:pt x="18042" y="55564"/>
                    <a:pt x="17174" y="60195"/>
                    <a:pt x="17656" y="64729"/>
                  </a:cubicBezTo>
                  <a:cubicBezTo>
                    <a:pt x="17849" y="66370"/>
                    <a:pt x="18331" y="68203"/>
                    <a:pt x="19682" y="69071"/>
                  </a:cubicBezTo>
                  <a:cubicBezTo>
                    <a:pt x="20159" y="69336"/>
                    <a:pt x="20686" y="69455"/>
                    <a:pt x="21223" y="69455"/>
                  </a:cubicBezTo>
                  <a:cubicBezTo>
                    <a:pt x="22641" y="69455"/>
                    <a:pt x="24122" y="68621"/>
                    <a:pt x="24892" y="67431"/>
                  </a:cubicBezTo>
                  <a:cubicBezTo>
                    <a:pt x="25857" y="65694"/>
                    <a:pt x="26243" y="63668"/>
                    <a:pt x="25953" y="61739"/>
                  </a:cubicBezTo>
                  <a:cubicBezTo>
                    <a:pt x="25760" y="59713"/>
                    <a:pt x="25664" y="57686"/>
                    <a:pt x="25953" y="55757"/>
                  </a:cubicBezTo>
                  <a:cubicBezTo>
                    <a:pt x="26532" y="52380"/>
                    <a:pt x="28944" y="49679"/>
                    <a:pt x="30102" y="46495"/>
                  </a:cubicBezTo>
                  <a:cubicBezTo>
                    <a:pt x="32514" y="40224"/>
                    <a:pt x="29909" y="32216"/>
                    <a:pt x="34154" y="27007"/>
                  </a:cubicBezTo>
                  <a:cubicBezTo>
                    <a:pt x="35022" y="26138"/>
                    <a:pt x="35794" y="25270"/>
                    <a:pt x="36469" y="24209"/>
                  </a:cubicBezTo>
                  <a:cubicBezTo>
                    <a:pt x="36952" y="23147"/>
                    <a:pt x="37145" y="21990"/>
                    <a:pt x="37145" y="20735"/>
                  </a:cubicBezTo>
                  <a:cubicBezTo>
                    <a:pt x="37338" y="18131"/>
                    <a:pt x="37241" y="15043"/>
                    <a:pt x="35215" y="13403"/>
                  </a:cubicBezTo>
                  <a:cubicBezTo>
                    <a:pt x="34250" y="12728"/>
                    <a:pt x="33189" y="12245"/>
                    <a:pt x="32031" y="11859"/>
                  </a:cubicBezTo>
                  <a:cubicBezTo>
                    <a:pt x="29716" y="10895"/>
                    <a:pt x="27690" y="9255"/>
                    <a:pt x="26339" y="7036"/>
                  </a:cubicBezTo>
                  <a:cubicBezTo>
                    <a:pt x="24988" y="4913"/>
                    <a:pt x="24217" y="2405"/>
                    <a:pt x="22191" y="1054"/>
                  </a:cubicBezTo>
                  <a:cubicBezTo>
                    <a:pt x="21132" y="298"/>
                    <a:pt x="19925" y="1"/>
                    <a:pt x="186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608575" y="1292775"/>
              <a:ext cx="262925" cy="321900"/>
            </a:xfrm>
            <a:custGeom>
              <a:avLst/>
              <a:gdLst/>
              <a:ahLst/>
              <a:cxnLst/>
              <a:rect l="l" t="t" r="r" b="b"/>
              <a:pathLst>
                <a:path w="10517" h="12876" extrusionOk="0">
                  <a:moveTo>
                    <a:pt x="8697" y="0"/>
                  </a:moveTo>
                  <a:cubicBezTo>
                    <a:pt x="8565" y="0"/>
                    <a:pt x="8431" y="23"/>
                    <a:pt x="8298" y="71"/>
                  </a:cubicBezTo>
                  <a:cubicBezTo>
                    <a:pt x="8008" y="264"/>
                    <a:pt x="7719" y="457"/>
                    <a:pt x="7429" y="843"/>
                  </a:cubicBezTo>
                  <a:cubicBezTo>
                    <a:pt x="5210" y="3062"/>
                    <a:pt x="1" y="2580"/>
                    <a:pt x="194" y="6632"/>
                  </a:cubicBezTo>
                  <a:cubicBezTo>
                    <a:pt x="267" y="8690"/>
                    <a:pt x="1964" y="12876"/>
                    <a:pt x="3921" y="12876"/>
                  </a:cubicBezTo>
                  <a:cubicBezTo>
                    <a:pt x="4532" y="12876"/>
                    <a:pt x="5169" y="12467"/>
                    <a:pt x="5789" y="11456"/>
                  </a:cubicBezTo>
                  <a:lnTo>
                    <a:pt x="9070" y="5956"/>
                  </a:lnTo>
                  <a:cubicBezTo>
                    <a:pt x="9938" y="4799"/>
                    <a:pt x="10420" y="3448"/>
                    <a:pt x="10517" y="2097"/>
                  </a:cubicBezTo>
                  <a:cubicBezTo>
                    <a:pt x="10432" y="1086"/>
                    <a:pt x="9611" y="0"/>
                    <a:pt x="8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01300" y="1118475"/>
              <a:ext cx="1073350" cy="2291375"/>
            </a:xfrm>
            <a:custGeom>
              <a:avLst/>
              <a:gdLst/>
              <a:ahLst/>
              <a:cxnLst/>
              <a:rect l="l" t="t" r="r" b="b"/>
              <a:pathLst>
                <a:path w="42934" h="91655" extrusionOk="0">
                  <a:moveTo>
                    <a:pt x="42837" y="0"/>
                  </a:moveTo>
                  <a:lnTo>
                    <a:pt x="42837" y="0"/>
                  </a:lnTo>
                  <a:cubicBezTo>
                    <a:pt x="23541" y="9648"/>
                    <a:pt x="8394" y="25857"/>
                    <a:pt x="1" y="45634"/>
                  </a:cubicBezTo>
                  <a:cubicBezTo>
                    <a:pt x="2123" y="46020"/>
                    <a:pt x="4053" y="46985"/>
                    <a:pt x="5596" y="48625"/>
                  </a:cubicBezTo>
                  <a:cubicBezTo>
                    <a:pt x="8780" y="51906"/>
                    <a:pt x="9745" y="58370"/>
                    <a:pt x="6851" y="62036"/>
                  </a:cubicBezTo>
                  <a:cubicBezTo>
                    <a:pt x="5500" y="63772"/>
                    <a:pt x="3570" y="64737"/>
                    <a:pt x="2799" y="66860"/>
                  </a:cubicBezTo>
                  <a:cubicBezTo>
                    <a:pt x="2027" y="68886"/>
                    <a:pt x="2606" y="71491"/>
                    <a:pt x="3088" y="73806"/>
                  </a:cubicBezTo>
                  <a:cubicBezTo>
                    <a:pt x="4246" y="79016"/>
                    <a:pt x="4632" y="84419"/>
                    <a:pt x="4053" y="89821"/>
                  </a:cubicBezTo>
                  <a:cubicBezTo>
                    <a:pt x="3860" y="90690"/>
                    <a:pt x="4535" y="91558"/>
                    <a:pt x="5403" y="91654"/>
                  </a:cubicBezTo>
                  <a:cubicBezTo>
                    <a:pt x="6175" y="91654"/>
                    <a:pt x="6754" y="90979"/>
                    <a:pt x="6754" y="90304"/>
                  </a:cubicBezTo>
                  <a:lnTo>
                    <a:pt x="9166" y="71008"/>
                  </a:lnTo>
                  <a:cubicBezTo>
                    <a:pt x="9263" y="70236"/>
                    <a:pt x="9455" y="69368"/>
                    <a:pt x="9745" y="68596"/>
                  </a:cubicBezTo>
                  <a:cubicBezTo>
                    <a:pt x="10710" y="66860"/>
                    <a:pt x="12639" y="66570"/>
                    <a:pt x="14279" y="65991"/>
                  </a:cubicBezTo>
                  <a:cubicBezTo>
                    <a:pt x="18621" y="64255"/>
                    <a:pt x="21419" y="58273"/>
                    <a:pt x="20454" y="52870"/>
                  </a:cubicBezTo>
                  <a:cubicBezTo>
                    <a:pt x="19875" y="49687"/>
                    <a:pt x="18138" y="46889"/>
                    <a:pt x="18235" y="43512"/>
                  </a:cubicBezTo>
                  <a:cubicBezTo>
                    <a:pt x="18138" y="42644"/>
                    <a:pt x="18331" y="41775"/>
                    <a:pt x="18621" y="41004"/>
                  </a:cubicBezTo>
                  <a:cubicBezTo>
                    <a:pt x="19551" y="39000"/>
                    <a:pt x="21119" y="38588"/>
                    <a:pt x="22693" y="38588"/>
                  </a:cubicBezTo>
                  <a:cubicBezTo>
                    <a:pt x="23241" y="38588"/>
                    <a:pt x="23790" y="38638"/>
                    <a:pt x="24313" y="38688"/>
                  </a:cubicBezTo>
                  <a:cubicBezTo>
                    <a:pt x="25671" y="38882"/>
                    <a:pt x="27060" y="39029"/>
                    <a:pt x="28443" y="39029"/>
                  </a:cubicBezTo>
                  <a:cubicBezTo>
                    <a:pt x="30498" y="39029"/>
                    <a:pt x="32540" y="38704"/>
                    <a:pt x="34443" y="37723"/>
                  </a:cubicBezTo>
                  <a:cubicBezTo>
                    <a:pt x="38013" y="35987"/>
                    <a:pt x="40232" y="32224"/>
                    <a:pt x="40135" y="28268"/>
                  </a:cubicBezTo>
                  <a:cubicBezTo>
                    <a:pt x="39942" y="25567"/>
                    <a:pt x="38592" y="23252"/>
                    <a:pt x="37820" y="20647"/>
                  </a:cubicBezTo>
                  <a:cubicBezTo>
                    <a:pt x="36566" y="16209"/>
                    <a:pt x="37145" y="11385"/>
                    <a:pt x="39460" y="7333"/>
                  </a:cubicBezTo>
                  <a:cubicBezTo>
                    <a:pt x="40907" y="5114"/>
                    <a:pt x="42933" y="2605"/>
                    <a:pt x="4283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754250" y="976175"/>
              <a:ext cx="1869275" cy="2520500"/>
            </a:xfrm>
            <a:custGeom>
              <a:avLst/>
              <a:gdLst/>
              <a:ahLst/>
              <a:cxnLst/>
              <a:rect l="l" t="t" r="r" b="b"/>
              <a:pathLst>
                <a:path w="74771" h="100820" extrusionOk="0">
                  <a:moveTo>
                    <a:pt x="10517" y="0"/>
                  </a:moveTo>
                  <a:lnTo>
                    <a:pt x="10517" y="2123"/>
                  </a:lnTo>
                  <a:cubicBezTo>
                    <a:pt x="10517" y="5982"/>
                    <a:pt x="11288" y="8973"/>
                    <a:pt x="8973" y="12349"/>
                  </a:cubicBezTo>
                  <a:cubicBezTo>
                    <a:pt x="6658" y="15726"/>
                    <a:pt x="2702" y="17270"/>
                    <a:pt x="869" y="21418"/>
                  </a:cubicBezTo>
                  <a:cubicBezTo>
                    <a:pt x="194" y="22673"/>
                    <a:pt x="1" y="24120"/>
                    <a:pt x="194" y="25567"/>
                  </a:cubicBezTo>
                  <a:cubicBezTo>
                    <a:pt x="776" y="28841"/>
                    <a:pt x="3333" y="30085"/>
                    <a:pt x="5962" y="30085"/>
                  </a:cubicBezTo>
                  <a:cubicBezTo>
                    <a:pt x="6819" y="30085"/>
                    <a:pt x="7684" y="29953"/>
                    <a:pt x="8491" y="29715"/>
                  </a:cubicBezTo>
                  <a:cubicBezTo>
                    <a:pt x="10808" y="29120"/>
                    <a:pt x="13261" y="27933"/>
                    <a:pt x="15664" y="27933"/>
                  </a:cubicBezTo>
                  <a:cubicBezTo>
                    <a:pt x="16763" y="27933"/>
                    <a:pt x="17851" y="28181"/>
                    <a:pt x="18910" y="28847"/>
                  </a:cubicBezTo>
                  <a:cubicBezTo>
                    <a:pt x="21129" y="30294"/>
                    <a:pt x="22383" y="32803"/>
                    <a:pt x="22480" y="35408"/>
                  </a:cubicBezTo>
                  <a:cubicBezTo>
                    <a:pt x="22673" y="39846"/>
                    <a:pt x="19971" y="42547"/>
                    <a:pt x="17945" y="45538"/>
                  </a:cubicBezTo>
                  <a:cubicBezTo>
                    <a:pt x="16305" y="47853"/>
                    <a:pt x="15148" y="51037"/>
                    <a:pt x="16209" y="53835"/>
                  </a:cubicBezTo>
                  <a:cubicBezTo>
                    <a:pt x="16691" y="54993"/>
                    <a:pt x="17560" y="55957"/>
                    <a:pt x="18138" y="57115"/>
                  </a:cubicBezTo>
                  <a:cubicBezTo>
                    <a:pt x="19296" y="59527"/>
                    <a:pt x="18910" y="62614"/>
                    <a:pt x="18331" y="65412"/>
                  </a:cubicBezTo>
                  <a:cubicBezTo>
                    <a:pt x="17656" y="68885"/>
                    <a:pt x="16691" y="72455"/>
                    <a:pt x="18331" y="75928"/>
                  </a:cubicBezTo>
                  <a:cubicBezTo>
                    <a:pt x="18841" y="77288"/>
                    <a:pt x="20174" y="78199"/>
                    <a:pt x="21672" y="78199"/>
                  </a:cubicBezTo>
                  <a:cubicBezTo>
                    <a:pt x="21874" y="78199"/>
                    <a:pt x="22080" y="78182"/>
                    <a:pt x="22287" y="78147"/>
                  </a:cubicBezTo>
                  <a:cubicBezTo>
                    <a:pt x="24892" y="77376"/>
                    <a:pt x="25278" y="73613"/>
                    <a:pt x="25374" y="70526"/>
                  </a:cubicBezTo>
                  <a:lnTo>
                    <a:pt x="25471" y="61071"/>
                  </a:lnTo>
                  <a:cubicBezTo>
                    <a:pt x="25471" y="59597"/>
                    <a:pt x="26449" y="58677"/>
                    <a:pt x="27446" y="58677"/>
                  </a:cubicBezTo>
                  <a:cubicBezTo>
                    <a:pt x="27950" y="58677"/>
                    <a:pt x="28459" y="58912"/>
                    <a:pt x="28847" y="59431"/>
                  </a:cubicBezTo>
                  <a:cubicBezTo>
                    <a:pt x="30584" y="61843"/>
                    <a:pt x="31742" y="64447"/>
                    <a:pt x="32321" y="67245"/>
                  </a:cubicBezTo>
                  <a:cubicBezTo>
                    <a:pt x="33092" y="71008"/>
                    <a:pt x="34733" y="74481"/>
                    <a:pt x="36952" y="77568"/>
                  </a:cubicBezTo>
                  <a:cubicBezTo>
                    <a:pt x="37241" y="78147"/>
                    <a:pt x="37627" y="78726"/>
                    <a:pt x="37820" y="79305"/>
                  </a:cubicBezTo>
                  <a:cubicBezTo>
                    <a:pt x="38688" y="81910"/>
                    <a:pt x="39074" y="84611"/>
                    <a:pt x="39074" y="87313"/>
                  </a:cubicBezTo>
                  <a:cubicBezTo>
                    <a:pt x="39171" y="91847"/>
                    <a:pt x="39364" y="96285"/>
                    <a:pt x="39460" y="100820"/>
                  </a:cubicBezTo>
                  <a:lnTo>
                    <a:pt x="73613" y="100820"/>
                  </a:lnTo>
                  <a:cubicBezTo>
                    <a:pt x="74385" y="95996"/>
                    <a:pt x="74771" y="91075"/>
                    <a:pt x="74771" y="86251"/>
                  </a:cubicBezTo>
                  <a:cubicBezTo>
                    <a:pt x="74771" y="46406"/>
                    <a:pt x="48625" y="11385"/>
                    <a:pt x="105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802325" y="4177400"/>
            <a:ext cx="7521900" cy="359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2325" y="1951950"/>
            <a:ext cx="7521900" cy="2096700"/>
          </a:xfrm>
          <a:prstGeom prst="roundRect">
            <a:avLst>
              <a:gd name="adj" fmla="val 16667"/>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68598" y="1124211"/>
            <a:ext cx="147102" cy="358950"/>
          </a:xfrm>
          <a:custGeom>
            <a:avLst/>
            <a:gdLst/>
            <a:ahLst/>
            <a:cxnLst/>
            <a:rect l="l" t="t" r="r" b="b"/>
            <a:pathLst>
              <a:path w="10710" h="26134" extrusionOk="0">
                <a:moveTo>
                  <a:pt x="7479" y="0"/>
                </a:moveTo>
                <a:cubicBezTo>
                  <a:pt x="6701" y="0"/>
                  <a:pt x="5951" y="199"/>
                  <a:pt x="5307" y="557"/>
                </a:cubicBezTo>
                <a:cubicBezTo>
                  <a:pt x="3474" y="1521"/>
                  <a:pt x="2316" y="4705"/>
                  <a:pt x="2220" y="6731"/>
                </a:cubicBezTo>
                <a:cubicBezTo>
                  <a:pt x="2220" y="7792"/>
                  <a:pt x="2316" y="8854"/>
                  <a:pt x="2509" y="9915"/>
                </a:cubicBezTo>
                <a:cubicBezTo>
                  <a:pt x="2799" y="13967"/>
                  <a:pt x="2220" y="18115"/>
                  <a:pt x="773" y="21975"/>
                </a:cubicBezTo>
                <a:cubicBezTo>
                  <a:pt x="194" y="23229"/>
                  <a:pt x="1" y="24676"/>
                  <a:pt x="194" y="26123"/>
                </a:cubicBezTo>
                <a:cubicBezTo>
                  <a:pt x="271" y="26130"/>
                  <a:pt x="349" y="26134"/>
                  <a:pt x="426" y="26134"/>
                </a:cubicBezTo>
                <a:cubicBezTo>
                  <a:pt x="1408" y="26134"/>
                  <a:pt x="2366" y="25577"/>
                  <a:pt x="2992" y="24772"/>
                </a:cubicBezTo>
                <a:cubicBezTo>
                  <a:pt x="4053" y="23422"/>
                  <a:pt x="4728" y="21782"/>
                  <a:pt x="5018" y="20142"/>
                </a:cubicBezTo>
                <a:cubicBezTo>
                  <a:pt x="5018" y="19273"/>
                  <a:pt x="5211" y="18405"/>
                  <a:pt x="5500" y="17633"/>
                </a:cubicBezTo>
                <a:cubicBezTo>
                  <a:pt x="6272" y="16379"/>
                  <a:pt x="7912" y="16089"/>
                  <a:pt x="9070" y="15221"/>
                </a:cubicBezTo>
                <a:cubicBezTo>
                  <a:pt x="9745" y="14739"/>
                  <a:pt x="10324" y="13967"/>
                  <a:pt x="10710" y="13099"/>
                </a:cubicBezTo>
                <a:cubicBezTo>
                  <a:pt x="10227" y="8757"/>
                  <a:pt x="9456" y="4319"/>
                  <a:pt x="8298" y="74"/>
                </a:cubicBezTo>
                <a:cubicBezTo>
                  <a:pt x="8024" y="24"/>
                  <a:pt x="7750" y="0"/>
                  <a:pt x="7479" y="0"/>
                </a:cubicBezTo>
                <a:close/>
              </a:path>
            </a:pathLst>
          </a:custGeom>
          <a:solidFill>
            <a:srgbClr val="7B8C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2319425" y="4142988"/>
            <a:ext cx="4487700" cy="460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p:nvPr/>
        </p:nvSpPr>
        <p:spPr>
          <a:xfrm>
            <a:off x="6093045" y="1171822"/>
            <a:ext cx="1770644" cy="685785"/>
          </a:xfrm>
          <a:custGeom>
            <a:avLst/>
            <a:gdLst/>
            <a:ahLst/>
            <a:cxnLst/>
            <a:rect l="l" t="t" r="r" b="b"/>
            <a:pathLst>
              <a:path w="151954" h="58853" fill="none" extrusionOk="0">
                <a:moveTo>
                  <a:pt x="135359" y="1"/>
                </a:moveTo>
                <a:cubicBezTo>
                  <a:pt x="143077" y="1351"/>
                  <a:pt x="147998" y="4053"/>
                  <a:pt x="148962" y="7912"/>
                </a:cubicBezTo>
                <a:cubicBezTo>
                  <a:pt x="151953" y="19586"/>
                  <a:pt x="118765" y="38013"/>
                  <a:pt x="74964" y="49011"/>
                </a:cubicBezTo>
                <a:cubicBezTo>
                  <a:pt x="43126" y="57019"/>
                  <a:pt x="14472" y="58852"/>
                  <a:pt x="1" y="54897"/>
                </a:cubicBezTo>
              </a:path>
            </a:pathLst>
          </a:custGeom>
          <a:noFill/>
          <a:ln w="19050" cap="rnd" cmpd="sng">
            <a:solidFill>
              <a:srgbClr val="FFFF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43542" y="1423124"/>
            <a:ext cx="392363" cy="40006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0000" y="481140"/>
            <a:ext cx="1860368" cy="362222"/>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47558" y="1201722"/>
            <a:ext cx="1246032" cy="252504"/>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71687" y="330275"/>
            <a:ext cx="764068" cy="154836"/>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972623" y="4241845"/>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5_2_1">
    <p:spTree>
      <p:nvGrpSpPr>
        <p:cNvPr id="1" name="Shape 201"/>
        <p:cNvGrpSpPr/>
        <p:nvPr/>
      </p:nvGrpSpPr>
      <p:grpSpPr>
        <a:xfrm>
          <a:off x="0" y="0"/>
          <a:ext cx="0" cy="0"/>
          <a:chOff x="0" y="0"/>
          <a:chExt cx="0" cy="0"/>
        </a:xfrm>
      </p:grpSpPr>
      <p:sp>
        <p:nvSpPr>
          <p:cNvPr id="202" name="Google Shape;202;p22"/>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txBox="1">
            <a:spLocks noGrp="1"/>
          </p:cNvSpPr>
          <p:nvPr>
            <p:ph type="title"/>
          </p:nvPr>
        </p:nvSpPr>
        <p:spPr>
          <a:xfrm>
            <a:off x="540000" y="445025"/>
            <a:ext cx="308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4" name="Google Shape;204;p22"/>
          <p:cNvSpPr txBox="1">
            <a:spLocks noGrp="1"/>
          </p:cNvSpPr>
          <p:nvPr>
            <p:ph type="subTitle" idx="1"/>
          </p:nvPr>
        </p:nvSpPr>
        <p:spPr>
          <a:xfrm>
            <a:off x="866413" y="2004550"/>
            <a:ext cx="18351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05" name="Google Shape;205;p22"/>
          <p:cNvSpPr txBox="1">
            <a:spLocks noGrp="1"/>
          </p:cNvSpPr>
          <p:nvPr>
            <p:ph type="subTitle" idx="2"/>
          </p:nvPr>
        </p:nvSpPr>
        <p:spPr>
          <a:xfrm>
            <a:off x="831700" y="2339450"/>
            <a:ext cx="19071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06" name="Google Shape;206;p22"/>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txBox="1">
            <a:spLocks noGrp="1"/>
          </p:cNvSpPr>
          <p:nvPr>
            <p:ph type="subTitle" idx="3"/>
          </p:nvPr>
        </p:nvSpPr>
        <p:spPr>
          <a:xfrm>
            <a:off x="3653138" y="2004550"/>
            <a:ext cx="18351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09" name="Google Shape;209;p22"/>
          <p:cNvSpPr txBox="1">
            <a:spLocks noGrp="1"/>
          </p:cNvSpPr>
          <p:nvPr>
            <p:ph type="subTitle" idx="4"/>
          </p:nvPr>
        </p:nvSpPr>
        <p:spPr>
          <a:xfrm>
            <a:off x="3618375" y="2339450"/>
            <a:ext cx="19071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0" name="Google Shape;210;p22"/>
          <p:cNvSpPr txBox="1">
            <a:spLocks noGrp="1"/>
          </p:cNvSpPr>
          <p:nvPr>
            <p:ph type="subTitle" idx="5"/>
          </p:nvPr>
        </p:nvSpPr>
        <p:spPr>
          <a:xfrm>
            <a:off x="6442338" y="2004550"/>
            <a:ext cx="18351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11" name="Google Shape;211;p22"/>
          <p:cNvSpPr txBox="1">
            <a:spLocks noGrp="1"/>
          </p:cNvSpPr>
          <p:nvPr>
            <p:ph type="subTitle" idx="6"/>
          </p:nvPr>
        </p:nvSpPr>
        <p:spPr>
          <a:xfrm>
            <a:off x="6407575" y="2339450"/>
            <a:ext cx="19071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2" name="Google Shape;212;p22"/>
          <p:cNvSpPr txBox="1">
            <a:spLocks noGrp="1"/>
          </p:cNvSpPr>
          <p:nvPr>
            <p:ph type="subTitle" idx="7"/>
          </p:nvPr>
        </p:nvSpPr>
        <p:spPr>
          <a:xfrm>
            <a:off x="866413" y="3739075"/>
            <a:ext cx="18351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13" name="Google Shape;213;p22"/>
          <p:cNvSpPr txBox="1">
            <a:spLocks noGrp="1"/>
          </p:cNvSpPr>
          <p:nvPr>
            <p:ph type="subTitle" idx="8"/>
          </p:nvPr>
        </p:nvSpPr>
        <p:spPr>
          <a:xfrm>
            <a:off x="831700" y="4073975"/>
            <a:ext cx="19071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4" name="Google Shape;214;p22"/>
          <p:cNvSpPr txBox="1">
            <a:spLocks noGrp="1"/>
          </p:cNvSpPr>
          <p:nvPr>
            <p:ph type="subTitle" idx="9"/>
          </p:nvPr>
        </p:nvSpPr>
        <p:spPr>
          <a:xfrm>
            <a:off x="3653138" y="3739075"/>
            <a:ext cx="18351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15" name="Google Shape;215;p22"/>
          <p:cNvSpPr txBox="1">
            <a:spLocks noGrp="1"/>
          </p:cNvSpPr>
          <p:nvPr>
            <p:ph type="subTitle" idx="13"/>
          </p:nvPr>
        </p:nvSpPr>
        <p:spPr>
          <a:xfrm>
            <a:off x="3618375" y="4073975"/>
            <a:ext cx="19071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16" name="Google Shape;216;p22"/>
          <p:cNvSpPr txBox="1">
            <a:spLocks noGrp="1"/>
          </p:cNvSpPr>
          <p:nvPr>
            <p:ph type="subTitle" idx="14"/>
          </p:nvPr>
        </p:nvSpPr>
        <p:spPr>
          <a:xfrm>
            <a:off x="6442338" y="3739075"/>
            <a:ext cx="18351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17" name="Google Shape;217;p22"/>
          <p:cNvSpPr txBox="1">
            <a:spLocks noGrp="1"/>
          </p:cNvSpPr>
          <p:nvPr>
            <p:ph type="subTitle" idx="15"/>
          </p:nvPr>
        </p:nvSpPr>
        <p:spPr>
          <a:xfrm>
            <a:off x="6407575" y="4073975"/>
            <a:ext cx="1907100" cy="6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CUSTOM_5_2_1_1">
    <p:spTree>
      <p:nvGrpSpPr>
        <p:cNvPr id="1" name="Shape 218"/>
        <p:cNvGrpSpPr/>
        <p:nvPr/>
      </p:nvGrpSpPr>
      <p:grpSpPr>
        <a:xfrm>
          <a:off x="0" y="0"/>
          <a:ext cx="0" cy="0"/>
          <a:chOff x="0" y="0"/>
          <a:chExt cx="0" cy="0"/>
        </a:xfrm>
      </p:grpSpPr>
      <p:sp>
        <p:nvSpPr>
          <p:cNvPr id="219" name="Google Shape;219;p23"/>
          <p:cNvSpPr/>
          <p:nvPr/>
        </p:nvSpPr>
        <p:spPr>
          <a:xfrm>
            <a:off x="539975" y="2097225"/>
            <a:ext cx="8064000" cy="2250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3"/>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txBox="1">
            <a:spLocks noGrp="1"/>
          </p:cNvSpPr>
          <p:nvPr>
            <p:ph type="title"/>
          </p:nvPr>
        </p:nvSpPr>
        <p:spPr>
          <a:xfrm>
            <a:off x="540000" y="445025"/>
            <a:ext cx="3083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2" name="Google Shape;222;p23"/>
          <p:cNvSpPr txBox="1">
            <a:spLocks noGrp="1"/>
          </p:cNvSpPr>
          <p:nvPr>
            <p:ph type="subTitle" idx="1"/>
          </p:nvPr>
        </p:nvSpPr>
        <p:spPr>
          <a:xfrm>
            <a:off x="721813" y="2984625"/>
            <a:ext cx="21243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23" name="Google Shape;223;p23"/>
          <p:cNvSpPr txBox="1">
            <a:spLocks noGrp="1"/>
          </p:cNvSpPr>
          <p:nvPr>
            <p:ph type="subTitle" idx="2"/>
          </p:nvPr>
        </p:nvSpPr>
        <p:spPr>
          <a:xfrm>
            <a:off x="831700" y="3319525"/>
            <a:ext cx="1907100" cy="7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4" name="Google Shape;224;p23"/>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txBox="1">
            <a:spLocks noGrp="1"/>
          </p:cNvSpPr>
          <p:nvPr>
            <p:ph type="subTitle" idx="3"/>
          </p:nvPr>
        </p:nvSpPr>
        <p:spPr>
          <a:xfrm>
            <a:off x="3508538" y="2984625"/>
            <a:ext cx="21243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27" name="Google Shape;227;p23"/>
          <p:cNvSpPr txBox="1">
            <a:spLocks noGrp="1"/>
          </p:cNvSpPr>
          <p:nvPr>
            <p:ph type="subTitle" idx="4"/>
          </p:nvPr>
        </p:nvSpPr>
        <p:spPr>
          <a:xfrm>
            <a:off x="3618375" y="3319525"/>
            <a:ext cx="1907100" cy="7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28" name="Google Shape;228;p23"/>
          <p:cNvSpPr txBox="1">
            <a:spLocks noGrp="1"/>
          </p:cNvSpPr>
          <p:nvPr>
            <p:ph type="subTitle" idx="5"/>
          </p:nvPr>
        </p:nvSpPr>
        <p:spPr>
          <a:xfrm>
            <a:off x="6297700" y="2984625"/>
            <a:ext cx="21243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229" name="Google Shape;229;p23"/>
          <p:cNvSpPr txBox="1">
            <a:spLocks noGrp="1"/>
          </p:cNvSpPr>
          <p:nvPr>
            <p:ph type="subTitle" idx="6"/>
          </p:nvPr>
        </p:nvSpPr>
        <p:spPr>
          <a:xfrm>
            <a:off x="6407575" y="3319525"/>
            <a:ext cx="1907100" cy="79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247"/>
        <p:cNvGrpSpPr/>
        <p:nvPr/>
      </p:nvGrpSpPr>
      <p:grpSpPr>
        <a:xfrm>
          <a:off x="0" y="0"/>
          <a:ext cx="0" cy="0"/>
          <a:chOff x="0" y="0"/>
          <a:chExt cx="0" cy="0"/>
        </a:xfrm>
      </p:grpSpPr>
      <p:sp>
        <p:nvSpPr>
          <p:cNvPr id="248" name="Google Shape;248;p25"/>
          <p:cNvSpPr/>
          <p:nvPr/>
        </p:nvSpPr>
        <p:spPr>
          <a:xfrm>
            <a:off x="-603260" y="-214188"/>
            <a:ext cx="10641625" cy="5639800"/>
          </a:xfrm>
          <a:custGeom>
            <a:avLst/>
            <a:gdLst/>
            <a:ahLst/>
            <a:cxnLst/>
            <a:rect l="l" t="t" r="r" b="b"/>
            <a:pathLst>
              <a:path w="425665" h="225592" extrusionOk="0">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w="28575" cap="flat" cmpd="sng">
            <a:solidFill>
              <a:schemeClr val="dk2"/>
            </a:solidFill>
            <a:prstDash val="lgDash"/>
            <a:round/>
            <a:headEnd type="none" w="med" len="med"/>
            <a:tailEnd type="none" w="med" len="med"/>
          </a:ln>
        </p:spPr>
      </p:sp>
      <p:sp>
        <p:nvSpPr>
          <p:cNvPr id="249" name="Google Shape;249;p25"/>
          <p:cNvSpPr txBox="1">
            <a:spLocks noGrp="1"/>
          </p:cNvSpPr>
          <p:nvPr>
            <p:ph type="title"/>
          </p:nvPr>
        </p:nvSpPr>
        <p:spPr>
          <a:xfrm>
            <a:off x="2938205" y="812500"/>
            <a:ext cx="3267600" cy="716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rtl="0">
              <a:spcBef>
                <a:spcPts val="0"/>
              </a:spcBef>
              <a:spcAft>
                <a:spcPts val="0"/>
              </a:spcAft>
              <a:buSzPts val="2800"/>
              <a:buNone/>
              <a:defRPr>
                <a:latin typeface="Open Sans"/>
                <a:ea typeface="Open Sans"/>
                <a:cs typeface="Open Sans"/>
                <a:sym typeface="Open Sans"/>
              </a:defRPr>
            </a:lvl2pPr>
            <a:lvl3pPr lvl="2" rtl="0">
              <a:spcBef>
                <a:spcPts val="0"/>
              </a:spcBef>
              <a:spcAft>
                <a:spcPts val="0"/>
              </a:spcAft>
              <a:buSzPts val="2800"/>
              <a:buNone/>
              <a:defRPr>
                <a:latin typeface="Open Sans"/>
                <a:ea typeface="Open Sans"/>
                <a:cs typeface="Open Sans"/>
                <a:sym typeface="Open Sans"/>
              </a:defRPr>
            </a:lvl3pPr>
            <a:lvl4pPr lvl="3" rtl="0">
              <a:spcBef>
                <a:spcPts val="0"/>
              </a:spcBef>
              <a:spcAft>
                <a:spcPts val="0"/>
              </a:spcAft>
              <a:buSzPts val="2800"/>
              <a:buNone/>
              <a:defRPr>
                <a:latin typeface="Open Sans"/>
                <a:ea typeface="Open Sans"/>
                <a:cs typeface="Open Sans"/>
                <a:sym typeface="Open Sans"/>
              </a:defRPr>
            </a:lvl4pPr>
            <a:lvl5pPr lvl="4" rtl="0">
              <a:spcBef>
                <a:spcPts val="0"/>
              </a:spcBef>
              <a:spcAft>
                <a:spcPts val="0"/>
              </a:spcAft>
              <a:buSzPts val="2800"/>
              <a:buNone/>
              <a:defRPr>
                <a:latin typeface="Open Sans"/>
                <a:ea typeface="Open Sans"/>
                <a:cs typeface="Open Sans"/>
                <a:sym typeface="Open Sans"/>
              </a:defRPr>
            </a:lvl5pPr>
            <a:lvl6pPr lvl="5" rtl="0">
              <a:spcBef>
                <a:spcPts val="0"/>
              </a:spcBef>
              <a:spcAft>
                <a:spcPts val="0"/>
              </a:spcAft>
              <a:buSzPts val="2800"/>
              <a:buNone/>
              <a:defRPr>
                <a:latin typeface="Open Sans"/>
                <a:ea typeface="Open Sans"/>
                <a:cs typeface="Open Sans"/>
                <a:sym typeface="Open Sans"/>
              </a:defRPr>
            </a:lvl6pPr>
            <a:lvl7pPr lvl="6" rtl="0">
              <a:spcBef>
                <a:spcPts val="0"/>
              </a:spcBef>
              <a:spcAft>
                <a:spcPts val="0"/>
              </a:spcAft>
              <a:buSzPts val="2800"/>
              <a:buNone/>
              <a:defRPr>
                <a:latin typeface="Open Sans"/>
                <a:ea typeface="Open Sans"/>
                <a:cs typeface="Open Sans"/>
                <a:sym typeface="Open Sans"/>
              </a:defRPr>
            </a:lvl7pPr>
            <a:lvl8pPr lvl="7" rtl="0">
              <a:spcBef>
                <a:spcPts val="0"/>
              </a:spcBef>
              <a:spcAft>
                <a:spcPts val="0"/>
              </a:spcAft>
              <a:buSzPts val="2800"/>
              <a:buNone/>
              <a:defRPr>
                <a:latin typeface="Open Sans"/>
                <a:ea typeface="Open Sans"/>
                <a:cs typeface="Open Sans"/>
                <a:sym typeface="Open Sans"/>
              </a:defRPr>
            </a:lvl8pPr>
            <a:lvl9pPr lvl="8" rtl="0">
              <a:spcBef>
                <a:spcPts val="0"/>
              </a:spcBef>
              <a:spcAft>
                <a:spcPts val="0"/>
              </a:spcAft>
              <a:buSzPts val="2800"/>
              <a:buNone/>
              <a:defRPr>
                <a:latin typeface="Open Sans"/>
                <a:ea typeface="Open Sans"/>
                <a:cs typeface="Open Sans"/>
                <a:sym typeface="Open Sans"/>
              </a:defRPr>
            </a:lvl9pPr>
          </a:lstStyle>
          <a:p>
            <a:endParaRPr/>
          </a:p>
        </p:txBody>
      </p:sp>
      <p:sp>
        <p:nvSpPr>
          <p:cNvPr id="250" name="Google Shape;250;p25"/>
          <p:cNvSpPr txBox="1">
            <a:spLocks noGrp="1"/>
          </p:cNvSpPr>
          <p:nvPr>
            <p:ph type="subTitle" idx="1"/>
          </p:nvPr>
        </p:nvSpPr>
        <p:spPr>
          <a:xfrm>
            <a:off x="2983301" y="1695600"/>
            <a:ext cx="3177300" cy="109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51" name="Google Shape;251;p25"/>
          <p:cNvSpPr txBox="1">
            <a:spLocks noGrp="1"/>
          </p:cNvSpPr>
          <p:nvPr>
            <p:ph type="subTitle" idx="2"/>
          </p:nvPr>
        </p:nvSpPr>
        <p:spPr>
          <a:xfrm>
            <a:off x="2676905" y="3804000"/>
            <a:ext cx="3790200" cy="27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100"/>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252" name="Google Shape;252;p25"/>
          <p:cNvSpPr txBox="1"/>
          <p:nvPr/>
        </p:nvSpPr>
        <p:spPr>
          <a:xfrm>
            <a:off x="2676905" y="3197050"/>
            <a:ext cx="3790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a:solidFill>
                  <a:schemeClr val="dk2"/>
                </a:solidFill>
                <a:latin typeface="Montserrat"/>
                <a:ea typeface="Montserrat"/>
                <a:cs typeface="Montserrat"/>
                <a:sym typeface="Montserrat"/>
              </a:rPr>
              <a:t>CREDITS: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sp>
        <p:nvSpPr>
          <p:cNvPr id="253" name="Google Shape;253;p25"/>
          <p:cNvSpPr/>
          <p:nvPr/>
        </p:nvSpPr>
        <p:spPr>
          <a:xfrm>
            <a:off x="2836800" y="672250"/>
            <a:ext cx="3611100" cy="1000800"/>
          </a:xfrm>
          <a:prstGeom prst="roundRect">
            <a:avLst>
              <a:gd name="adj" fmla="val 3722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1700808">
            <a:off x="912160" y="2481273"/>
            <a:ext cx="808811" cy="824688"/>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 name="Google Shape;255;p25"/>
          <p:cNvGrpSpPr/>
          <p:nvPr/>
        </p:nvGrpSpPr>
        <p:grpSpPr>
          <a:xfrm>
            <a:off x="7184356" y="3245278"/>
            <a:ext cx="1640501" cy="1457144"/>
            <a:chOff x="6644304" y="3073628"/>
            <a:chExt cx="576302" cy="511871"/>
          </a:xfrm>
        </p:grpSpPr>
        <p:sp>
          <p:nvSpPr>
            <p:cNvPr id="256" name="Google Shape;256;p25"/>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25"/>
            <p:cNvGrpSpPr/>
            <p:nvPr/>
          </p:nvGrpSpPr>
          <p:grpSpPr>
            <a:xfrm>
              <a:off x="6712169" y="3085440"/>
              <a:ext cx="481622" cy="494913"/>
              <a:chOff x="6712169" y="3085440"/>
              <a:chExt cx="481622" cy="494913"/>
            </a:xfrm>
          </p:grpSpPr>
          <p:sp>
            <p:nvSpPr>
              <p:cNvPr id="258" name="Google Shape;258;p25"/>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5"/>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5"/>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25"/>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5"/>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5"/>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5"/>
          <p:cNvSpPr/>
          <p:nvPr/>
        </p:nvSpPr>
        <p:spPr>
          <a:xfrm flipH="1">
            <a:off x="7842656" y="2658679"/>
            <a:ext cx="323921" cy="476671"/>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89"/>
        <p:cNvGrpSpPr/>
        <p:nvPr/>
      </p:nvGrpSpPr>
      <p:grpSpPr>
        <a:xfrm>
          <a:off x="0" y="0"/>
          <a:ext cx="0" cy="0"/>
          <a:chOff x="0" y="0"/>
          <a:chExt cx="0" cy="0"/>
        </a:xfrm>
      </p:grpSpPr>
      <p:sp>
        <p:nvSpPr>
          <p:cNvPr id="290" name="Google Shape;290;p27"/>
          <p:cNvSpPr/>
          <p:nvPr/>
        </p:nvSpPr>
        <p:spPr>
          <a:xfrm rot="10800000" flipH="1">
            <a:off x="-603260" y="-214188"/>
            <a:ext cx="10641625" cy="5639800"/>
          </a:xfrm>
          <a:custGeom>
            <a:avLst/>
            <a:gdLst/>
            <a:ahLst/>
            <a:cxnLst/>
            <a:rect l="l" t="t" r="r" b="b"/>
            <a:pathLst>
              <a:path w="425665" h="225592" extrusionOk="0">
                <a:moveTo>
                  <a:pt x="7224" y="214021"/>
                </a:moveTo>
                <a:cubicBezTo>
                  <a:pt x="-27878" y="197067"/>
                  <a:pt x="76568" y="137466"/>
                  <a:pt x="82872" y="116023"/>
                </a:cubicBezTo>
                <a:cubicBezTo>
                  <a:pt x="89176" y="94580"/>
                  <a:pt x="40129" y="98304"/>
                  <a:pt x="45048" y="85362"/>
                </a:cubicBezTo>
                <a:cubicBezTo>
                  <a:pt x="49967" y="72420"/>
                  <a:pt x="67971" y="41617"/>
                  <a:pt x="112386" y="38369"/>
                </a:cubicBezTo>
                <a:cubicBezTo>
                  <a:pt x="156801" y="35122"/>
                  <a:pt x="276912" y="68647"/>
                  <a:pt x="311536" y="65877"/>
                </a:cubicBezTo>
                <a:cubicBezTo>
                  <a:pt x="346160" y="63107"/>
                  <a:pt x="306044" y="31062"/>
                  <a:pt x="320132" y="21749"/>
                </a:cubicBezTo>
                <a:cubicBezTo>
                  <a:pt x="334221" y="12436"/>
                  <a:pt x="378827" y="-14355"/>
                  <a:pt x="396067" y="10001"/>
                </a:cubicBezTo>
                <a:cubicBezTo>
                  <a:pt x="413308" y="34358"/>
                  <a:pt x="431933" y="142768"/>
                  <a:pt x="423575" y="167888"/>
                </a:cubicBezTo>
                <a:cubicBezTo>
                  <a:pt x="415217" y="193009"/>
                  <a:pt x="367603" y="152414"/>
                  <a:pt x="345921" y="160724"/>
                </a:cubicBezTo>
                <a:cubicBezTo>
                  <a:pt x="324239" y="169034"/>
                  <a:pt x="349933" y="208864"/>
                  <a:pt x="293483" y="217747"/>
                </a:cubicBezTo>
                <a:cubicBezTo>
                  <a:pt x="237034" y="226630"/>
                  <a:pt x="42326" y="230975"/>
                  <a:pt x="7224" y="214021"/>
                </a:cubicBezTo>
                <a:close/>
              </a:path>
            </a:pathLst>
          </a:custGeom>
          <a:noFill/>
          <a:ln w="28575" cap="flat" cmpd="sng">
            <a:solidFill>
              <a:schemeClr val="dk2"/>
            </a:solidFill>
            <a:prstDash val="lgDash"/>
            <a:round/>
            <a:headEnd type="none" w="med" len="med"/>
            <a:tailEnd type="none" w="med" len="med"/>
          </a:ln>
        </p:spPr>
      </p:sp>
      <p:sp>
        <p:nvSpPr>
          <p:cNvPr id="291" name="Google Shape;291;p27"/>
          <p:cNvSpPr/>
          <p:nvPr/>
        </p:nvSpPr>
        <p:spPr>
          <a:xfrm rot="-9099192" flipH="1">
            <a:off x="912160" y="1905462"/>
            <a:ext cx="808811" cy="824688"/>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3" name="Google Shape;293;p27"/>
          <p:cNvSpPr txBox="1">
            <a:spLocks noGrp="1"/>
          </p:cNvSpPr>
          <p:nvPr>
            <p:ph type="title" idx="2"/>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4" name="Google Shape;294;p27"/>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8_1">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7" name="Google Shape;297;p28"/>
          <p:cNvSpPr/>
          <p:nvPr/>
        </p:nvSpPr>
        <p:spPr>
          <a:xfrm>
            <a:off x="614222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3353100"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563975" y="2173525"/>
            <a:ext cx="2437800" cy="23295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8_1_1">
    <p:spTree>
      <p:nvGrpSpPr>
        <p:cNvPr id="1" name="Shape 303"/>
        <p:cNvGrpSpPr/>
        <p:nvPr/>
      </p:nvGrpSpPr>
      <p:grpSpPr>
        <a:xfrm>
          <a:off x="0" y="0"/>
          <a:ext cx="0" cy="0"/>
          <a:chOff x="0" y="0"/>
          <a:chExt cx="0" cy="0"/>
        </a:xfrm>
      </p:grpSpPr>
      <p:sp>
        <p:nvSpPr>
          <p:cNvPr id="304" name="Google Shape;304;p29"/>
          <p:cNvSpPr/>
          <p:nvPr/>
        </p:nvSpPr>
        <p:spPr>
          <a:xfrm>
            <a:off x="-542973" y="-643684"/>
            <a:ext cx="9131300" cy="5139925"/>
          </a:xfrm>
          <a:custGeom>
            <a:avLst/>
            <a:gdLst/>
            <a:ahLst/>
            <a:cxnLst/>
            <a:rect l="l" t="t" r="r" b="b"/>
            <a:pathLst>
              <a:path w="365252" h="205597" extrusionOk="0">
                <a:moveTo>
                  <a:pt x="10457" y="53490"/>
                </a:moveTo>
                <a:cubicBezTo>
                  <a:pt x="17507" y="72947"/>
                  <a:pt x="21445" y="125824"/>
                  <a:pt x="50012" y="141390"/>
                </a:cubicBezTo>
                <a:cubicBezTo>
                  <a:pt x="78579" y="156956"/>
                  <a:pt x="145419" y="136263"/>
                  <a:pt x="181861" y="146884"/>
                </a:cubicBezTo>
                <a:cubicBezTo>
                  <a:pt x="218303" y="157505"/>
                  <a:pt x="241789" y="210794"/>
                  <a:pt x="268662" y="205117"/>
                </a:cubicBezTo>
                <a:cubicBezTo>
                  <a:pt x="295536" y="199440"/>
                  <a:pt x="330421" y="145831"/>
                  <a:pt x="343102" y="112823"/>
                </a:cubicBezTo>
                <a:cubicBezTo>
                  <a:pt x="355783" y="79815"/>
                  <a:pt x="384946" y="23961"/>
                  <a:pt x="344750" y="7068"/>
                </a:cubicBezTo>
                <a:cubicBezTo>
                  <a:pt x="304554" y="-9825"/>
                  <a:pt x="158100" y="8533"/>
                  <a:pt x="101927" y="11463"/>
                </a:cubicBezTo>
                <a:cubicBezTo>
                  <a:pt x="45754" y="14393"/>
                  <a:pt x="22955" y="17644"/>
                  <a:pt x="7710" y="24648"/>
                </a:cubicBezTo>
                <a:cubicBezTo>
                  <a:pt x="-7535" y="31653"/>
                  <a:pt x="3407" y="34033"/>
                  <a:pt x="10457" y="53490"/>
                </a:cubicBezTo>
                <a:close/>
              </a:path>
            </a:pathLst>
          </a:custGeom>
          <a:noFill/>
          <a:ln w="19050" cap="flat" cmpd="sng">
            <a:solidFill>
              <a:schemeClr val="dk2"/>
            </a:solidFill>
            <a:prstDash val="lgDash"/>
            <a:round/>
            <a:headEnd type="none" w="med" len="med"/>
            <a:tailEnd type="none" w="med" len="med"/>
          </a:ln>
        </p:spPr>
      </p:sp>
      <p:sp>
        <p:nvSpPr>
          <p:cNvPr id="305" name="Google Shape;305;p29"/>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06" name="Google Shape;306;p29"/>
          <p:cNvGrpSpPr/>
          <p:nvPr/>
        </p:nvGrpSpPr>
        <p:grpSpPr>
          <a:xfrm>
            <a:off x="7514447" y="-528345"/>
            <a:ext cx="2179097" cy="1997941"/>
            <a:chOff x="6015419" y="3716859"/>
            <a:chExt cx="557671" cy="511283"/>
          </a:xfrm>
        </p:grpSpPr>
        <p:sp>
          <p:nvSpPr>
            <p:cNvPr id="307" name="Google Shape;307;p29"/>
            <p:cNvSpPr/>
            <p:nvPr/>
          </p:nvSpPr>
          <p:spPr>
            <a:xfrm>
              <a:off x="6015419" y="3716859"/>
              <a:ext cx="557671" cy="511283"/>
            </a:xfrm>
            <a:custGeom>
              <a:avLst/>
              <a:gdLst/>
              <a:ahLst/>
              <a:cxnLst/>
              <a:rect l="l" t="t" r="r" b="b"/>
              <a:pathLst>
                <a:path w="96650" h="88649" extrusionOk="0">
                  <a:moveTo>
                    <a:pt x="48692" y="0"/>
                  </a:moveTo>
                  <a:cubicBezTo>
                    <a:pt x="46526" y="0"/>
                    <a:pt x="44332" y="152"/>
                    <a:pt x="42124" y="465"/>
                  </a:cubicBezTo>
                  <a:cubicBezTo>
                    <a:pt x="17336" y="3960"/>
                    <a:pt x="1" y="26441"/>
                    <a:pt x="3443" y="50679"/>
                  </a:cubicBezTo>
                  <a:cubicBezTo>
                    <a:pt x="6564" y="72751"/>
                    <a:pt x="25836" y="88649"/>
                    <a:pt x="48004" y="88649"/>
                  </a:cubicBezTo>
                  <a:cubicBezTo>
                    <a:pt x="50160" y="88649"/>
                    <a:pt x="52345" y="88498"/>
                    <a:pt x="54544" y="88188"/>
                  </a:cubicBezTo>
                  <a:cubicBezTo>
                    <a:pt x="79332" y="84675"/>
                    <a:pt x="96649" y="62194"/>
                    <a:pt x="93225" y="37975"/>
                  </a:cubicBezTo>
                  <a:cubicBezTo>
                    <a:pt x="90105" y="15895"/>
                    <a:pt x="70848" y="0"/>
                    <a:pt x="486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9"/>
            <p:cNvGrpSpPr/>
            <p:nvPr/>
          </p:nvGrpSpPr>
          <p:grpSpPr>
            <a:xfrm>
              <a:off x="6036094" y="3716980"/>
              <a:ext cx="529860" cy="510468"/>
              <a:chOff x="6036094" y="3716980"/>
              <a:chExt cx="529860" cy="510468"/>
            </a:xfrm>
          </p:grpSpPr>
          <p:sp>
            <p:nvSpPr>
              <p:cNvPr id="309" name="Google Shape;309;p29"/>
              <p:cNvSpPr/>
              <p:nvPr/>
            </p:nvSpPr>
            <p:spPr>
              <a:xfrm>
                <a:off x="6220140" y="3716980"/>
                <a:ext cx="80065" cy="64273"/>
              </a:xfrm>
              <a:custGeom>
                <a:avLst/>
                <a:gdLst/>
                <a:ahLst/>
                <a:cxnLst/>
                <a:rect l="l" t="t" r="r" b="b"/>
                <a:pathLst>
                  <a:path w="13876" h="11144" extrusionOk="0">
                    <a:moveTo>
                      <a:pt x="11055" y="0"/>
                    </a:moveTo>
                    <a:cubicBezTo>
                      <a:pt x="9600" y="71"/>
                      <a:pt x="8127" y="213"/>
                      <a:pt x="6654" y="426"/>
                    </a:cubicBezTo>
                    <a:cubicBezTo>
                      <a:pt x="4401" y="746"/>
                      <a:pt x="2165" y="1225"/>
                      <a:pt x="1" y="1863"/>
                    </a:cubicBezTo>
                    <a:lnTo>
                      <a:pt x="54" y="2307"/>
                    </a:lnTo>
                    <a:lnTo>
                      <a:pt x="2165" y="2396"/>
                    </a:lnTo>
                    <a:lnTo>
                      <a:pt x="1739" y="4117"/>
                    </a:lnTo>
                    <a:lnTo>
                      <a:pt x="3194" y="4401"/>
                    </a:lnTo>
                    <a:lnTo>
                      <a:pt x="1828" y="5146"/>
                    </a:lnTo>
                    <a:cubicBezTo>
                      <a:pt x="2893" y="6015"/>
                      <a:pt x="1207" y="7417"/>
                      <a:pt x="2538" y="8393"/>
                    </a:cubicBezTo>
                    <a:cubicBezTo>
                      <a:pt x="3088" y="8783"/>
                      <a:pt x="3088" y="9937"/>
                      <a:pt x="3301" y="10611"/>
                    </a:cubicBezTo>
                    <a:lnTo>
                      <a:pt x="6335" y="11143"/>
                    </a:lnTo>
                    <a:cubicBezTo>
                      <a:pt x="6583" y="10611"/>
                      <a:pt x="6832" y="10061"/>
                      <a:pt x="7098" y="9493"/>
                    </a:cubicBezTo>
                    <a:cubicBezTo>
                      <a:pt x="7670" y="8245"/>
                      <a:pt x="7649" y="6456"/>
                      <a:pt x="9632" y="6456"/>
                    </a:cubicBezTo>
                    <a:cubicBezTo>
                      <a:pt x="9679" y="6456"/>
                      <a:pt x="9728" y="6457"/>
                      <a:pt x="9777" y="6459"/>
                    </a:cubicBezTo>
                    <a:cubicBezTo>
                      <a:pt x="10380" y="5217"/>
                      <a:pt x="11410" y="4791"/>
                      <a:pt x="12723" y="4685"/>
                    </a:cubicBezTo>
                    <a:cubicBezTo>
                      <a:pt x="13113" y="4649"/>
                      <a:pt x="13450" y="3939"/>
                      <a:pt x="13876" y="3443"/>
                    </a:cubicBezTo>
                    <a:cubicBezTo>
                      <a:pt x="13166" y="2378"/>
                      <a:pt x="12687" y="1012"/>
                      <a:pt x="11729" y="391"/>
                    </a:cubicBezTo>
                    <a:cubicBezTo>
                      <a:pt x="11516" y="249"/>
                      <a:pt x="11285" y="125"/>
                      <a:pt x="110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368562" y="3771936"/>
                <a:ext cx="39115" cy="36745"/>
              </a:xfrm>
              <a:custGeom>
                <a:avLst/>
                <a:gdLst/>
                <a:ahLst/>
                <a:cxnLst/>
                <a:rect l="l" t="t" r="r" b="b"/>
                <a:pathLst>
                  <a:path w="6779" h="6371" extrusionOk="0">
                    <a:moveTo>
                      <a:pt x="870" y="1"/>
                    </a:moveTo>
                    <a:lnTo>
                      <a:pt x="1" y="1154"/>
                    </a:lnTo>
                    <a:lnTo>
                      <a:pt x="1509" y="2698"/>
                    </a:lnTo>
                    <a:lnTo>
                      <a:pt x="2272" y="3283"/>
                    </a:lnTo>
                    <a:cubicBezTo>
                      <a:pt x="3567" y="3922"/>
                      <a:pt x="3301" y="5625"/>
                      <a:pt x="4436" y="6370"/>
                    </a:cubicBezTo>
                    <a:cubicBezTo>
                      <a:pt x="4880" y="5341"/>
                      <a:pt x="5838" y="5554"/>
                      <a:pt x="6654" y="5377"/>
                    </a:cubicBezTo>
                    <a:cubicBezTo>
                      <a:pt x="6778" y="4117"/>
                      <a:pt x="5732" y="3549"/>
                      <a:pt x="4933" y="3265"/>
                    </a:cubicBezTo>
                    <a:cubicBezTo>
                      <a:pt x="3762" y="2875"/>
                      <a:pt x="2928" y="2360"/>
                      <a:pt x="2325" y="1278"/>
                    </a:cubicBezTo>
                    <a:cubicBezTo>
                      <a:pt x="2023" y="746"/>
                      <a:pt x="1367" y="426"/>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304793" y="3747169"/>
                <a:ext cx="25088" cy="13311"/>
              </a:xfrm>
              <a:custGeom>
                <a:avLst/>
                <a:gdLst/>
                <a:ahLst/>
                <a:cxnLst/>
                <a:rect l="l" t="t" r="r" b="b"/>
                <a:pathLst>
                  <a:path w="4348" h="2308" extrusionOk="0">
                    <a:moveTo>
                      <a:pt x="3957" y="1"/>
                    </a:moveTo>
                    <a:cubicBezTo>
                      <a:pt x="2680" y="355"/>
                      <a:pt x="1296" y="143"/>
                      <a:pt x="0" y="906"/>
                    </a:cubicBezTo>
                    <a:cubicBezTo>
                      <a:pt x="728" y="1651"/>
                      <a:pt x="728" y="1615"/>
                      <a:pt x="1544" y="1757"/>
                    </a:cubicBezTo>
                    <a:cubicBezTo>
                      <a:pt x="2147" y="1917"/>
                      <a:pt x="2733" y="2094"/>
                      <a:pt x="3318" y="2307"/>
                    </a:cubicBezTo>
                    <a:lnTo>
                      <a:pt x="4348" y="639"/>
                    </a:lnTo>
                    <a:lnTo>
                      <a:pt x="395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365182" y="3787492"/>
                <a:ext cx="18025" cy="16582"/>
              </a:xfrm>
              <a:custGeom>
                <a:avLst/>
                <a:gdLst/>
                <a:ahLst/>
                <a:cxnLst/>
                <a:rect l="l" t="t" r="r" b="b"/>
                <a:pathLst>
                  <a:path w="3124" h="2875" extrusionOk="0">
                    <a:moveTo>
                      <a:pt x="2095" y="1"/>
                    </a:moveTo>
                    <a:lnTo>
                      <a:pt x="1" y="1030"/>
                    </a:lnTo>
                    <a:cubicBezTo>
                      <a:pt x="498" y="1455"/>
                      <a:pt x="782" y="1615"/>
                      <a:pt x="941" y="1864"/>
                    </a:cubicBezTo>
                    <a:cubicBezTo>
                      <a:pt x="1119" y="2112"/>
                      <a:pt x="1154" y="2449"/>
                      <a:pt x="1279" y="2875"/>
                    </a:cubicBezTo>
                    <a:lnTo>
                      <a:pt x="3124" y="2467"/>
                    </a:lnTo>
                    <a:lnTo>
                      <a:pt x="2858" y="586"/>
                    </a:lnTo>
                    <a:lnTo>
                      <a:pt x="20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367131" y="3727108"/>
                <a:ext cx="198823" cy="438001"/>
              </a:xfrm>
              <a:custGeom>
                <a:avLst/>
                <a:gdLst/>
                <a:ahLst/>
                <a:cxnLst/>
                <a:rect l="l" t="t" r="r" b="b"/>
                <a:pathLst>
                  <a:path w="34458" h="75943" extrusionOk="0">
                    <a:moveTo>
                      <a:pt x="8836" y="6211"/>
                    </a:moveTo>
                    <a:cubicBezTo>
                      <a:pt x="10061" y="6371"/>
                      <a:pt x="10061" y="6371"/>
                      <a:pt x="12438" y="9352"/>
                    </a:cubicBezTo>
                    <a:lnTo>
                      <a:pt x="10930" y="10416"/>
                    </a:lnTo>
                    <a:cubicBezTo>
                      <a:pt x="10646" y="10044"/>
                      <a:pt x="9244" y="10079"/>
                      <a:pt x="10309" y="8997"/>
                    </a:cubicBezTo>
                    <a:lnTo>
                      <a:pt x="8836" y="6211"/>
                    </a:lnTo>
                    <a:close/>
                    <a:moveTo>
                      <a:pt x="13237" y="17585"/>
                    </a:moveTo>
                    <a:cubicBezTo>
                      <a:pt x="14213" y="18330"/>
                      <a:pt x="14976" y="19235"/>
                      <a:pt x="15951" y="19572"/>
                    </a:cubicBezTo>
                    <a:cubicBezTo>
                      <a:pt x="17034" y="19945"/>
                      <a:pt x="17548" y="20761"/>
                      <a:pt x="18294" y="21506"/>
                    </a:cubicBezTo>
                    <a:lnTo>
                      <a:pt x="16892" y="22216"/>
                    </a:lnTo>
                    <a:lnTo>
                      <a:pt x="19092" y="23440"/>
                    </a:lnTo>
                    <a:lnTo>
                      <a:pt x="18826" y="19359"/>
                    </a:lnTo>
                    <a:lnTo>
                      <a:pt x="18826" y="19359"/>
                    </a:lnTo>
                    <a:cubicBezTo>
                      <a:pt x="19500" y="20264"/>
                      <a:pt x="19890" y="20867"/>
                      <a:pt x="20352" y="21382"/>
                    </a:cubicBezTo>
                    <a:cubicBezTo>
                      <a:pt x="20813" y="21914"/>
                      <a:pt x="21328" y="22340"/>
                      <a:pt x="22091" y="23050"/>
                    </a:cubicBezTo>
                    <a:lnTo>
                      <a:pt x="22587" y="21346"/>
                    </a:lnTo>
                    <a:lnTo>
                      <a:pt x="25267" y="23742"/>
                    </a:lnTo>
                    <a:lnTo>
                      <a:pt x="26402" y="22713"/>
                    </a:lnTo>
                    <a:lnTo>
                      <a:pt x="27999" y="26261"/>
                    </a:lnTo>
                    <a:cubicBezTo>
                      <a:pt x="27384" y="26597"/>
                      <a:pt x="26823" y="26720"/>
                      <a:pt x="26292" y="26720"/>
                    </a:cubicBezTo>
                    <a:cubicBezTo>
                      <a:pt x="24969" y="26720"/>
                      <a:pt x="23833" y="25957"/>
                      <a:pt x="22516" y="25818"/>
                    </a:cubicBezTo>
                    <a:cubicBezTo>
                      <a:pt x="22516" y="26527"/>
                      <a:pt x="22499" y="27131"/>
                      <a:pt x="22499" y="27787"/>
                    </a:cubicBezTo>
                    <a:cubicBezTo>
                      <a:pt x="22392" y="27787"/>
                      <a:pt x="22270" y="27819"/>
                      <a:pt x="22169" y="27819"/>
                    </a:cubicBezTo>
                    <a:cubicBezTo>
                      <a:pt x="22118" y="27819"/>
                      <a:pt x="22073" y="27811"/>
                      <a:pt x="22037" y="27787"/>
                    </a:cubicBezTo>
                    <a:cubicBezTo>
                      <a:pt x="21133" y="27288"/>
                      <a:pt x="20502" y="26308"/>
                      <a:pt x="19338" y="26308"/>
                    </a:cubicBezTo>
                    <a:cubicBezTo>
                      <a:pt x="19178" y="26308"/>
                      <a:pt x="19008" y="26327"/>
                      <a:pt x="18826" y="26368"/>
                    </a:cubicBezTo>
                    <a:cubicBezTo>
                      <a:pt x="18808" y="26372"/>
                      <a:pt x="18788" y="26375"/>
                      <a:pt x="18768" y="26375"/>
                    </a:cubicBezTo>
                    <a:cubicBezTo>
                      <a:pt x="18417" y="26375"/>
                      <a:pt x="17797" y="25667"/>
                      <a:pt x="17495" y="25197"/>
                    </a:cubicBezTo>
                    <a:cubicBezTo>
                      <a:pt x="16998" y="24416"/>
                      <a:pt x="16661" y="23529"/>
                      <a:pt x="16360" y="22925"/>
                    </a:cubicBezTo>
                    <a:cubicBezTo>
                      <a:pt x="16129" y="22764"/>
                      <a:pt x="15928" y="22701"/>
                      <a:pt x="15748" y="22701"/>
                    </a:cubicBezTo>
                    <a:cubicBezTo>
                      <a:pt x="15114" y="22701"/>
                      <a:pt x="14724" y="23479"/>
                      <a:pt x="14110" y="23479"/>
                    </a:cubicBezTo>
                    <a:cubicBezTo>
                      <a:pt x="13959" y="23479"/>
                      <a:pt x="13794" y="23432"/>
                      <a:pt x="13609" y="23316"/>
                    </a:cubicBezTo>
                    <a:cubicBezTo>
                      <a:pt x="13398" y="23182"/>
                      <a:pt x="13213" y="23127"/>
                      <a:pt x="13048" y="23127"/>
                    </a:cubicBezTo>
                    <a:cubicBezTo>
                      <a:pt x="12310" y="23127"/>
                      <a:pt x="11952" y="24236"/>
                      <a:pt x="11285" y="24540"/>
                    </a:cubicBezTo>
                    <a:cubicBezTo>
                      <a:pt x="10309" y="24984"/>
                      <a:pt x="9475" y="24913"/>
                      <a:pt x="8357" y="25126"/>
                    </a:cubicBezTo>
                    <a:cubicBezTo>
                      <a:pt x="8712" y="23440"/>
                      <a:pt x="10007" y="23263"/>
                      <a:pt x="10877" y="22588"/>
                    </a:cubicBezTo>
                    <a:cubicBezTo>
                      <a:pt x="9333" y="21453"/>
                      <a:pt x="11161" y="20583"/>
                      <a:pt x="11107" y="19732"/>
                    </a:cubicBezTo>
                    <a:cubicBezTo>
                      <a:pt x="10966" y="17815"/>
                      <a:pt x="13183" y="19075"/>
                      <a:pt x="13237" y="17585"/>
                    </a:cubicBezTo>
                    <a:close/>
                    <a:moveTo>
                      <a:pt x="444" y="1"/>
                    </a:moveTo>
                    <a:lnTo>
                      <a:pt x="444" y="1"/>
                    </a:lnTo>
                    <a:cubicBezTo>
                      <a:pt x="373" y="746"/>
                      <a:pt x="0" y="1438"/>
                      <a:pt x="1278" y="1758"/>
                    </a:cubicBezTo>
                    <a:cubicBezTo>
                      <a:pt x="2147" y="1953"/>
                      <a:pt x="2662" y="2929"/>
                      <a:pt x="2857" y="3869"/>
                    </a:cubicBezTo>
                    <a:cubicBezTo>
                      <a:pt x="3034" y="4756"/>
                      <a:pt x="3123" y="5643"/>
                      <a:pt x="3247" y="6530"/>
                    </a:cubicBezTo>
                    <a:lnTo>
                      <a:pt x="3549" y="6140"/>
                    </a:lnTo>
                    <a:lnTo>
                      <a:pt x="5412" y="8145"/>
                    </a:lnTo>
                    <a:lnTo>
                      <a:pt x="6654" y="6903"/>
                    </a:lnTo>
                    <a:lnTo>
                      <a:pt x="8393" y="10505"/>
                    </a:lnTo>
                    <a:lnTo>
                      <a:pt x="6654" y="14426"/>
                    </a:lnTo>
                    <a:lnTo>
                      <a:pt x="5944" y="14036"/>
                    </a:lnTo>
                    <a:cubicBezTo>
                      <a:pt x="5678" y="14338"/>
                      <a:pt x="5447" y="14657"/>
                      <a:pt x="5252" y="14976"/>
                    </a:cubicBezTo>
                    <a:cubicBezTo>
                      <a:pt x="5163" y="15154"/>
                      <a:pt x="5217" y="15402"/>
                      <a:pt x="5199" y="15615"/>
                    </a:cubicBezTo>
                    <a:cubicBezTo>
                      <a:pt x="7346" y="16591"/>
                      <a:pt x="7701" y="17017"/>
                      <a:pt x="8162" y="19004"/>
                    </a:cubicBezTo>
                    <a:lnTo>
                      <a:pt x="4471" y="18827"/>
                    </a:lnTo>
                    <a:lnTo>
                      <a:pt x="4471" y="18827"/>
                    </a:lnTo>
                    <a:cubicBezTo>
                      <a:pt x="4755" y="21754"/>
                      <a:pt x="5057" y="22606"/>
                      <a:pt x="6193" y="24114"/>
                    </a:cubicBezTo>
                    <a:lnTo>
                      <a:pt x="7754" y="24061"/>
                    </a:lnTo>
                    <a:lnTo>
                      <a:pt x="7754" y="24061"/>
                    </a:lnTo>
                    <a:cubicBezTo>
                      <a:pt x="8073" y="25480"/>
                      <a:pt x="7914" y="26740"/>
                      <a:pt x="6920" y="27379"/>
                    </a:cubicBezTo>
                    <a:cubicBezTo>
                      <a:pt x="5518" y="28319"/>
                      <a:pt x="7026" y="29703"/>
                      <a:pt x="5962" y="30857"/>
                    </a:cubicBezTo>
                    <a:cubicBezTo>
                      <a:pt x="4241" y="32720"/>
                      <a:pt x="3850" y="35399"/>
                      <a:pt x="2644" y="37812"/>
                    </a:cubicBezTo>
                    <a:lnTo>
                      <a:pt x="4471" y="38380"/>
                    </a:lnTo>
                    <a:cubicBezTo>
                      <a:pt x="4400" y="39161"/>
                      <a:pt x="4436" y="40012"/>
                      <a:pt x="4259" y="40829"/>
                    </a:cubicBezTo>
                    <a:cubicBezTo>
                      <a:pt x="3939" y="42319"/>
                      <a:pt x="4329" y="43579"/>
                      <a:pt x="5252" y="44732"/>
                    </a:cubicBezTo>
                    <a:cubicBezTo>
                      <a:pt x="5838" y="45460"/>
                      <a:pt x="6370" y="46240"/>
                      <a:pt x="7026" y="46932"/>
                    </a:cubicBezTo>
                    <a:cubicBezTo>
                      <a:pt x="7789" y="47731"/>
                      <a:pt x="9209" y="47678"/>
                      <a:pt x="9670" y="48920"/>
                    </a:cubicBezTo>
                    <a:cubicBezTo>
                      <a:pt x="9723" y="49026"/>
                      <a:pt x="9812" y="49097"/>
                      <a:pt x="9919" y="49132"/>
                    </a:cubicBezTo>
                    <a:cubicBezTo>
                      <a:pt x="10191" y="49213"/>
                      <a:pt x="10478" y="49350"/>
                      <a:pt x="10740" y="49350"/>
                    </a:cubicBezTo>
                    <a:cubicBezTo>
                      <a:pt x="10768" y="49350"/>
                      <a:pt x="10796" y="49349"/>
                      <a:pt x="10824" y="49345"/>
                    </a:cubicBezTo>
                    <a:cubicBezTo>
                      <a:pt x="11569" y="49257"/>
                      <a:pt x="12279" y="49257"/>
                      <a:pt x="12917" y="48547"/>
                    </a:cubicBezTo>
                    <a:cubicBezTo>
                      <a:pt x="12958" y="48500"/>
                      <a:pt x="13033" y="48481"/>
                      <a:pt x="13131" y="48481"/>
                    </a:cubicBezTo>
                    <a:cubicBezTo>
                      <a:pt x="13526" y="48481"/>
                      <a:pt x="14291" y="48790"/>
                      <a:pt x="14670" y="48790"/>
                    </a:cubicBezTo>
                    <a:cubicBezTo>
                      <a:pt x="14764" y="48790"/>
                      <a:pt x="14834" y="48771"/>
                      <a:pt x="14869" y="48724"/>
                    </a:cubicBezTo>
                    <a:cubicBezTo>
                      <a:pt x="15721" y="47642"/>
                      <a:pt x="16892" y="47944"/>
                      <a:pt x="17921" y="47695"/>
                    </a:cubicBezTo>
                    <a:cubicBezTo>
                      <a:pt x="17948" y="47687"/>
                      <a:pt x="17976" y="47684"/>
                      <a:pt x="18005" y="47684"/>
                    </a:cubicBezTo>
                    <a:cubicBezTo>
                      <a:pt x="18165" y="47684"/>
                      <a:pt x="18357" y="47795"/>
                      <a:pt x="18613" y="47855"/>
                    </a:cubicBezTo>
                    <a:cubicBezTo>
                      <a:pt x="18550" y="48716"/>
                      <a:pt x="18847" y="48890"/>
                      <a:pt x="19260" y="48890"/>
                    </a:cubicBezTo>
                    <a:cubicBezTo>
                      <a:pt x="19540" y="48890"/>
                      <a:pt x="19874" y="48810"/>
                      <a:pt x="20185" y="48810"/>
                    </a:cubicBezTo>
                    <a:cubicBezTo>
                      <a:pt x="20457" y="48810"/>
                      <a:pt x="20713" y="48871"/>
                      <a:pt x="20902" y="49097"/>
                    </a:cubicBezTo>
                    <a:cubicBezTo>
                      <a:pt x="20831" y="49558"/>
                      <a:pt x="20902" y="50233"/>
                      <a:pt x="20636" y="50765"/>
                    </a:cubicBezTo>
                    <a:cubicBezTo>
                      <a:pt x="20228" y="51546"/>
                      <a:pt x="21150" y="52592"/>
                      <a:pt x="20068" y="53178"/>
                    </a:cubicBezTo>
                    <a:cubicBezTo>
                      <a:pt x="21771" y="55112"/>
                      <a:pt x="20955" y="57649"/>
                      <a:pt x="21594" y="59424"/>
                    </a:cubicBezTo>
                    <a:cubicBezTo>
                      <a:pt x="20742" y="61713"/>
                      <a:pt x="19589" y="63327"/>
                      <a:pt x="19624" y="65776"/>
                    </a:cubicBezTo>
                    <a:cubicBezTo>
                      <a:pt x="19678" y="68597"/>
                      <a:pt x="18453" y="71436"/>
                      <a:pt x="17406" y="74168"/>
                    </a:cubicBezTo>
                    <a:cubicBezTo>
                      <a:pt x="17247" y="74577"/>
                      <a:pt x="17158" y="75002"/>
                      <a:pt x="16910" y="75943"/>
                    </a:cubicBezTo>
                    <a:cubicBezTo>
                      <a:pt x="28177" y="66379"/>
                      <a:pt x="34458" y="51617"/>
                      <a:pt x="32258" y="36144"/>
                    </a:cubicBezTo>
                    <a:cubicBezTo>
                      <a:pt x="29756" y="18472"/>
                      <a:pt x="16874" y="4756"/>
                      <a:pt x="4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036094" y="3734681"/>
                <a:ext cx="181628" cy="303024"/>
              </a:xfrm>
              <a:custGeom>
                <a:avLst/>
                <a:gdLst/>
                <a:ahLst/>
                <a:cxnLst/>
                <a:rect l="l" t="t" r="r" b="b"/>
                <a:pathLst>
                  <a:path w="31478" h="52540" extrusionOk="0">
                    <a:moveTo>
                      <a:pt x="28337" y="1"/>
                    </a:moveTo>
                    <a:cubicBezTo>
                      <a:pt x="13326" y="5785"/>
                      <a:pt x="2556" y="18986"/>
                      <a:pt x="1" y="34405"/>
                    </a:cubicBezTo>
                    <a:cubicBezTo>
                      <a:pt x="516" y="36961"/>
                      <a:pt x="764" y="39569"/>
                      <a:pt x="1154" y="42159"/>
                    </a:cubicBezTo>
                    <a:cubicBezTo>
                      <a:pt x="1172" y="42266"/>
                      <a:pt x="1438" y="42355"/>
                      <a:pt x="1687" y="42496"/>
                    </a:cubicBezTo>
                    <a:cubicBezTo>
                      <a:pt x="1687" y="41574"/>
                      <a:pt x="1704" y="40704"/>
                      <a:pt x="1704" y="39835"/>
                    </a:cubicBezTo>
                    <a:lnTo>
                      <a:pt x="2112" y="39817"/>
                    </a:lnTo>
                    <a:lnTo>
                      <a:pt x="3905" y="45513"/>
                    </a:lnTo>
                    <a:cubicBezTo>
                      <a:pt x="4490" y="45956"/>
                      <a:pt x="5289" y="46595"/>
                      <a:pt x="6122" y="47145"/>
                    </a:cubicBezTo>
                    <a:cubicBezTo>
                      <a:pt x="6548" y="47465"/>
                      <a:pt x="7045" y="47678"/>
                      <a:pt x="7560" y="47784"/>
                    </a:cubicBezTo>
                    <a:cubicBezTo>
                      <a:pt x="9813" y="48068"/>
                      <a:pt x="12492" y="48884"/>
                      <a:pt x="13557" y="50481"/>
                    </a:cubicBezTo>
                    <a:cubicBezTo>
                      <a:pt x="14515" y="51971"/>
                      <a:pt x="15810" y="52202"/>
                      <a:pt x="16751" y="52539"/>
                    </a:cubicBezTo>
                    <a:lnTo>
                      <a:pt x="18827" y="51652"/>
                    </a:lnTo>
                    <a:cubicBezTo>
                      <a:pt x="18720" y="51475"/>
                      <a:pt x="18632" y="51155"/>
                      <a:pt x="18525" y="51138"/>
                    </a:cubicBezTo>
                    <a:cubicBezTo>
                      <a:pt x="15367" y="50960"/>
                      <a:pt x="15367" y="50978"/>
                      <a:pt x="14905" y="48015"/>
                    </a:cubicBezTo>
                    <a:cubicBezTo>
                      <a:pt x="14870" y="47695"/>
                      <a:pt x="14799" y="47376"/>
                      <a:pt x="14675" y="46755"/>
                    </a:cubicBezTo>
                    <a:lnTo>
                      <a:pt x="11818" y="46152"/>
                    </a:lnTo>
                    <a:lnTo>
                      <a:pt x="12031" y="42461"/>
                    </a:lnTo>
                    <a:cubicBezTo>
                      <a:pt x="12009" y="42460"/>
                      <a:pt x="11988" y="42460"/>
                      <a:pt x="11967" y="42460"/>
                    </a:cubicBezTo>
                    <a:cubicBezTo>
                      <a:pt x="9761" y="42460"/>
                      <a:pt x="10756" y="45214"/>
                      <a:pt x="9157" y="45531"/>
                    </a:cubicBezTo>
                    <a:cubicBezTo>
                      <a:pt x="7577" y="44537"/>
                      <a:pt x="7577" y="44537"/>
                      <a:pt x="6832" y="39036"/>
                    </a:cubicBezTo>
                    <a:cubicBezTo>
                      <a:pt x="7471" y="36162"/>
                      <a:pt x="10807" y="37120"/>
                      <a:pt x="11570" y="34867"/>
                    </a:cubicBezTo>
                    <a:lnTo>
                      <a:pt x="13876" y="35683"/>
                    </a:lnTo>
                    <a:cubicBezTo>
                      <a:pt x="13930" y="37014"/>
                      <a:pt x="14213" y="38274"/>
                      <a:pt x="15651" y="39090"/>
                    </a:cubicBezTo>
                    <a:lnTo>
                      <a:pt x="14870" y="33554"/>
                    </a:lnTo>
                    <a:cubicBezTo>
                      <a:pt x="15012" y="33305"/>
                      <a:pt x="15189" y="33092"/>
                      <a:pt x="15367" y="32880"/>
                    </a:cubicBezTo>
                    <a:cubicBezTo>
                      <a:pt x="16733" y="31584"/>
                      <a:pt x="18720" y="30662"/>
                      <a:pt x="18277" y="28231"/>
                    </a:cubicBezTo>
                    <a:cubicBezTo>
                      <a:pt x="19217" y="27148"/>
                      <a:pt x="19501" y="25569"/>
                      <a:pt x="20903" y="24824"/>
                    </a:cubicBezTo>
                    <a:cubicBezTo>
                      <a:pt x="21169" y="24664"/>
                      <a:pt x="21701" y="24540"/>
                      <a:pt x="21701" y="24416"/>
                    </a:cubicBezTo>
                    <a:cubicBezTo>
                      <a:pt x="21701" y="22606"/>
                      <a:pt x="23298" y="22375"/>
                      <a:pt x="24345" y="21453"/>
                    </a:cubicBezTo>
                    <a:cubicBezTo>
                      <a:pt x="24698" y="21969"/>
                      <a:pt x="25002" y="22149"/>
                      <a:pt x="25280" y="22149"/>
                    </a:cubicBezTo>
                    <a:cubicBezTo>
                      <a:pt x="25925" y="22149"/>
                      <a:pt x="26432" y="21185"/>
                      <a:pt x="27082" y="21185"/>
                    </a:cubicBezTo>
                    <a:cubicBezTo>
                      <a:pt x="27098" y="21185"/>
                      <a:pt x="27114" y="21185"/>
                      <a:pt x="27131" y="21187"/>
                    </a:cubicBezTo>
                    <a:cubicBezTo>
                      <a:pt x="27184" y="21187"/>
                      <a:pt x="27237" y="20867"/>
                      <a:pt x="27255" y="20832"/>
                    </a:cubicBezTo>
                    <a:lnTo>
                      <a:pt x="25250" y="19909"/>
                    </a:lnTo>
                    <a:lnTo>
                      <a:pt x="25835" y="18348"/>
                    </a:lnTo>
                    <a:lnTo>
                      <a:pt x="24274" y="17851"/>
                    </a:lnTo>
                    <a:cubicBezTo>
                      <a:pt x="25161" y="17514"/>
                      <a:pt x="26048" y="17727"/>
                      <a:pt x="26829" y="17531"/>
                    </a:cubicBezTo>
                    <a:cubicBezTo>
                      <a:pt x="27610" y="17336"/>
                      <a:pt x="28266" y="16751"/>
                      <a:pt x="28976" y="16325"/>
                    </a:cubicBezTo>
                    <a:cubicBezTo>
                      <a:pt x="29774" y="15846"/>
                      <a:pt x="30573" y="15349"/>
                      <a:pt x="31478" y="14781"/>
                    </a:cubicBezTo>
                    <a:cubicBezTo>
                      <a:pt x="30466" y="12723"/>
                      <a:pt x="27769" y="12049"/>
                      <a:pt x="27698" y="9565"/>
                    </a:cubicBezTo>
                    <a:lnTo>
                      <a:pt x="25143" y="11836"/>
                    </a:lnTo>
                    <a:cubicBezTo>
                      <a:pt x="25764" y="8571"/>
                      <a:pt x="23600" y="8908"/>
                      <a:pt x="22269" y="8465"/>
                    </a:cubicBezTo>
                    <a:cubicBezTo>
                      <a:pt x="21932" y="8855"/>
                      <a:pt x="21559" y="9032"/>
                      <a:pt x="21027" y="9316"/>
                    </a:cubicBezTo>
                    <a:lnTo>
                      <a:pt x="21825" y="10132"/>
                    </a:lnTo>
                    <a:lnTo>
                      <a:pt x="20353" y="11197"/>
                    </a:lnTo>
                    <a:cubicBezTo>
                      <a:pt x="21772" y="12244"/>
                      <a:pt x="20956" y="13628"/>
                      <a:pt x="20690" y="13734"/>
                    </a:cubicBezTo>
                    <a:cubicBezTo>
                      <a:pt x="18756" y="14444"/>
                      <a:pt x="19217" y="16396"/>
                      <a:pt x="18401" y="17620"/>
                    </a:cubicBezTo>
                    <a:lnTo>
                      <a:pt x="17460" y="16910"/>
                    </a:lnTo>
                    <a:cubicBezTo>
                      <a:pt x="17052" y="16502"/>
                      <a:pt x="17886" y="16360"/>
                      <a:pt x="17851" y="16023"/>
                    </a:cubicBezTo>
                    <a:cubicBezTo>
                      <a:pt x="17833" y="15580"/>
                      <a:pt x="17744" y="15136"/>
                      <a:pt x="17673" y="14639"/>
                    </a:cubicBezTo>
                    <a:lnTo>
                      <a:pt x="14781" y="13805"/>
                    </a:lnTo>
                    <a:cubicBezTo>
                      <a:pt x="14391" y="10558"/>
                      <a:pt x="17727" y="10026"/>
                      <a:pt x="19075" y="8056"/>
                    </a:cubicBezTo>
                    <a:cubicBezTo>
                      <a:pt x="19476" y="8451"/>
                      <a:pt x="19895" y="8555"/>
                      <a:pt x="20323" y="8555"/>
                    </a:cubicBezTo>
                    <a:cubicBezTo>
                      <a:pt x="20808" y="8555"/>
                      <a:pt x="21305" y="8420"/>
                      <a:pt x="21802" y="8420"/>
                    </a:cubicBezTo>
                    <a:cubicBezTo>
                      <a:pt x="21952" y="8420"/>
                      <a:pt x="22102" y="8433"/>
                      <a:pt x="22251" y="8465"/>
                    </a:cubicBezTo>
                    <a:cubicBezTo>
                      <a:pt x="22127" y="7702"/>
                      <a:pt x="22056" y="7152"/>
                      <a:pt x="21967" y="6495"/>
                    </a:cubicBezTo>
                    <a:cubicBezTo>
                      <a:pt x="23198" y="6481"/>
                      <a:pt x="23566" y="4540"/>
                      <a:pt x="24952" y="4540"/>
                    </a:cubicBezTo>
                    <a:cubicBezTo>
                      <a:pt x="25264" y="4540"/>
                      <a:pt x="25629" y="4639"/>
                      <a:pt x="26066" y="4880"/>
                    </a:cubicBezTo>
                    <a:cubicBezTo>
                      <a:pt x="25374" y="5963"/>
                      <a:pt x="24274" y="6335"/>
                      <a:pt x="23458" y="7010"/>
                    </a:cubicBezTo>
                    <a:lnTo>
                      <a:pt x="26243" y="8376"/>
                    </a:lnTo>
                    <a:lnTo>
                      <a:pt x="28089" y="7205"/>
                    </a:lnTo>
                    <a:lnTo>
                      <a:pt x="28160" y="5324"/>
                    </a:lnTo>
                    <a:cubicBezTo>
                      <a:pt x="28332" y="5383"/>
                      <a:pt x="28506" y="5414"/>
                      <a:pt x="28690" y="5414"/>
                    </a:cubicBezTo>
                    <a:cubicBezTo>
                      <a:pt x="29226" y="5414"/>
                      <a:pt x="29853" y="5151"/>
                      <a:pt x="30804" y="4543"/>
                    </a:cubicBezTo>
                    <a:lnTo>
                      <a:pt x="29029" y="3621"/>
                    </a:lnTo>
                    <a:lnTo>
                      <a:pt x="29561" y="2733"/>
                    </a:lnTo>
                    <a:lnTo>
                      <a:pt x="28231" y="1722"/>
                    </a:lnTo>
                    <a:cubicBezTo>
                      <a:pt x="28355" y="1190"/>
                      <a:pt x="28692" y="586"/>
                      <a:pt x="28515" y="232"/>
                    </a:cubicBezTo>
                    <a:cubicBezTo>
                      <a:pt x="28479" y="161"/>
                      <a:pt x="28408" y="72"/>
                      <a:pt x="283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143575" y="4010833"/>
                <a:ext cx="186233" cy="216616"/>
              </a:xfrm>
              <a:custGeom>
                <a:avLst/>
                <a:gdLst/>
                <a:ahLst/>
                <a:cxnLst/>
                <a:rect l="l" t="t" r="r" b="b"/>
                <a:pathLst>
                  <a:path w="32276" h="37558" extrusionOk="0">
                    <a:moveTo>
                      <a:pt x="3376" y="1"/>
                    </a:moveTo>
                    <a:cubicBezTo>
                      <a:pt x="3358" y="1"/>
                      <a:pt x="3345" y="4"/>
                      <a:pt x="3336" y="12"/>
                    </a:cubicBezTo>
                    <a:cubicBezTo>
                      <a:pt x="905" y="2621"/>
                      <a:pt x="905" y="2621"/>
                      <a:pt x="1243" y="6400"/>
                    </a:cubicBezTo>
                    <a:cubicBezTo>
                      <a:pt x="1260" y="6595"/>
                      <a:pt x="1118" y="6790"/>
                      <a:pt x="1065" y="7003"/>
                    </a:cubicBezTo>
                    <a:cubicBezTo>
                      <a:pt x="693" y="8405"/>
                      <a:pt x="338" y="9807"/>
                      <a:pt x="1" y="11155"/>
                    </a:cubicBezTo>
                    <a:lnTo>
                      <a:pt x="1118" y="14012"/>
                    </a:lnTo>
                    <a:cubicBezTo>
                      <a:pt x="2147" y="15148"/>
                      <a:pt x="3106" y="16283"/>
                      <a:pt x="4188" y="17330"/>
                    </a:cubicBezTo>
                    <a:cubicBezTo>
                      <a:pt x="5271" y="18413"/>
                      <a:pt x="5677" y="20424"/>
                      <a:pt x="7592" y="20424"/>
                    </a:cubicBezTo>
                    <a:cubicBezTo>
                      <a:pt x="7779" y="20424"/>
                      <a:pt x="7980" y="20405"/>
                      <a:pt x="8198" y="20364"/>
                    </a:cubicBezTo>
                    <a:cubicBezTo>
                      <a:pt x="9263" y="21234"/>
                      <a:pt x="10735" y="21553"/>
                      <a:pt x="11179" y="23221"/>
                    </a:cubicBezTo>
                    <a:cubicBezTo>
                      <a:pt x="11587" y="24711"/>
                      <a:pt x="12669" y="26024"/>
                      <a:pt x="13024" y="27515"/>
                    </a:cubicBezTo>
                    <a:cubicBezTo>
                      <a:pt x="13361" y="28863"/>
                      <a:pt x="14461" y="29662"/>
                      <a:pt x="14834" y="30780"/>
                    </a:cubicBezTo>
                    <a:cubicBezTo>
                      <a:pt x="15278" y="32128"/>
                      <a:pt x="15970" y="33246"/>
                      <a:pt x="16573" y="34470"/>
                    </a:cubicBezTo>
                    <a:cubicBezTo>
                      <a:pt x="17070" y="35428"/>
                      <a:pt x="18223" y="35038"/>
                      <a:pt x="18525" y="36191"/>
                    </a:cubicBezTo>
                    <a:cubicBezTo>
                      <a:pt x="18631" y="36564"/>
                      <a:pt x="18844" y="36901"/>
                      <a:pt x="19146" y="37185"/>
                    </a:cubicBezTo>
                    <a:cubicBezTo>
                      <a:pt x="20299" y="37345"/>
                      <a:pt x="21470" y="37469"/>
                      <a:pt x="22659" y="37558"/>
                    </a:cubicBezTo>
                    <a:cubicBezTo>
                      <a:pt x="22559" y="37158"/>
                      <a:pt x="22490" y="36790"/>
                      <a:pt x="21808" y="36790"/>
                    </a:cubicBezTo>
                    <a:cubicBezTo>
                      <a:pt x="21763" y="36790"/>
                      <a:pt x="21716" y="36791"/>
                      <a:pt x="21665" y="36795"/>
                    </a:cubicBezTo>
                    <a:cubicBezTo>
                      <a:pt x="21645" y="36796"/>
                      <a:pt x="21626" y="36796"/>
                      <a:pt x="21608" y="36796"/>
                    </a:cubicBezTo>
                    <a:cubicBezTo>
                      <a:pt x="20725" y="36796"/>
                      <a:pt x="22437" y="35547"/>
                      <a:pt x="21115" y="35251"/>
                    </a:cubicBezTo>
                    <a:cubicBezTo>
                      <a:pt x="20388" y="35073"/>
                      <a:pt x="22109" y="33707"/>
                      <a:pt x="20725" y="33246"/>
                    </a:cubicBezTo>
                    <a:lnTo>
                      <a:pt x="20920" y="32980"/>
                    </a:lnTo>
                    <a:lnTo>
                      <a:pt x="22783" y="32394"/>
                    </a:lnTo>
                    <a:lnTo>
                      <a:pt x="21860" y="30017"/>
                    </a:lnTo>
                    <a:lnTo>
                      <a:pt x="23191" y="29839"/>
                    </a:lnTo>
                    <a:cubicBezTo>
                      <a:pt x="23599" y="29041"/>
                      <a:pt x="24007" y="28313"/>
                      <a:pt x="24380" y="27550"/>
                    </a:cubicBezTo>
                    <a:cubicBezTo>
                      <a:pt x="24646" y="26982"/>
                      <a:pt x="25178" y="26308"/>
                      <a:pt x="25036" y="25829"/>
                    </a:cubicBezTo>
                    <a:cubicBezTo>
                      <a:pt x="24451" y="23718"/>
                      <a:pt x="26083" y="22972"/>
                      <a:pt x="27343" y="22529"/>
                    </a:cubicBezTo>
                    <a:cubicBezTo>
                      <a:pt x="28603" y="22068"/>
                      <a:pt x="29082" y="21482"/>
                      <a:pt x="29242" y="20311"/>
                    </a:cubicBezTo>
                    <a:cubicBezTo>
                      <a:pt x="29419" y="19069"/>
                      <a:pt x="29809" y="17862"/>
                      <a:pt x="29898" y="16620"/>
                    </a:cubicBezTo>
                    <a:cubicBezTo>
                      <a:pt x="29987" y="15467"/>
                      <a:pt x="30005" y="14438"/>
                      <a:pt x="31087" y="13675"/>
                    </a:cubicBezTo>
                    <a:cubicBezTo>
                      <a:pt x="31442" y="13444"/>
                      <a:pt x="31531" y="12788"/>
                      <a:pt x="31655" y="12309"/>
                    </a:cubicBezTo>
                    <a:cubicBezTo>
                      <a:pt x="32276" y="10144"/>
                      <a:pt x="31868" y="9612"/>
                      <a:pt x="29490" y="9133"/>
                    </a:cubicBezTo>
                    <a:cubicBezTo>
                      <a:pt x="29100" y="9062"/>
                      <a:pt x="28816" y="8494"/>
                      <a:pt x="28266" y="7926"/>
                    </a:cubicBezTo>
                    <a:lnTo>
                      <a:pt x="24895" y="8778"/>
                    </a:lnTo>
                    <a:cubicBezTo>
                      <a:pt x="24522" y="7678"/>
                      <a:pt x="23315" y="7678"/>
                      <a:pt x="22215" y="7465"/>
                    </a:cubicBezTo>
                    <a:lnTo>
                      <a:pt x="21647" y="8157"/>
                    </a:lnTo>
                    <a:lnTo>
                      <a:pt x="18063" y="3597"/>
                    </a:lnTo>
                    <a:cubicBezTo>
                      <a:pt x="16840" y="3528"/>
                      <a:pt x="15905" y="3374"/>
                      <a:pt x="15067" y="3374"/>
                    </a:cubicBezTo>
                    <a:cubicBezTo>
                      <a:pt x="14823" y="3374"/>
                      <a:pt x="14587" y="3387"/>
                      <a:pt x="14355" y="3419"/>
                    </a:cubicBezTo>
                    <a:cubicBezTo>
                      <a:pt x="14295" y="3427"/>
                      <a:pt x="14238" y="3430"/>
                      <a:pt x="14183" y="3430"/>
                    </a:cubicBezTo>
                    <a:cubicBezTo>
                      <a:pt x="13092" y="3430"/>
                      <a:pt x="13035" y="1981"/>
                      <a:pt x="11835" y="1964"/>
                    </a:cubicBezTo>
                    <a:cubicBezTo>
                      <a:pt x="11108" y="1964"/>
                      <a:pt x="9901" y="1467"/>
                      <a:pt x="9582" y="438"/>
                    </a:cubicBezTo>
                    <a:cubicBezTo>
                      <a:pt x="8677" y="793"/>
                      <a:pt x="7914" y="1361"/>
                      <a:pt x="7133" y="1361"/>
                    </a:cubicBezTo>
                    <a:cubicBezTo>
                      <a:pt x="7119" y="1361"/>
                      <a:pt x="7105" y="1361"/>
                      <a:pt x="7091" y="1361"/>
                    </a:cubicBezTo>
                    <a:cubicBezTo>
                      <a:pt x="6288" y="1361"/>
                      <a:pt x="5470" y="877"/>
                      <a:pt x="4703" y="616"/>
                    </a:cubicBezTo>
                    <a:lnTo>
                      <a:pt x="4170" y="1184"/>
                    </a:lnTo>
                    <a:lnTo>
                      <a:pt x="3585" y="48"/>
                    </a:lnTo>
                    <a:cubicBezTo>
                      <a:pt x="3517" y="34"/>
                      <a:pt x="3429" y="1"/>
                      <a:pt x="3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110513" y="3969114"/>
                <a:ext cx="33997" cy="13957"/>
              </a:xfrm>
              <a:custGeom>
                <a:avLst/>
                <a:gdLst/>
                <a:ahLst/>
                <a:cxnLst/>
                <a:rect l="l" t="t" r="r" b="b"/>
                <a:pathLst>
                  <a:path w="5892" h="2420" extrusionOk="0">
                    <a:moveTo>
                      <a:pt x="2076" y="1"/>
                    </a:moveTo>
                    <a:cubicBezTo>
                      <a:pt x="1454" y="1"/>
                      <a:pt x="791" y="230"/>
                      <a:pt x="0" y="592"/>
                    </a:cubicBezTo>
                    <a:cubicBezTo>
                      <a:pt x="564" y="957"/>
                      <a:pt x="1113" y="1415"/>
                      <a:pt x="1254" y="1415"/>
                    </a:cubicBezTo>
                    <a:cubicBezTo>
                      <a:pt x="1264" y="1415"/>
                      <a:pt x="1272" y="1412"/>
                      <a:pt x="1278" y="1408"/>
                    </a:cubicBezTo>
                    <a:cubicBezTo>
                      <a:pt x="1606" y="1108"/>
                      <a:pt x="1874" y="952"/>
                      <a:pt x="2167" y="952"/>
                    </a:cubicBezTo>
                    <a:cubicBezTo>
                      <a:pt x="2429" y="952"/>
                      <a:pt x="2710" y="1077"/>
                      <a:pt x="3070" y="1337"/>
                    </a:cubicBezTo>
                    <a:cubicBezTo>
                      <a:pt x="3815" y="1869"/>
                      <a:pt x="4773" y="2011"/>
                      <a:pt x="5838" y="2419"/>
                    </a:cubicBezTo>
                    <a:lnTo>
                      <a:pt x="5891" y="1071"/>
                    </a:lnTo>
                    <a:cubicBezTo>
                      <a:pt x="5040" y="893"/>
                      <a:pt x="4170" y="964"/>
                      <a:pt x="3656" y="574"/>
                    </a:cubicBezTo>
                    <a:cubicBezTo>
                      <a:pt x="3121" y="171"/>
                      <a:pt x="2614" y="1"/>
                      <a:pt x="2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151865" y="3979381"/>
                <a:ext cx="35739" cy="11875"/>
              </a:xfrm>
              <a:custGeom>
                <a:avLst/>
                <a:gdLst/>
                <a:ahLst/>
                <a:cxnLst/>
                <a:rect l="l" t="t" r="r" b="b"/>
                <a:pathLst>
                  <a:path w="6194" h="2059" extrusionOk="0">
                    <a:moveTo>
                      <a:pt x="6193" y="0"/>
                    </a:moveTo>
                    <a:lnTo>
                      <a:pt x="6193" y="0"/>
                    </a:lnTo>
                    <a:cubicBezTo>
                      <a:pt x="4801" y="195"/>
                      <a:pt x="3970" y="433"/>
                      <a:pt x="3202" y="433"/>
                    </a:cubicBezTo>
                    <a:cubicBezTo>
                      <a:pt x="3128" y="433"/>
                      <a:pt x="3055" y="431"/>
                      <a:pt x="2982" y="426"/>
                    </a:cubicBezTo>
                    <a:cubicBezTo>
                      <a:pt x="2453" y="395"/>
                      <a:pt x="1944" y="74"/>
                      <a:pt x="1353" y="74"/>
                    </a:cubicBezTo>
                    <a:cubicBezTo>
                      <a:pt x="951" y="74"/>
                      <a:pt x="511" y="222"/>
                      <a:pt x="1" y="710"/>
                    </a:cubicBezTo>
                    <a:lnTo>
                      <a:pt x="1473" y="2059"/>
                    </a:lnTo>
                    <a:cubicBezTo>
                      <a:pt x="2432" y="409"/>
                      <a:pt x="4472" y="1526"/>
                      <a:pt x="6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203762" y="3831292"/>
                <a:ext cx="19768" cy="12285"/>
              </a:xfrm>
              <a:custGeom>
                <a:avLst/>
                <a:gdLst/>
                <a:ahLst/>
                <a:cxnLst/>
                <a:rect l="l" t="t" r="r" b="b"/>
                <a:pathLst>
                  <a:path w="3426" h="2130" extrusionOk="0">
                    <a:moveTo>
                      <a:pt x="1473" y="1"/>
                    </a:moveTo>
                    <a:lnTo>
                      <a:pt x="1" y="1828"/>
                    </a:lnTo>
                    <a:lnTo>
                      <a:pt x="3372" y="2130"/>
                    </a:lnTo>
                    <a:cubicBezTo>
                      <a:pt x="3407" y="1917"/>
                      <a:pt x="3425" y="1704"/>
                      <a:pt x="3425" y="1509"/>
                    </a:cubicBezTo>
                    <a:cubicBezTo>
                      <a:pt x="3390" y="1172"/>
                      <a:pt x="3301" y="870"/>
                      <a:pt x="3248" y="586"/>
                    </a:cubicBezTo>
                    <a:lnTo>
                      <a:pt x="1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9" name="Google Shape;319;p29"/>
          <p:cNvSpPr/>
          <p:nvPr/>
        </p:nvSpPr>
        <p:spPr>
          <a:xfrm rot="9450118" flipH="1">
            <a:off x="1068684" y="2718342"/>
            <a:ext cx="578577" cy="589935"/>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292100" y="1757375"/>
            <a:ext cx="4311900" cy="18033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title"/>
          </p:nvPr>
        </p:nvSpPr>
        <p:spPr>
          <a:xfrm>
            <a:off x="4567425" y="1589200"/>
            <a:ext cx="3950400" cy="2122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4567425" y="847163"/>
            <a:ext cx="1239900" cy="6810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accent3"/>
              </a:buClr>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4567425" y="3807025"/>
            <a:ext cx="3019200" cy="489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4"/>
          <p:cNvSpPr txBox="1">
            <a:spLocks noGrp="1"/>
          </p:cNvSpPr>
          <p:nvPr>
            <p:ph type="body" idx="1"/>
          </p:nvPr>
        </p:nvSpPr>
        <p:spPr>
          <a:xfrm>
            <a:off x="540000" y="1152475"/>
            <a:ext cx="8064000" cy="3589500"/>
          </a:xfrm>
          <a:prstGeom prst="rect">
            <a:avLst/>
          </a:prstGeom>
        </p:spPr>
        <p:txBody>
          <a:bodyPr spcFirstLastPara="1" wrap="square" lIns="91425" tIns="91425" rIns="91425" bIns="91425" anchor="b" anchorCtr="0">
            <a:noAutofit/>
          </a:bodyPr>
          <a:lstStyle>
            <a:lvl1pPr marL="457200" lvl="0" indent="-342900">
              <a:lnSpc>
                <a:spcPct val="100000"/>
              </a:lnSpc>
              <a:spcBef>
                <a:spcPts val="0"/>
              </a:spcBef>
              <a:spcAft>
                <a:spcPts val="0"/>
              </a:spcAft>
              <a:buSzPts val="1800"/>
              <a:buChar char="●"/>
              <a:defRPr sz="12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5" name="Google Shape;35;p4"/>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6"/>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9"/>
          <p:cNvSpPr/>
          <p:nvPr/>
        </p:nvSpPr>
        <p:spPr>
          <a:xfrm>
            <a:off x="3962275" y="1377850"/>
            <a:ext cx="44397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9"/>
          <p:cNvSpPr txBox="1">
            <a:spLocks noGrp="1"/>
          </p:cNvSpPr>
          <p:nvPr>
            <p:ph type="title"/>
          </p:nvPr>
        </p:nvSpPr>
        <p:spPr>
          <a:xfrm>
            <a:off x="4048425" y="1635688"/>
            <a:ext cx="4353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9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3" name="Google Shape;73;p9"/>
          <p:cNvSpPr txBox="1">
            <a:spLocks noGrp="1"/>
          </p:cNvSpPr>
          <p:nvPr>
            <p:ph type="subTitle" idx="1"/>
          </p:nvPr>
        </p:nvSpPr>
        <p:spPr>
          <a:xfrm>
            <a:off x="4239450" y="2521963"/>
            <a:ext cx="3865500" cy="130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3"/>
          <p:cNvSpPr/>
          <p:nvPr/>
        </p:nvSpPr>
        <p:spPr>
          <a:xfrm>
            <a:off x="0" y="0"/>
            <a:ext cx="9144000" cy="1139100"/>
          </a:xfrm>
          <a:prstGeom prst="round2SameRect">
            <a:avLst>
              <a:gd name="adj1" fmla="val 38513"/>
              <a:gd name="adj2"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841450" y="3255281"/>
            <a:ext cx="7461000" cy="1429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841450" y="1436375"/>
            <a:ext cx="7461000" cy="14292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txBox="1">
            <a:spLocks noGrp="1"/>
          </p:cNvSpPr>
          <p:nvPr>
            <p:ph type="title"/>
          </p:nvPr>
        </p:nvSpPr>
        <p:spPr>
          <a:xfrm>
            <a:off x="540000" y="445025"/>
            <a:ext cx="4032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13"/>
          <p:cNvSpPr txBox="1">
            <a:spLocks noGrp="1"/>
          </p:cNvSpPr>
          <p:nvPr>
            <p:ph type="subTitle" idx="1"/>
          </p:nvPr>
        </p:nvSpPr>
        <p:spPr>
          <a:xfrm>
            <a:off x="4890763" y="1902475"/>
            <a:ext cx="29904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91" name="Google Shape;91;p13"/>
          <p:cNvSpPr txBox="1">
            <a:spLocks noGrp="1"/>
          </p:cNvSpPr>
          <p:nvPr>
            <p:ph type="subTitle" idx="2"/>
          </p:nvPr>
        </p:nvSpPr>
        <p:spPr>
          <a:xfrm>
            <a:off x="5142963" y="22364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2" name="Google Shape;92;p13"/>
          <p:cNvSpPr txBox="1">
            <a:spLocks noGrp="1"/>
          </p:cNvSpPr>
          <p:nvPr>
            <p:ph type="subTitle" idx="3"/>
          </p:nvPr>
        </p:nvSpPr>
        <p:spPr>
          <a:xfrm>
            <a:off x="1262813" y="1902475"/>
            <a:ext cx="29904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93" name="Google Shape;93;p13"/>
          <p:cNvSpPr txBox="1">
            <a:spLocks noGrp="1"/>
          </p:cNvSpPr>
          <p:nvPr>
            <p:ph type="subTitle" idx="4"/>
          </p:nvPr>
        </p:nvSpPr>
        <p:spPr>
          <a:xfrm>
            <a:off x="1514963" y="22364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4" name="Google Shape;94;p13"/>
          <p:cNvSpPr txBox="1">
            <a:spLocks noGrp="1"/>
          </p:cNvSpPr>
          <p:nvPr>
            <p:ph type="subTitle" idx="5"/>
          </p:nvPr>
        </p:nvSpPr>
        <p:spPr>
          <a:xfrm>
            <a:off x="4890763" y="3759700"/>
            <a:ext cx="29904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95" name="Google Shape;95;p13"/>
          <p:cNvSpPr txBox="1">
            <a:spLocks noGrp="1"/>
          </p:cNvSpPr>
          <p:nvPr>
            <p:ph type="subTitle" idx="6"/>
          </p:nvPr>
        </p:nvSpPr>
        <p:spPr>
          <a:xfrm>
            <a:off x="5142963" y="40936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6" name="Google Shape;96;p13"/>
          <p:cNvSpPr txBox="1">
            <a:spLocks noGrp="1"/>
          </p:cNvSpPr>
          <p:nvPr>
            <p:ph type="subTitle" idx="7"/>
          </p:nvPr>
        </p:nvSpPr>
        <p:spPr>
          <a:xfrm>
            <a:off x="1262813" y="3759700"/>
            <a:ext cx="2990400" cy="35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Open Sans"/>
              <a:buNone/>
              <a:defRPr b="1">
                <a:solidFill>
                  <a:schemeClr val="accent3"/>
                </a:solidFill>
              </a:defRPr>
            </a:lvl1pPr>
            <a:lvl2pPr lvl="1"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2pPr>
            <a:lvl3pPr lvl="2"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3pPr>
            <a:lvl4pPr lvl="3"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4pPr>
            <a:lvl5pPr lvl="4"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5pPr>
            <a:lvl6pPr lvl="5"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6pPr>
            <a:lvl7pPr lvl="6"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7pPr>
            <a:lvl8pPr lvl="7" algn="ctr" rtl="0">
              <a:spcBef>
                <a:spcPts val="1600"/>
              </a:spcBef>
              <a:spcAft>
                <a:spcPts val="0"/>
              </a:spcAft>
              <a:buClr>
                <a:schemeClr val="dk1"/>
              </a:buClr>
              <a:buSzPts val="1400"/>
              <a:buFont typeface="Open Sans"/>
              <a:buNone/>
              <a:defRPr b="1">
                <a:solidFill>
                  <a:schemeClr val="dk1"/>
                </a:solidFill>
                <a:latin typeface="Open Sans"/>
                <a:ea typeface="Open Sans"/>
                <a:cs typeface="Open Sans"/>
                <a:sym typeface="Open Sans"/>
              </a:defRPr>
            </a:lvl8pPr>
            <a:lvl9pPr lvl="8" algn="ctr" rtl="0">
              <a:spcBef>
                <a:spcPts val="1600"/>
              </a:spcBef>
              <a:spcAft>
                <a:spcPts val="1600"/>
              </a:spcAft>
              <a:buClr>
                <a:schemeClr val="dk1"/>
              </a:buClr>
              <a:buSzPts val="1400"/>
              <a:buFont typeface="Open Sans"/>
              <a:buNone/>
              <a:defRPr b="1">
                <a:solidFill>
                  <a:schemeClr val="dk1"/>
                </a:solidFill>
                <a:latin typeface="Open Sans"/>
                <a:ea typeface="Open Sans"/>
                <a:cs typeface="Open Sans"/>
                <a:sym typeface="Open Sans"/>
              </a:defRPr>
            </a:lvl9pPr>
          </a:lstStyle>
          <a:p>
            <a:endParaRPr/>
          </a:p>
        </p:txBody>
      </p:sp>
      <p:sp>
        <p:nvSpPr>
          <p:cNvPr id="97" name="Google Shape;97;p13"/>
          <p:cNvSpPr txBox="1">
            <a:spLocks noGrp="1"/>
          </p:cNvSpPr>
          <p:nvPr>
            <p:ph type="subTitle" idx="8"/>
          </p:nvPr>
        </p:nvSpPr>
        <p:spPr>
          <a:xfrm>
            <a:off x="1514963" y="40936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98" name="Google Shape;98;p13"/>
          <p:cNvSpPr txBox="1">
            <a:spLocks noGrp="1"/>
          </p:cNvSpPr>
          <p:nvPr>
            <p:ph type="title" idx="9" hasCustomPrompt="1"/>
          </p:nvPr>
        </p:nvSpPr>
        <p:spPr>
          <a:xfrm>
            <a:off x="2238413" y="1407850"/>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5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99" name="Google Shape;99;p13"/>
          <p:cNvSpPr txBox="1">
            <a:spLocks noGrp="1"/>
          </p:cNvSpPr>
          <p:nvPr>
            <p:ph type="title" idx="13" hasCustomPrompt="1"/>
          </p:nvPr>
        </p:nvSpPr>
        <p:spPr>
          <a:xfrm>
            <a:off x="5866413" y="1407850"/>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5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0" name="Google Shape;100;p13"/>
          <p:cNvSpPr txBox="1">
            <a:spLocks noGrp="1"/>
          </p:cNvSpPr>
          <p:nvPr>
            <p:ph type="title" idx="14" hasCustomPrompt="1"/>
          </p:nvPr>
        </p:nvSpPr>
        <p:spPr>
          <a:xfrm>
            <a:off x="2238413" y="3263200"/>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5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1" name="Google Shape;101;p13"/>
          <p:cNvSpPr txBox="1">
            <a:spLocks noGrp="1"/>
          </p:cNvSpPr>
          <p:nvPr>
            <p:ph type="title" idx="15" hasCustomPrompt="1"/>
          </p:nvPr>
        </p:nvSpPr>
        <p:spPr>
          <a:xfrm>
            <a:off x="5866413" y="3263200"/>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500">
                <a:solidFill>
                  <a:schemeClr val="accen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p:nvPr/>
        </p:nvSpPr>
        <p:spPr>
          <a:xfrm flipH="1">
            <a:off x="7088478" y="333147"/>
            <a:ext cx="1276119" cy="248466"/>
          </a:xfrm>
          <a:custGeom>
            <a:avLst/>
            <a:gdLst/>
            <a:ahLst/>
            <a:cxnLst/>
            <a:rect l="l" t="t" r="r" b="b"/>
            <a:pathLst>
              <a:path w="61940" h="12060" extrusionOk="0">
                <a:moveTo>
                  <a:pt x="31646" y="0"/>
                </a:moveTo>
                <a:cubicBezTo>
                  <a:pt x="25375" y="0"/>
                  <a:pt x="20068" y="2991"/>
                  <a:pt x="17849" y="7332"/>
                </a:cubicBezTo>
                <a:cubicBezTo>
                  <a:pt x="16113" y="6946"/>
                  <a:pt x="14280" y="6657"/>
                  <a:pt x="12447" y="6657"/>
                </a:cubicBezTo>
                <a:cubicBezTo>
                  <a:pt x="6561" y="6657"/>
                  <a:pt x="1545" y="8972"/>
                  <a:pt x="1" y="12060"/>
                </a:cubicBezTo>
                <a:lnTo>
                  <a:pt x="61940" y="12060"/>
                </a:lnTo>
                <a:cubicBezTo>
                  <a:pt x="60782" y="8972"/>
                  <a:pt x="56826" y="6657"/>
                  <a:pt x="52002" y="6657"/>
                </a:cubicBezTo>
                <a:cubicBezTo>
                  <a:pt x="49880" y="6657"/>
                  <a:pt x="47661" y="7236"/>
                  <a:pt x="45731" y="8201"/>
                </a:cubicBezTo>
                <a:cubicBezTo>
                  <a:pt x="43802" y="3473"/>
                  <a:pt x="38206" y="0"/>
                  <a:pt x="31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flipH="1">
            <a:off x="5990173" y="725539"/>
            <a:ext cx="854715" cy="173205"/>
          </a:xfrm>
          <a:custGeom>
            <a:avLst/>
            <a:gdLst/>
            <a:ahLst/>
            <a:cxnLst/>
            <a:rect l="l" t="t" r="r" b="b"/>
            <a:pathLst>
              <a:path w="41486" h="8407" extrusionOk="0">
                <a:moveTo>
                  <a:pt x="20634" y="0"/>
                </a:moveTo>
                <a:cubicBezTo>
                  <a:pt x="17056" y="0"/>
                  <a:pt x="13716" y="1990"/>
                  <a:pt x="11963" y="5126"/>
                </a:cubicBezTo>
                <a:cubicBezTo>
                  <a:pt x="10806" y="4837"/>
                  <a:pt x="9551" y="4644"/>
                  <a:pt x="8297" y="4644"/>
                </a:cubicBezTo>
                <a:cubicBezTo>
                  <a:pt x="4342" y="4644"/>
                  <a:pt x="1061" y="6284"/>
                  <a:pt x="0" y="8406"/>
                </a:cubicBezTo>
                <a:lnTo>
                  <a:pt x="41485" y="8406"/>
                </a:lnTo>
                <a:cubicBezTo>
                  <a:pt x="40714" y="6284"/>
                  <a:pt x="38012" y="4644"/>
                  <a:pt x="34828" y="4644"/>
                </a:cubicBezTo>
                <a:cubicBezTo>
                  <a:pt x="33381" y="4644"/>
                  <a:pt x="31934" y="5030"/>
                  <a:pt x="30680" y="5705"/>
                </a:cubicBezTo>
                <a:cubicBezTo>
                  <a:pt x="29013" y="2187"/>
                  <a:pt x="25481" y="1"/>
                  <a:pt x="21617" y="1"/>
                </a:cubicBezTo>
                <a:cubicBezTo>
                  <a:pt x="21455" y="1"/>
                  <a:pt x="21292" y="5"/>
                  <a:pt x="21129" y="13"/>
                </a:cubicBezTo>
                <a:cubicBezTo>
                  <a:pt x="20963" y="4"/>
                  <a:pt x="20799" y="0"/>
                  <a:pt x="206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2">
  <p:cSld name="CUSTOM_3">
    <p:spTree>
      <p:nvGrpSpPr>
        <p:cNvPr id="1" name="Shape 124"/>
        <p:cNvGrpSpPr/>
        <p:nvPr/>
      </p:nvGrpSpPr>
      <p:grpSpPr>
        <a:xfrm>
          <a:off x="0" y="0"/>
          <a:ext cx="0" cy="0"/>
          <a:chOff x="0" y="0"/>
          <a:chExt cx="0" cy="0"/>
        </a:xfrm>
      </p:grpSpPr>
      <p:sp>
        <p:nvSpPr>
          <p:cNvPr id="125" name="Google Shape;125;p15"/>
          <p:cNvSpPr/>
          <p:nvPr/>
        </p:nvSpPr>
        <p:spPr>
          <a:xfrm>
            <a:off x="2200500" y="1377850"/>
            <a:ext cx="47430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15"/>
          <p:cNvSpPr txBox="1">
            <a:spLocks noGrp="1"/>
          </p:cNvSpPr>
          <p:nvPr>
            <p:ph type="title"/>
          </p:nvPr>
        </p:nvSpPr>
        <p:spPr>
          <a:xfrm flipH="1">
            <a:off x="2247900" y="1635688"/>
            <a:ext cx="464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9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7" name="Google Shape;127;p15"/>
          <p:cNvSpPr txBox="1">
            <a:spLocks noGrp="1"/>
          </p:cNvSpPr>
          <p:nvPr>
            <p:ph type="subTitle" idx="1"/>
          </p:nvPr>
        </p:nvSpPr>
        <p:spPr>
          <a:xfrm flipH="1">
            <a:off x="2639250" y="2508513"/>
            <a:ext cx="3865500" cy="130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28" name="Google Shape;128;p15"/>
          <p:cNvSpPr/>
          <p:nvPr/>
        </p:nvSpPr>
        <p:spPr>
          <a:xfrm>
            <a:off x="-1151049" y="1390607"/>
            <a:ext cx="12340225" cy="5765050"/>
          </a:xfrm>
          <a:custGeom>
            <a:avLst/>
            <a:gdLst/>
            <a:ahLst/>
            <a:cxnLst/>
            <a:rect l="l" t="t" r="r" b="b"/>
            <a:pathLst>
              <a:path w="493609" h="230602" extrusionOk="0">
                <a:moveTo>
                  <a:pt x="10990" y="144020"/>
                </a:moveTo>
                <a:cubicBezTo>
                  <a:pt x="32072" y="135384"/>
                  <a:pt x="109669" y="112651"/>
                  <a:pt x="148150" y="115064"/>
                </a:cubicBezTo>
                <a:cubicBezTo>
                  <a:pt x="186631" y="117477"/>
                  <a:pt x="208094" y="159133"/>
                  <a:pt x="241876" y="158498"/>
                </a:cubicBezTo>
                <a:cubicBezTo>
                  <a:pt x="275658" y="157863"/>
                  <a:pt x="332046" y="129923"/>
                  <a:pt x="350842" y="111254"/>
                </a:cubicBezTo>
                <a:cubicBezTo>
                  <a:pt x="369638" y="92585"/>
                  <a:pt x="337761" y="64010"/>
                  <a:pt x="354652" y="46484"/>
                </a:cubicBezTo>
                <a:cubicBezTo>
                  <a:pt x="371543" y="28958"/>
                  <a:pt x="430725" y="-16254"/>
                  <a:pt x="452188" y="6098"/>
                </a:cubicBezTo>
                <a:cubicBezTo>
                  <a:pt x="473651" y="28450"/>
                  <a:pt x="511878" y="149989"/>
                  <a:pt x="483430" y="180596"/>
                </a:cubicBezTo>
                <a:cubicBezTo>
                  <a:pt x="454982" y="211203"/>
                  <a:pt x="341063" y="181485"/>
                  <a:pt x="281500" y="189740"/>
                </a:cubicBezTo>
                <a:cubicBezTo>
                  <a:pt x="221937" y="197995"/>
                  <a:pt x="169359" y="233936"/>
                  <a:pt x="126052" y="230126"/>
                </a:cubicBezTo>
                <a:cubicBezTo>
                  <a:pt x="82745" y="226316"/>
                  <a:pt x="40835" y="181231"/>
                  <a:pt x="21658" y="166880"/>
                </a:cubicBezTo>
                <a:cubicBezTo>
                  <a:pt x="2481" y="152529"/>
                  <a:pt x="-10092" y="152656"/>
                  <a:pt x="10990" y="144020"/>
                </a:cubicBezTo>
                <a:close/>
              </a:path>
            </a:pathLst>
          </a:custGeom>
          <a:noFill/>
          <a:ln w="19050" cap="flat" cmpd="sng">
            <a:solidFill>
              <a:schemeClr val="dk2"/>
            </a:solidFill>
            <a:prstDash val="lgDash"/>
            <a:round/>
            <a:headEnd type="none" w="med" len="med"/>
            <a:tailEnd type="none" w="med" len="med"/>
          </a:ln>
        </p:spPr>
      </p:sp>
      <p:sp>
        <p:nvSpPr>
          <p:cNvPr id="129" name="Google Shape;129;p15"/>
          <p:cNvSpPr/>
          <p:nvPr/>
        </p:nvSpPr>
        <p:spPr>
          <a:xfrm rot="-1216281">
            <a:off x="7342679" y="3896162"/>
            <a:ext cx="517520" cy="527679"/>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5"/>
          <p:cNvGrpSpPr/>
          <p:nvPr/>
        </p:nvGrpSpPr>
        <p:grpSpPr>
          <a:xfrm>
            <a:off x="1130681" y="175422"/>
            <a:ext cx="1656370" cy="1656370"/>
            <a:chOff x="2085525" y="4992125"/>
            <a:chExt cx="481825" cy="481825"/>
          </a:xfrm>
        </p:grpSpPr>
        <p:sp>
          <p:nvSpPr>
            <p:cNvPr id="131" name="Google Shape;131;p15"/>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2" name="Google Shape;132;p15"/>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3">
  <p:cSld name="CUSTOM_3_1">
    <p:spTree>
      <p:nvGrpSpPr>
        <p:cNvPr id="1" name="Shape 143"/>
        <p:cNvGrpSpPr/>
        <p:nvPr/>
      </p:nvGrpSpPr>
      <p:grpSpPr>
        <a:xfrm>
          <a:off x="0" y="0"/>
          <a:ext cx="0" cy="0"/>
          <a:chOff x="0" y="0"/>
          <a:chExt cx="0" cy="0"/>
        </a:xfrm>
      </p:grpSpPr>
      <p:sp>
        <p:nvSpPr>
          <p:cNvPr id="144" name="Google Shape;144;p17"/>
          <p:cNvSpPr/>
          <p:nvPr/>
        </p:nvSpPr>
        <p:spPr>
          <a:xfrm>
            <a:off x="2200500" y="1377850"/>
            <a:ext cx="4743000" cy="1043400"/>
          </a:xfrm>
          <a:prstGeom prst="roundRect">
            <a:avLst>
              <a:gd name="adj" fmla="val 2145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5" name="Google Shape;145;p17"/>
          <p:cNvSpPr txBox="1">
            <a:spLocks noGrp="1"/>
          </p:cNvSpPr>
          <p:nvPr>
            <p:ph type="title"/>
          </p:nvPr>
        </p:nvSpPr>
        <p:spPr>
          <a:xfrm flipH="1">
            <a:off x="2247900" y="1635688"/>
            <a:ext cx="46482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49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6" name="Google Shape;146;p17"/>
          <p:cNvSpPr txBox="1">
            <a:spLocks noGrp="1"/>
          </p:cNvSpPr>
          <p:nvPr>
            <p:ph type="subTitle" idx="1"/>
          </p:nvPr>
        </p:nvSpPr>
        <p:spPr>
          <a:xfrm flipH="1">
            <a:off x="2639250" y="2508513"/>
            <a:ext cx="3865500" cy="130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47" name="Google Shape;147;p17"/>
          <p:cNvSpPr/>
          <p:nvPr/>
        </p:nvSpPr>
        <p:spPr>
          <a:xfrm>
            <a:off x="-2959298" y="1618853"/>
            <a:ext cx="13294725" cy="6322425"/>
          </a:xfrm>
          <a:custGeom>
            <a:avLst/>
            <a:gdLst/>
            <a:ahLst/>
            <a:cxnLst/>
            <a:rect l="l" t="t" r="r" b="b"/>
            <a:pathLst>
              <a:path w="531789" h="252897" extrusionOk="0">
                <a:moveTo>
                  <a:pt x="502420" y="77740"/>
                </a:moveTo>
                <a:cubicBezTo>
                  <a:pt x="478544" y="78375"/>
                  <a:pt x="423680" y="100346"/>
                  <a:pt x="388120" y="118126"/>
                </a:cubicBezTo>
                <a:cubicBezTo>
                  <a:pt x="352560" y="135906"/>
                  <a:pt x="318651" y="189754"/>
                  <a:pt x="289060" y="184420"/>
                </a:cubicBezTo>
                <a:cubicBezTo>
                  <a:pt x="259469" y="179086"/>
                  <a:pt x="231402" y="101108"/>
                  <a:pt x="210574" y="86122"/>
                </a:cubicBezTo>
                <a:cubicBezTo>
                  <a:pt x="189746" y="71136"/>
                  <a:pt x="181491" y="108855"/>
                  <a:pt x="164092" y="94504"/>
                </a:cubicBezTo>
                <a:cubicBezTo>
                  <a:pt x="146693" y="80153"/>
                  <a:pt x="133485" y="-238"/>
                  <a:pt x="106180" y="16"/>
                </a:cubicBezTo>
                <a:cubicBezTo>
                  <a:pt x="78875" y="270"/>
                  <a:pt x="-3929" y="57039"/>
                  <a:pt x="262" y="96028"/>
                </a:cubicBezTo>
                <a:cubicBezTo>
                  <a:pt x="4453" y="135017"/>
                  <a:pt x="86114" y="208677"/>
                  <a:pt x="131326" y="233950"/>
                </a:cubicBezTo>
                <a:cubicBezTo>
                  <a:pt x="176538" y="259223"/>
                  <a:pt x="211336" y="253889"/>
                  <a:pt x="271534" y="247666"/>
                </a:cubicBezTo>
                <a:cubicBezTo>
                  <a:pt x="331732" y="241443"/>
                  <a:pt x="449207" y="218837"/>
                  <a:pt x="492514" y="196612"/>
                </a:cubicBezTo>
                <a:cubicBezTo>
                  <a:pt x="535821" y="174387"/>
                  <a:pt x="529725" y="134128"/>
                  <a:pt x="531376" y="114316"/>
                </a:cubicBezTo>
                <a:cubicBezTo>
                  <a:pt x="533027" y="94504"/>
                  <a:pt x="526296" y="77105"/>
                  <a:pt x="502420" y="77740"/>
                </a:cubicBezTo>
                <a:close/>
              </a:path>
            </a:pathLst>
          </a:custGeom>
          <a:noFill/>
          <a:ln w="19050" cap="flat" cmpd="sng">
            <a:solidFill>
              <a:schemeClr val="dk2"/>
            </a:solidFill>
            <a:prstDash val="lgDash"/>
            <a:round/>
            <a:headEnd type="none" w="med" len="med"/>
            <a:tailEnd type="none" w="med" len="med"/>
          </a:ln>
        </p:spPr>
      </p:sp>
      <p:sp>
        <p:nvSpPr>
          <p:cNvPr id="148" name="Google Shape;148;p17"/>
          <p:cNvSpPr/>
          <p:nvPr/>
        </p:nvSpPr>
        <p:spPr>
          <a:xfrm rot="225497">
            <a:off x="7355756" y="3906613"/>
            <a:ext cx="517557" cy="527717"/>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17"/>
          <p:cNvGrpSpPr/>
          <p:nvPr/>
        </p:nvGrpSpPr>
        <p:grpSpPr>
          <a:xfrm>
            <a:off x="6313205" y="203476"/>
            <a:ext cx="1637000" cy="1637049"/>
            <a:chOff x="1492675" y="4992125"/>
            <a:chExt cx="481825" cy="481825"/>
          </a:xfrm>
        </p:grpSpPr>
        <p:sp>
          <p:nvSpPr>
            <p:cNvPr id="150" name="Google Shape;150;p17"/>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1" name="Google Shape;151;p17"/>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40000" y="445025"/>
            <a:ext cx="806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40000" y="1152475"/>
            <a:ext cx="80640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3" r:id="rId9"/>
    <p:sldLayoutId id="2147483668" r:id="rId10"/>
    <p:sldLayoutId id="2147483669" r:id="rId11"/>
    <p:sldLayoutId id="2147483671" r:id="rId12"/>
    <p:sldLayoutId id="2147483673" r:id="rId13"/>
    <p:sldLayoutId id="2147483674" r:id="rId14"/>
    <p:sldLayoutId id="214748367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40">
          <p15:clr>
            <a:srgbClr val="EA4335"/>
          </p15:clr>
        </p15:guide>
        <p15:guide id="2" pos="340">
          <p15:clr>
            <a:srgbClr val="EA4335"/>
          </p15:clr>
        </p15:guide>
        <p15:guide id="3" pos="542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ctrTitle"/>
          </p:nvPr>
        </p:nvSpPr>
        <p:spPr>
          <a:xfrm>
            <a:off x="1081699" y="1886013"/>
            <a:ext cx="6980700" cy="2052600"/>
          </a:xfrm>
          <a:prstGeom prst="rect">
            <a:avLst/>
          </a:prstGeom>
        </p:spPr>
        <p:txBody>
          <a:bodyPr spcFirstLastPara="1" wrap="square" lIns="91425" tIns="91425" rIns="91425" bIns="91425" anchor="b" anchorCtr="0">
            <a:noAutofit/>
          </a:bodyPr>
          <a:lstStyle/>
          <a:p>
            <a:pPr lvl="0"/>
            <a:r>
              <a:rPr lang="en" dirty="0" smtClean="0"/>
              <a:t>EL GUIDE APP</a:t>
            </a:r>
            <a:br>
              <a:rPr lang="en" dirty="0" smtClean="0"/>
            </a:br>
            <a:r>
              <a:rPr lang="fr-FR" sz="4000" b="0" dirty="0" smtClean="0"/>
              <a:t>Explorez, Réservez, Vivez </a:t>
            </a:r>
            <a:endParaRPr sz="4000"/>
          </a:p>
        </p:txBody>
      </p:sp>
      <p:sp>
        <p:nvSpPr>
          <p:cNvPr id="329" name="Google Shape;329;p32"/>
          <p:cNvSpPr txBox="1">
            <a:spLocks noGrp="1"/>
          </p:cNvSpPr>
          <p:nvPr>
            <p:ph type="subTitle" idx="1"/>
          </p:nvPr>
        </p:nvSpPr>
        <p:spPr>
          <a:xfrm>
            <a:off x="1071538" y="4142988"/>
            <a:ext cx="7072361" cy="1143406"/>
          </a:xfrm>
          <a:prstGeom prst="rect">
            <a:avLst/>
          </a:prstGeom>
        </p:spPr>
        <p:txBody>
          <a:bodyPr spcFirstLastPara="1" wrap="square" lIns="91425" tIns="91425" rIns="91425" bIns="91425" anchor="t" anchorCtr="0">
            <a:noAutofit/>
          </a:bodyPr>
          <a:lstStyle/>
          <a:p>
            <a:pPr marL="791845" marR="733425">
              <a:lnSpc>
                <a:spcPts val="950"/>
              </a:lnSpc>
              <a:spcBef>
                <a:spcPts val="135"/>
              </a:spcBef>
            </a:pPr>
            <a:r>
              <a:rPr lang="fr-FR" b="1" spc="-10" dirty="0" smtClean="0">
                <a:latin typeface="Arial"/>
                <a:cs typeface="Arial"/>
              </a:rPr>
              <a:t>Faculté</a:t>
            </a:r>
            <a:r>
              <a:rPr lang="fr-FR" b="1" spc="30" dirty="0" smtClean="0">
                <a:latin typeface="Arial"/>
                <a:cs typeface="Arial"/>
              </a:rPr>
              <a:t> </a:t>
            </a:r>
            <a:r>
              <a:rPr lang="fr-FR" b="1" spc="-30" dirty="0" smtClean="0">
                <a:latin typeface="Arial"/>
                <a:cs typeface="Arial"/>
              </a:rPr>
              <a:t>des</a:t>
            </a:r>
            <a:r>
              <a:rPr lang="fr-FR" b="1" spc="35" dirty="0" smtClean="0">
                <a:latin typeface="Arial"/>
                <a:cs typeface="Arial"/>
              </a:rPr>
              <a:t> </a:t>
            </a:r>
            <a:r>
              <a:rPr lang="fr-FR" b="1" spc="-45" dirty="0" smtClean="0">
                <a:latin typeface="Arial"/>
                <a:cs typeface="Arial"/>
              </a:rPr>
              <a:t>sciences</a:t>
            </a:r>
            <a:r>
              <a:rPr lang="fr-FR" b="1" spc="40" dirty="0" smtClean="0">
                <a:latin typeface="Arial"/>
                <a:cs typeface="Arial"/>
              </a:rPr>
              <a:t> </a:t>
            </a:r>
            <a:r>
              <a:rPr lang="fr-FR" b="1" spc="-20" dirty="0" smtClean="0">
                <a:latin typeface="Arial"/>
                <a:cs typeface="Arial"/>
              </a:rPr>
              <a:t>exactes</a:t>
            </a:r>
            <a:r>
              <a:rPr lang="fr-FR" b="1" spc="30" dirty="0" smtClean="0">
                <a:latin typeface="Arial"/>
                <a:cs typeface="Arial"/>
              </a:rPr>
              <a:t> </a:t>
            </a:r>
            <a:r>
              <a:rPr lang="fr-FR" b="1" dirty="0" smtClean="0">
                <a:latin typeface="Arial"/>
                <a:cs typeface="Arial"/>
              </a:rPr>
              <a:t>et</a:t>
            </a:r>
            <a:r>
              <a:rPr lang="fr-FR" b="1" spc="35" dirty="0" smtClean="0">
                <a:latin typeface="Arial"/>
                <a:cs typeface="Arial"/>
              </a:rPr>
              <a:t> </a:t>
            </a:r>
            <a:r>
              <a:rPr lang="fr-FR" b="1" spc="-10" dirty="0" smtClean="0">
                <a:latin typeface="Arial"/>
                <a:cs typeface="Arial"/>
              </a:rPr>
              <a:t>informatique </a:t>
            </a:r>
            <a:r>
              <a:rPr lang="fr-FR" b="1" dirty="0" smtClean="0">
                <a:latin typeface="Arial"/>
                <a:cs typeface="Arial"/>
              </a:rPr>
              <a:t>Département</a:t>
            </a:r>
            <a:r>
              <a:rPr lang="fr-FR" b="1" spc="45" dirty="0" smtClean="0">
                <a:latin typeface="Arial"/>
                <a:cs typeface="Arial"/>
              </a:rPr>
              <a:t> </a:t>
            </a:r>
            <a:r>
              <a:rPr lang="fr-FR" b="1" dirty="0" smtClean="0">
                <a:latin typeface="Arial"/>
                <a:cs typeface="Arial"/>
              </a:rPr>
              <a:t>de</a:t>
            </a:r>
            <a:r>
              <a:rPr lang="fr-FR" b="1" spc="45" dirty="0" smtClean="0">
                <a:latin typeface="Arial"/>
                <a:cs typeface="Arial"/>
              </a:rPr>
              <a:t> </a:t>
            </a:r>
            <a:r>
              <a:rPr lang="fr-FR" b="1" spc="-10" dirty="0" smtClean="0">
                <a:latin typeface="Arial"/>
                <a:cs typeface="Arial"/>
              </a:rPr>
              <a:t>mathématiques</a:t>
            </a:r>
            <a:r>
              <a:rPr lang="fr-FR" b="1" spc="50" dirty="0" smtClean="0">
                <a:latin typeface="Arial"/>
                <a:cs typeface="Arial"/>
              </a:rPr>
              <a:t> </a:t>
            </a:r>
            <a:r>
              <a:rPr lang="fr-FR" b="1" dirty="0" smtClean="0">
                <a:latin typeface="Arial"/>
                <a:cs typeface="Arial"/>
              </a:rPr>
              <a:t>et</a:t>
            </a:r>
            <a:r>
              <a:rPr lang="fr-FR" b="1" spc="45" dirty="0" smtClean="0">
                <a:latin typeface="Arial"/>
                <a:cs typeface="Arial"/>
              </a:rPr>
              <a:t> </a:t>
            </a:r>
            <a:r>
              <a:rPr lang="fr-FR" b="1" spc="-10" dirty="0" smtClean="0">
                <a:latin typeface="Arial"/>
                <a:cs typeface="Arial"/>
              </a:rPr>
              <a:t>informatique</a:t>
            </a:r>
            <a:endParaRPr lang="fr-FR"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Solution</a:t>
            </a:r>
            <a:endParaRPr/>
          </a:p>
        </p:txBody>
      </p:sp>
      <p:sp>
        <p:nvSpPr>
          <p:cNvPr id="18" name="Rectangle 17"/>
          <p:cNvSpPr/>
          <p:nvPr/>
        </p:nvSpPr>
        <p:spPr>
          <a:xfrm>
            <a:off x="357158" y="1285866"/>
            <a:ext cx="8286808" cy="738664"/>
          </a:xfrm>
          <a:prstGeom prst="rect">
            <a:avLst/>
          </a:prstGeom>
        </p:spPr>
        <p:txBody>
          <a:bodyPr wrap="square">
            <a:spAutoFit/>
          </a:bodyPr>
          <a:lstStyle/>
          <a:p>
            <a:r>
              <a:rPr lang="fr-FR" dirty="0" smtClean="0">
                <a:latin typeface="Times New Roman" pitchFamily="18" charset="0"/>
                <a:cs typeface="Times New Roman" pitchFamily="18" charset="0"/>
              </a:rPr>
              <a:t> Notre application pourrait résoudre cette problématique en regroupant tous ces services au sein d'une seule plateforme conviviale, offrant ainsi aux visiteurs une solution complète et intégrée pour simplifier leur expérience touristique en Algérie</a:t>
            </a:r>
            <a:r>
              <a:rPr lang="fr-FR" spc="-1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en</a:t>
            </a:r>
            <a:r>
              <a:rPr lang="fr-FR" spc="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leur</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permettant</a:t>
            </a:r>
            <a:r>
              <a:rPr lang="fr-FR" spc="-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20" name="Rectangle 19"/>
          <p:cNvSpPr/>
          <p:nvPr/>
        </p:nvSpPr>
        <p:spPr>
          <a:xfrm>
            <a:off x="357158" y="2071684"/>
            <a:ext cx="6643734" cy="2008242"/>
          </a:xfrm>
          <a:prstGeom prst="rect">
            <a:avLst/>
          </a:prstGeom>
        </p:spPr>
        <p:txBody>
          <a:bodyPr wrap="square">
            <a:spAutoFit/>
          </a:bodyPr>
          <a:lstStyle/>
          <a:p>
            <a:pPr marL="12700" marR="219710" algn="just">
              <a:lnSpc>
                <a:spcPct val="102600"/>
              </a:lnSpc>
              <a:spcBef>
                <a:spcPts val="55"/>
              </a:spcBef>
              <a:buFont typeface="Arial" pitchFamily="34" charset="0"/>
              <a:buChar char="•"/>
            </a:pPr>
            <a:r>
              <a:rPr lang="fr-FR" spc="-40" dirty="0" smtClean="0">
                <a:latin typeface="Times New Roman" pitchFamily="18" charset="0"/>
                <a:cs typeface="Times New Roman" pitchFamily="18" charset="0"/>
              </a:rPr>
              <a:t> Trouver</a:t>
            </a:r>
            <a:r>
              <a:rPr lang="fr-FR" spc="-35" dirty="0" smtClean="0">
                <a:latin typeface="Times New Roman" pitchFamily="18" charset="0"/>
                <a:cs typeface="Times New Roman" pitchFamily="18" charset="0"/>
              </a:rPr>
              <a:t> </a:t>
            </a:r>
            <a:r>
              <a:rPr lang="fr-FR" spc="-114" dirty="0" smtClean="0">
                <a:latin typeface="Times New Roman" pitchFamily="18" charset="0"/>
                <a:cs typeface="Times New Roman" pitchFamily="18" charset="0"/>
              </a:rPr>
              <a:t>des</a:t>
            </a:r>
            <a:r>
              <a:rPr lang="fr-FR" spc="40"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informations</a:t>
            </a:r>
            <a:r>
              <a:rPr lang="fr-FR" dirty="0" smtClean="0">
                <a:latin typeface="Times New Roman" pitchFamily="18" charset="0"/>
                <a:cs typeface="Times New Roman" pitchFamily="18" charset="0"/>
              </a:rPr>
              <a:t> </a:t>
            </a:r>
            <a:r>
              <a:rPr lang="fr-FR" spc="-55" dirty="0" smtClean="0">
                <a:latin typeface="Times New Roman" pitchFamily="18" charset="0"/>
                <a:cs typeface="Times New Roman" pitchFamily="18" charset="0"/>
              </a:rPr>
              <a:t>claires</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10" dirty="0" smtClean="0">
                <a:latin typeface="Times New Roman" pitchFamily="18" charset="0"/>
                <a:cs typeface="Times New Roman" pitchFamily="18" charset="0"/>
              </a:rPr>
              <a:t> </a:t>
            </a:r>
            <a:r>
              <a:rPr lang="fr-FR" spc="-90" dirty="0" smtClean="0">
                <a:latin typeface="Times New Roman" pitchFamily="18" charset="0"/>
                <a:cs typeface="Times New Roman" pitchFamily="18" charset="0"/>
              </a:rPr>
              <a:t>accessibles</a:t>
            </a:r>
            <a:r>
              <a:rPr lang="fr-FR" spc="1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pour</a:t>
            </a:r>
            <a:r>
              <a:rPr lang="fr-FR" spc="5" dirty="0" smtClean="0">
                <a:latin typeface="Times New Roman" pitchFamily="18" charset="0"/>
                <a:cs typeface="Times New Roman" pitchFamily="18" charset="0"/>
              </a:rPr>
              <a:t> </a:t>
            </a:r>
            <a:r>
              <a:rPr lang="fr-FR" spc="-35" dirty="0" smtClean="0">
                <a:latin typeface="Times New Roman" pitchFamily="18" charset="0"/>
                <a:cs typeface="Times New Roman" pitchFamily="18" charset="0"/>
              </a:rPr>
              <a:t>optimiser</a:t>
            </a:r>
            <a:r>
              <a:rPr lang="fr-FR" spc="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leur </a:t>
            </a:r>
            <a:r>
              <a:rPr lang="fr-FR" spc="-10" dirty="0" smtClean="0">
                <a:latin typeface="Times New Roman" pitchFamily="18" charset="0"/>
                <a:cs typeface="Times New Roman" pitchFamily="18" charset="0"/>
              </a:rPr>
              <a:t>expérience.</a:t>
            </a:r>
          </a:p>
          <a:p>
            <a:pPr marL="12700" marR="5080" algn="just">
              <a:lnSpc>
                <a:spcPct val="102600"/>
              </a:lnSpc>
              <a:spcBef>
                <a:spcPts val="300"/>
              </a:spcBef>
              <a:buFont typeface="Arial" pitchFamily="34" charset="0"/>
              <a:buChar char="•"/>
            </a:pPr>
            <a:r>
              <a:rPr lang="fr-FR" spc="-70" dirty="0" smtClean="0">
                <a:latin typeface="Times New Roman" pitchFamily="18" charset="0"/>
                <a:cs typeface="Times New Roman" pitchFamily="18" charset="0"/>
              </a:rPr>
              <a:t> Assurer</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un</a:t>
            </a:r>
            <a:r>
              <a:rPr lang="fr-FR" spc="-15"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environnement</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sûr,</a:t>
            </a:r>
            <a:r>
              <a:rPr lang="fr-FR" spc="-10" dirty="0" smtClean="0">
                <a:latin typeface="Times New Roman" pitchFamily="18" charset="0"/>
                <a:cs typeface="Times New Roman" pitchFamily="18" charset="0"/>
              </a:rPr>
              <a:t> </a:t>
            </a:r>
            <a:r>
              <a:rPr lang="fr-FR" spc="-35" dirty="0" smtClean="0">
                <a:latin typeface="Times New Roman" pitchFamily="18" charset="0"/>
                <a:cs typeface="Times New Roman" pitchFamily="18" charset="0"/>
              </a:rPr>
              <a:t>crucial</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pour</a:t>
            </a:r>
            <a:r>
              <a:rPr lang="fr-FR" spc="-10"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garantir</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la</a:t>
            </a:r>
            <a:r>
              <a:rPr lang="fr-FR" spc="-10" dirty="0" smtClean="0">
                <a:latin typeface="Times New Roman" pitchFamily="18" charset="0"/>
                <a:cs typeface="Times New Roman" pitchFamily="18" charset="0"/>
              </a:rPr>
              <a:t> </a:t>
            </a:r>
            <a:r>
              <a:rPr lang="fr-FR" spc="-55" dirty="0" smtClean="0">
                <a:latin typeface="Times New Roman" pitchFamily="18" charset="0"/>
                <a:cs typeface="Times New Roman" pitchFamily="18" charset="0"/>
              </a:rPr>
              <a:t>confiance</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le </a:t>
            </a:r>
            <a:r>
              <a:rPr lang="fr-FR" spc="-60" dirty="0" smtClean="0">
                <a:latin typeface="Times New Roman" pitchFamily="18" charset="0"/>
                <a:cs typeface="Times New Roman" pitchFamily="18" charset="0"/>
              </a:rPr>
              <a:t>bien-</a:t>
            </a:r>
            <a:r>
              <a:rPr lang="fr-FR" spc="-25" dirty="0" smtClean="0">
                <a:latin typeface="Times New Roman" pitchFamily="18" charset="0"/>
                <a:cs typeface="Times New Roman" pitchFamily="18" charset="0"/>
              </a:rPr>
              <a:t>être</a:t>
            </a:r>
            <a:r>
              <a:rPr lang="fr-FR" spc="-10" dirty="0" smtClean="0">
                <a:latin typeface="Times New Roman" pitchFamily="18" charset="0"/>
                <a:cs typeface="Times New Roman" pitchFamily="18" charset="0"/>
              </a:rPr>
              <a:t> </a:t>
            </a:r>
            <a:r>
              <a:rPr lang="fr-FR" spc="-114" dirty="0" smtClean="0">
                <a:latin typeface="Times New Roman" pitchFamily="18" charset="0"/>
                <a:cs typeface="Times New Roman" pitchFamily="18" charset="0"/>
              </a:rPr>
              <a:t>des</a:t>
            </a:r>
            <a:r>
              <a:rPr lang="fr-FR" spc="4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visiteurs.</a:t>
            </a:r>
          </a:p>
          <a:p>
            <a:pPr marL="12700" marR="450850" algn="just">
              <a:lnSpc>
                <a:spcPct val="102600"/>
              </a:lnSpc>
              <a:spcBef>
                <a:spcPts val="300"/>
              </a:spcBef>
              <a:buFont typeface="Arial" pitchFamily="34" charset="0"/>
              <a:buChar char="•"/>
            </a:pPr>
            <a:r>
              <a:rPr lang="fr-FR" spc="-45" dirty="0" smtClean="0">
                <a:latin typeface="Times New Roman" pitchFamily="18" charset="0"/>
                <a:cs typeface="Times New Roman" pitchFamily="18" charset="0"/>
              </a:rPr>
              <a:t> Bénéficier</a:t>
            </a:r>
            <a:r>
              <a:rPr lang="fr-FR" spc="-1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85" dirty="0" smtClean="0">
                <a:latin typeface="Times New Roman" pitchFamily="18" charset="0"/>
                <a:cs typeface="Times New Roman" pitchFamily="18" charset="0"/>
              </a:rPr>
              <a:t>services</a:t>
            </a:r>
            <a:r>
              <a:rPr lang="fr-FR" spc="10"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efficaces</a:t>
            </a:r>
            <a:r>
              <a:rPr lang="fr-FR" dirty="0" smtClean="0">
                <a:latin typeface="Times New Roman" pitchFamily="18" charset="0"/>
                <a:cs typeface="Times New Roman" pitchFamily="18" charset="0"/>
              </a:rPr>
              <a:t> et</a:t>
            </a:r>
            <a:r>
              <a:rPr lang="fr-FR" spc="5"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conviviaux</a:t>
            </a:r>
            <a:r>
              <a:rPr lang="fr-FR"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qui</a:t>
            </a:r>
            <a:r>
              <a:rPr lang="fr-FR"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facilitent</a:t>
            </a:r>
            <a:r>
              <a:rPr lang="fr-FR" spc="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la </a:t>
            </a:r>
            <a:r>
              <a:rPr lang="fr-FR" spc="-60" dirty="0" smtClean="0">
                <a:latin typeface="Times New Roman" pitchFamily="18" charset="0"/>
                <a:cs typeface="Times New Roman" pitchFamily="18" charset="0"/>
              </a:rPr>
              <a:t>découverte</a:t>
            </a:r>
            <a:r>
              <a:rPr lang="fr-FR" spc="-1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la</a:t>
            </a:r>
            <a:r>
              <a:rPr lang="fr-FR" spc="-4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ville</a:t>
            </a:r>
            <a:r>
              <a:rPr lang="fr-FR" dirty="0" smtClean="0">
                <a:latin typeface="Times New Roman" pitchFamily="18" charset="0"/>
                <a:cs typeface="Times New Roman" pitchFamily="18" charset="0"/>
              </a:rPr>
              <a:t> et</a:t>
            </a:r>
            <a:r>
              <a:rPr lang="fr-FR" spc="-5"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répondent</a:t>
            </a:r>
            <a:r>
              <a:rPr lang="fr-FR"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aux</a:t>
            </a:r>
            <a:r>
              <a:rPr lang="fr-FR" spc="-5" dirty="0" smtClean="0">
                <a:latin typeface="Times New Roman" pitchFamily="18" charset="0"/>
                <a:cs typeface="Times New Roman" pitchFamily="18" charset="0"/>
              </a:rPr>
              <a:t> </a:t>
            </a:r>
            <a:r>
              <a:rPr lang="fr-FR" spc="-30" dirty="0" smtClean="0">
                <a:latin typeface="Times New Roman" pitchFamily="18" charset="0"/>
                <a:cs typeface="Times New Roman" pitchFamily="18" charset="0"/>
              </a:rPr>
              <a:t>attentes</a:t>
            </a:r>
            <a:r>
              <a:rPr lang="fr-FR" dirty="0" smtClean="0">
                <a:latin typeface="Times New Roman" pitchFamily="18" charset="0"/>
                <a:cs typeface="Times New Roman" pitchFamily="18" charset="0"/>
              </a:rPr>
              <a:t> </a:t>
            </a:r>
            <a:r>
              <a:rPr lang="fr-FR" spc="-114" dirty="0" smtClean="0">
                <a:latin typeface="Times New Roman" pitchFamily="18" charset="0"/>
                <a:cs typeface="Times New Roman" pitchFamily="18" charset="0"/>
              </a:rPr>
              <a:t>des</a:t>
            </a:r>
            <a:r>
              <a:rPr lang="fr-FR" spc="4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touristes.</a:t>
            </a:r>
          </a:p>
          <a:p>
            <a:pPr marL="12700" marR="521334" algn="just">
              <a:lnSpc>
                <a:spcPct val="102699"/>
              </a:lnSpc>
              <a:spcBef>
                <a:spcPts val="295"/>
              </a:spcBef>
              <a:buFont typeface="Arial" pitchFamily="34" charset="0"/>
              <a:buChar char="•"/>
            </a:pPr>
            <a:r>
              <a:rPr lang="fr-FR" spc="-10" dirty="0" smtClean="0">
                <a:latin typeface="Times New Roman" pitchFamily="18" charset="0"/>
                <a:cs typeface="Times New Roman" pitchFamily="18" charset="0"/>
              </a:rPr>
              <a:t> Profiter</a:t>
            </a:r>
            <a:r>
              <a:rPr lang="fr-FR" spc="-25" dirty="0" smtClean="0">
                <a:latin typeface="Times New Roman" pitchFamily="18" charset="0"/>
                <a:cs typeface="Times New Roman" pitchFamily="18" charset="0"/>
              </a:rPr>
              <a:t> </a:t>
            </a:r>
            <a:r>
              <a:rPr lang="fr-FR" spc="-35" dirty="0" smtClean="0">
                <a:latin typeface="Times New Roman" pitchFamily="18" charset="0"/>
                <a:cs typeface="Times New Roman" pitchFamily="18" charset="0"/>
              </a:rPr>
              <a:t>d’installations</a:t>
            </a:r>
            <a:r>
              <a:rPr lang="fr-FR" spc="-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adéquates</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pour</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le </a:t>
            </a:r>
            <a:r>
              <a:rPr lang="fr-FR" spc="-70" dirty="0" smtClean="0">
                <a:latin typeface="Times New Roman" pitchFamily="18" charset="0"/>
                <a:cs typeface="Times New Roman" pitchFamily="18" charset="0"/>
              </a:rPr>
              <a:t>repos</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le</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confort, </a:t>
            </a:r>
            <a:r>
              <a:rPr lang="fr-FR" spc="-25" dirty="0" smtClean="0">
                <a:latin typeface="Times New Roman" pitchFamily="18" charset="0"/>
                <a:cs typeface="Times New Roman" pitchFamily="18" charset="0"/>
              </a:rPr>
              <a:t>contribuant</a:t>
            </a:r>
            <a:r>
              <a:rPr lang="fr-FR" spc="15"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ainsi</a:t>
            </a:r>
            <a:r>
              <a:rPr lang="fr-FR" spc="1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15" dirty="0" smtClean="0">
                <a:latin typeface="Times New Roman" pitchFamily="18" charset="0"/>
                <a:cs typeface="Times New Roman" pitchFamily="18" charset="0"/>
              </a:rPr>
              <a:t> </a:t>
            </a:r>
            <a:r>
              <a:rPr lang="fr-FR" spc="-70" dirty="0" smtClean="0">
                <a:latin typeface="Times New Roman" pitchFamily="18" charset="0"/>
                <a:cs typeface="Times New Roman" pitchFamily="18" charset="0"/>
              </a:rPr>
              <a:t>une</a:t>
            </a:r>
            <a:r>
              <a:rPr lang="fr-FR" spc="1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expérience</a:t>
            </a:r>
            <a:r>
              <a:rPr lang="fr-FR" spc="15" dirty="0" smtClean="0">
                <a:latin typeface="Times New Roman" pitchFamily="18" charset="0"/>
                <a:cs typeface="Times New Roman" pitchFamily="18" charset="0"/>
              </a:rPr>
              <a:t> </a:t>
            </a:r>
            <a:r>
              <a:rPr lang="fr-FR" spc="-30" dirty="0" smtClean="0">
                <a:latin typeface="Times New Roman" pitchFamily="18" charset="0"/>
                <a:cs typeface="Times New Roman" pitchFamily="18" charset="0"/>
              </a:rPr>
              <a:t>touristique</a:t>
            </a:r>
            <a:r>
              <a:rPr lang="fr-FR" spc="1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positive.</a:t>
            </a:r>
          </a:p>
          <a:p>
            <a:pPr marL="12700" marR="93980" algn="just">
              <a:lnSpc>
                <a:spcPct val="102600"/>
              </a:lnSpc>
              <a:spcBef>
                <a:spcPts val="300"/>
              </a:spcBef>
              <a:buFont typeface="Arial" pitchFamily="34" charset="0"/>
              <a:buChar char="•"/>
            </a:pPr>
            <a:r>
              <a:rPr lang="fr-FR" spc="-40" dirty="0" smtClean="0">
                <a:latin typeface="Times New Roman" pitchFamily="18" charset="0"/>
                <a:cs typeface="Times New Roman" pitchFamily="18" charset="0"/>
              </a:rPr>
              <a:t> Découvrir</a:t>
            </a:r>
            <a:r>
              <a:rPr lang="fr-FR" spc="-15" dirty="0" smtClean="0">
                <a:latin typeface="Times New Roman" pitchFamily="18" charset="0"/>
                <a:cs typeface="Times New Roman" pitchFamily="18" charset="0"/>
              </a:rPr>
              <a:t> </a:t>
            </a:r>
            <a:r>
              <a:rPr lang="fr-FR" spc="-114" dirty="0" smtClean="0">
                <a:latin typeface="Times New Roman" pitchFamily="18" charset="0"/>
                <a:cs typeface="Times New Roman" pitchFamily="18" charset="0"/>
              </a:rPr>
              <a:t>des</a:t>
            </a:r>
            <a:r>
              <a:rPr lang="fr-FR" spc="40"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options</a:t>
            </a:r>
            <a:r>
              <a:rPr lang="fr-FR" spc="1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15" dirty="0" smtClean="0">
                <a:latin typeface="Times New Roman" pitchFamily="18" charset="0"/>
                <a:cs typeface="Times New Roman" pitchFamily="18" charset="0"/>
              </a:rPr>
              <a:t> </a:t>
            </a:r>
            <a:r>
              <a:rPr lang="fr-FR" spc="-55" dirty="0" smtClean="0">
                <a:latin typeface="Times New Roman" pitchFamily="18" charset="0"/>
                <a:cs typeface="Times New Roman" pitchFamily="18" charset="0"/>
              </a:rPr>
              <a:t>divertissement</a:t>
            </a:r>
            <a:r>
              <a:rPr lang="fr-FR" spc="15" dirty="0" smtClean="0">
                <a:latin typeface="Times New Roman" pitchFamily="18" charset="0"/>
                <a:cs typeface="Times New Roman" pitchFamily="18" charset="0"/>
              </a:rPr>
              <a:t> </a:t>
            </a:r>
            <a:r>
              <a:rPr lang="fr-FR" spc="-85" dirty="0" smtClean="0">
                <a:latin typeface="Times New Roman" pitchFamily="18" charset="0"/>
                <a:cs typeface="Times New Roman" pitchFamily="18" charset="0"/>
              </a:rPr>
              <a:t>variées</a:t>
            </a:r>
            <a:r>
              <a:rPr lang="fr-FR" spc="1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qui</a:t>
            </a:r>
            <a:r>
              <a:rPr lang="fr-FR" spc="15"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enrichissent</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leur </a:t>
            </a:r>
            <a:r>
              <a:rPr lang="fr-FR" spc="-55" dirty="0" smtClean="0">
                <a:latin typeface="Times New Roman" pitchFamily="18" charset="0"/>
                <a:cs typeface="Times New Roman" pitchFamily="18" charset="0"/>
              </a:rPr>
              <a:t>séjour</a:t>
            </a:r>
            <a:r>
              <a:rPr lang="fr-FR" spc="-2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5"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les</a:t>
            </a:r>
            <a:r>
              <a:rPr lang="fr-FR"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encouragent</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10" dirty="0" smtClean="0">
                <a:latin typeface="Times New Roman" pitchFamily="18" charset="0"/>
                <a:cs typeface="Times New Roman" pitchFamily="18" charset="0"/>
              </a:rPr>
              <a:t> </a:t>
            </a:r>
            <a:r>
              <a:rPr lang="fr-FR" spc="-55" dirty="0" smtClean="0">
                <a:latin typeface="Times New Roman" pitchFamily="18" charset="0"/>
                <a:cs typeface="Times New Roman" pitchFamily="18" charset="0"/>
              </a:rPr>
              <a:t>explorer</a:t>
            </a:r>
            <a:r>
              <a:rPr lang="fr-FR" spc="-5"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davantage</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la</a:t>
            </a:r>
            <a:r>
              <a:rPr lang="fr-FR" spc="-10" dirty="0" smtClean="0">
                <a:latin typeface="Times New Roman" pitchFamily="18" charset="0"/>
                <a:cs typeface="Times New Roman" pitchFamily="18" charset="0"/>
              </a:rPr>
              <a:t> ville.</a:t>
            </a:r>
            <a:endParaRPr lang="fr-FR" spc="-1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9"/>
          <p:cNvSpPr txBox="1">
            <a:spLocks noGrp="1"/>
          </p:cNvSpPr>
          <p:nvPr>
            <p:ph type="title"/>
          </p:nvPr>
        </p:nvSpPr>
        <p:spPr>
          <a:xfrm>
            <a:off x="540000" y="445025"/>
            <a:ext cx="49606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Contenu de l’application</a:t>
            </a:r>
            <a:endParaRPr/>
          </a:p>
        </p:txBody>
      </p:sp>
      <p:sp>
        <p:nvSpPr>
          <p:cNvPr id="532" name="Google Shape;532;p49"/>
          <p:cNvSpPr txBox="1">
            <a:spLocks noGrp="1"/>
          </p:cNvSpPr>
          <p:nvPr>
            <p:ph type="subTitle" idx="1"/>
          </p:nvPr>
        </p:nvSpPr>
        <p:spPr>
          <a:xfrm>
            <a:off x="867700" y="2004550"/>
            <a:ext cx="2061226" cy="35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Hébergement</a:t>
            </a:r>
            <a:endParaRPr/>
          </a:p>
        </p:txBody>
      </p:sp>
      <p:sp>
        <p:nvSpPr>
          <p:cNvPr id="534" name="Google Shape;534;p49"/>
          <p:cNvSpPr txBox="1">
            <a:spLocks noGrp="1"/>
          </p:cNvSpPr>
          <p:nvPr>
            <p:ph type="subTitle" idx="3"/>
          </p:nvPr>
        </p:nvSpPr>
        <p:spPr>
          <a:xfrm>
            <a:off x="3654375" y="2004550"/>
            <a:ext cx="1835100" cy="357000"/>
          </a:xfrm>
          <a:prstGeom prst="rect">
            <a:avLst/>
          </a:prstGeom>
        </p:spPr>
        <p:txBody>
          <a:bodyPr spcFirstLastPara="1" wrap="square" lIns="91425" tIns="91425" rIns="91425" bIns="91425" anchor="t" anchorCtr="0">
            <a:noAutofit/>
          </a:bodyPr>
          <a:lstStyle/>
          <a:p>
            <a:pPr marL="0" lvl="0" indent="0">
              <a:spcAft>
                <a:spcPts val="1600"/>
              </a:spcAft>
            </a:pPr>
            <a:r>
              <a:rPr lang="fr-FR" spc="-10" dirty="0" smtClean="0">
                <a:latin typeface="Arial MT"/>
                <a:cs typeface="Arial MT"/>
              </a:rPr>
              <a:t>Restauration</a:t>
            </a:r>
            <a:endParaRPr/>
          </a:p>
        </p:txBody>
      </p:sp>
      <p:sp>
        <p:nvSpPr>
          <p:cNvPr id="535" name="Google Shape;535;p49"/>
          <p:cNvSpPr txBox="1">
            <a:spLocks noGrp="1"/>
          </p:cNvSpPr>
          <p:nvPr>
            <p:ph type="subTitle" idx="5"/>
          </p:nvPr>
        </p:nvSpPr>
        <p:spPr>
          <a:xfrm>
            <a:off x="6443575" y="2004550"/>
            <a:ext cx="1835100" cy="357000"/>
          </a:xfrm>
          <a:prstGeom prst="rect">
            <a:avLst/>
          </a:prstGeom>
        </p:spPr>
        <p:txBody>
          <a:bodyPr spcFirstLastPara="1" wrap="square" lIns="91425" tIns="91425" rIns="91425" bIns="91425" anchor="t" anchorCtr="0">
            <a:noAutofit/>
          </a:bodyPr>
          <a:lstStyle/>
          <a:p>
            <a:pPr marL="0" lvl="0" indent="0">
              <a:spcAft>
                <a:spcPts val="1600"/>
              </a:spcAft>
            </a:pPr>
            <a:r>
              <a:rPr lang="fr-FR" spc="-50" dirty="0" smtClean="0">
                <a:latin typeface="Arial MT"/>
                <a:cs typeface="Arial MT"/>
              </a:rPr>
              <a:t>Transports</a:t>
            </a:r>
            <a:r>
              <a:rPr lang="fr-FR" spc="10" dirty="0" smtClean="0">
                <a:latin typeface="Arial MT"/>
                <a:cs typeface="Arial MT"/>
              </a:rPr>
              <a:t> </a:t>
            </a:r>
            <a:r>
              <a:rPr lang="fr-FR" spc="-80" dirty="0" smtClean="0">
                <a:latin typeface="Arial MT"/>
                <a:cs typeface="Arial MT"/>
              </a:rPr>
              <a:t>en</a:t>
            </a:r>
            <a:r>
              <a:rPr lang="fr-FR" spc="15" dirty="0" smtClean="0">
                <a:latin typeface="Arial MT"/>
                <a:cs typeface="Arial MT"/>
              </a:rPr>
              <a:t> </a:t>
            </a:r>
            <a:r>
              <a:rPr lang="fr-FR" spc="-55" dirty="0" smtClean="0">
                <a:latin typeface="Arial MT"/>
                <a:cs typeface="Arial MT"/>
              </a:rPr>
              <a:t>commun</a:t>
            </a:r>
            <a:endParaRPr/>
          </a:p>
        </p:txBody>
      </p:sp>
      <p:sp>
        <p:nvSpPr>
          <p:cNvPr id="537" name="Google Shape;537;p49"/>
          <p:cNvSpPr txBox="1">
            <a:spLocks noGrp="1"/>
          </p:cNvSpPr>
          <p:nvPr>
            <p:ph type="subTitle" idx="7"/>
          </p:nvPr>
        </p:nvSpPr>
        <p:spPr>
          <a:xfrm>
            <a:off x="867700" y="3739075"/>
            <a:ext cx="1835100" cy="357000"/>
          </a:xfrm>
          <a:prstGeom prst="rect">
            <a:avLst/>
          </a:prstGeom>
        </p:spPr>
        <p:txBody>
          <a:bodyPr spcFirstLastPara="1" wrap="square" lIns="91425" tIns="91425" rIns="91425" bIns="91425" anchor="t" anchorCtr="0">
            <a:noAutofit/>
          </a:bodyPr>
          <a:lstStyle/>
          <a:p>
            <a:pPr marL="0" lvl="0" indent="0">
              <a:spcAft>
                <a:spcPts val="1600"/>
              </a:spcAft>
            </a:pPr>
            <a:r>
              <a:rPr lang="fr-FR" spc="-30" dirty="0" smtClean="0">
                <a:latin typeface="Arial MT"/>
                <a:cs typeface="Arial MT"/>
              </a:rPr>
              <a:t>Location</a:t>
            </a:r>
            <a:r>
              <a:rPr lang="fr-FR" spc="-10" dirty="0" smtClean="0">
                <a:latin typeface="Arial MT"/>
                <a:cs typeface="Arial MT"/>
              </a:rPr>
              <a:t> voiture/Jet-ski</a:t>
            </a:r>
            <a:endParaRPr/>
          </a:p>
        </p:txBody>
      </p:sp>
      <p:sp>
        <p:nvSpPr>
          <p:cNvPr id="539" name="Google Shape;539;p49"/>
          <p:cNvSpPr txBox="1">
            <a:spLocks noGrp="1"/>
          </p:cNvSpPr>
          <p:nvPr>
            <p:ph type="subTitle" idx="9"/>
          </p:nvPr>
        </p:nvSpPr>
        <p:spPr>
          <a:xfrm>
            <a:off x="3654375" y="3739075"/>
            <a:ext cx="1835100" cy="357000"/>
          </a:xfrm>
          <a:prstGeom prst="rect">
            <a:avLst/>
          </a:prstGeom>
        </p:spPr>
        <p:txBody>
          <a:bodyPr spcFirstLastPara="1" wrap="square" lIns="91425" tIns="91425" rIns="91425" bIns="91425" anchor="t" anchorCtr="0">
            <a:noAutofit/>
          </a:bodyPr>
          <a:lstStyle/>
          <a:p>
            <a:pPr marL="0" lvl="0" indent="0">
              <a:spcAft>
                <a:spcPts val="1600"/>
              </a:spcAft>
            </a:pPr>
            <a:r>
              <a:rPr lang="fr-FR" spc="-35" dirty="0" smtClean="0">
                <a:latin typeface="Arial MT"/>
                <a:cs typeface="Arial MT"/>
              </a:rPr>
              <a:t>Endroits</a:t>
            </a:r>
            <a:r>
              <a:rPr lang="fr-FR" spc="-25" dirty="0" smtClean="0">
                <a:latin typeface="Arial MT"/>
                <a:cs typeface="Arial MT"/>
              </a:rPr>
              <a:t> </a:t>
            </a:r>
            <a:r>
              <a:rPr lang="fr-FR" spc="-10" dirty="0" smtClean="0">
                <a:latin typeface="Arial MT"/>
                <a:cs typeface="Arial MT"/>
              </a:rPr>
              <a:t>touristiques</a:t>
            </a:r>
            <a:endParaRPr/>
          </a:p>
        </p:txBody>
      </p:sp>
      <p:sp>
        <p:nvSpPr>
          <p:cNvPr id="541" name="Google Shape;541;p49"/>
          <p:cNvSpPr txBox="1">
            <a:spLocks noGrp="1"/>
          </p:cNvSpPr>
          <p:nvPr>
            <p:ph type="subTitle" idx="14"/>
          </p:nvPr>
        </p:nvSpPr>
        <p:spPr>
          <a:xfrm>
            <a:off x="6443575" y="3739075"/>
            <a:ext cx="1835100" cy="357000"/>
          </a:xfrm>
          <a:prstGeom prst="rect">
            <a:avLst/>
          </a:prstGeom>
        </p:spPr>
        <p:txBody>
          <a:bodyPr spcFirstLastPara="1" wrap="square" lIns="91425" tIns="91425" rIns="91425" bIns="91425" anchor="t" anchorCtr="0">
            <a:noAutofit/>
          </a:bodyPr>
          <a:lstStyle/>
          <a:p>
            <a:pPr marL="0" lvl="0" indent="0">
              <a:spcAft>
                <a:spcPts val="1600"/>
              </a:spcAft>
            </a:pPr>
            <a:r>
              <a:rPr lang="fr-FR" spc="-10" dirty="0" smtClean="0">
                <a:latin typeface="Arial MT"/>
                <a:cs typeface="Arial MT"/>
              </a:rPr>
              <a:t>Autres</a:t>
            </a:r>
            <a:endParaRPr/>
          </a:p>
        </p:txBody>
      </p:sp>
      <p:grpSp>
        <p:nvGrpSpPr>
          <p:cNvPr id="43" name="Google Shape;5866;p76"/>
          <p:cNvGrpSpPr/>
          <p:nvPr/>
        </p:nvGrpSpPr>
        <p:grpSpPr>
          <a:xfrm>
            <a:off x="4286248" y="1571618"/>
            <a:ext cx="482129" cy="410691"/>
            <a:chOff x="2678350" y="4992125"/>
            <a:chExt cx="481825" cy="481825"/>
          </a:xfrm>
          <a:solidFill>
            <a:schemeClr val="bg2"/>
          </a:solidFill>
        </p:grpSpPr>
        <p:sp>
          <p:nvSpPr>
            <p:cNvPr id="44" name="Google Shape;5867;p76"/>
            <p:cNvSpPr/>
            <p:nvPr/>
          </p:nvSpPr>
          <p:spPr>
            <a:xfrm>
              <a:off x="2975727" y="5079150"/>
              <a:ext cx="56475" cy="309125"/>
            </a:xfrm>
            <a:custGeom>
              <a:avLst/>
              <a:gdLst/>
              <a:ahLst/>
              <a:cxnLst/>
              <a:rect l="l" t="t" r="r" b="b"/>
              <a:pathLst>
                <a:path w="2259" h="12365" extrusionOk="0">
                  <a:moveTo>
                    <a:pt x="2259" y="1"/>
                  </a:moveTo>
                  <a:cubicBezTo>
                    <a:pt x="943" y="272"/>
                    <a:pt x="0" y="1428"/>
                    <a:pt x="0" y="2768"/>
                  </a:cubicBezTo>
                  <a:lnTo>
                    <a:pt x="0" y="6722"/>
                  </a:lnTo>
                  <a:lnTo>
                    <a:pt x="563" y="6722"/>
                  </a:lnTo>
                  <a:cubicBezTo>
                    <a:pt x="877" y="6722"/>
                    <a:pt x="1130" y="6972"/>
                    <a:pt x="1130" y="7285"/>
                  </a:cubicBezTo>
                  <a:lnTo>
                    <a:pt x="1130" y="11802"/>
                  </a:lnTo>
                  <a:cubicBezTo>
                    <a:pt x="1130" y="12115"/>
                    <a:pt x="1379" y="12365"/>
                    <a:pt x="1693" y="12365"/>
                  </a:cubicBezTo>
                  <a:cubicBezTo>
                    <a:pt x="2006" y="12365"/>
                    <a:pt x="2259" y="12115"/>
                    <a:pt x="2259" y="11802"/>
                  </a:cubicBezTo>
                  <a:lnTo>
                    <a:pt x="22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5868;p76"/>
            <p:cNvSpPr/>
            <p:nvPr/>
          </p:nvSpPr>
          <p:spPr>
            <a:xfrm>
              <a:off x="2806350" y="5162500"/>
              <a:ext cx="84700" cy="225775"/>
            </a:xfrm>
            <a:custGeom>
              <a:avLst/>
              <a:gdLst/>
              <a:ahLst/>
              <a:cxnLst/>
              <a:rect l="l" t="t" r="r" b="b"/>
              <a:pathLst>
                <a:path w="3388" h="9031" extrusionOk="0">
                  <a:moveTo>
                    <a:pt x="0" y="0"/>
                  </a:moveTo>
                  <a:lnTo>
                    <a:pt x="0" y="563"/>
                  </a:lnTo>
                  <a:cubicBezTo>
                    <a:pt x="0" y="876"/>
                    <a:pt x="250" y="1129"/>
                    <a:pt x="563" y="1129"/>
                  </a:cubicBezTo>
                  <a:cubicBezTo>
                    <a:pt x="876" y="1129"/>
                    <a:pt x="1129" y="1379"/>
                    <a:pt x="1129" y="1692"/>
                  </a:cubicBezTo>
                  <a:lnTo>
                    <a:pt x="1129" y="8468"/>
                  </a:lnTo>
                  <a:cubicBezTo>
                    <a:pt x="1129" y="8781"/>
                    <a:pt x="1379" y="9031"/>
                    <a:pt x="1692" y="9031"/>
                  </a:cubicBezTo>
                  <a:cubicBezTo>
                    <a:pt x="2006" y="9031"/>
                    <a:pt x="2258" y="8781"/>
                    <a:pt x="2258" y="8468"/>
                  </a:cubicBezTo>
                  <a:lnTo>
                    <a:pt x="2258" y="1692"/>
                  </a:lnTo>
                  <a:cubicBezTo>
                    <a:pt x="2258" y="1379"/>
                    <a:pt x="2508" y="1129"/>
                    <a:pt x="2822" y="1129"/>
                  </a:cubicBezTo>
                  <a:cubicBezTo>
                    <a:pt x="3135" y="1129"/>
                    <a:pt x="3388" y="876"/>
                    <a:pt x="3388" y="563"/>
                  </a:cubicBezTo>
                  <a:lnTo>
                    <a:pt x="33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5869;p76"/>
            <p:cNvSpPr/>
            <p:nvPr/>
          </p:nvSpPr>
          <p:spPr>
            <a:xfrm>
              <a:off x="2678350" y="4992125"/>
              <a:ext cx="481825" cy="481825"/>
            </a:xfrm>
            <a:custGeom>
              <a:avLst/>
              <a:gdLst/>
              <a:ahLst/>
              <a:cxnLst/>
              <a:rect l="l" t="t" r="r" b="b"/>
              <a:pathLst>
                <a:path w="19273" h="19273" extrusionOk="0">
                  <a:moveTo>
                    <a:pt x="9071" y="2298"/>
                  </a:moveTo>
                  <a:cubicBezTo>
                    <a:pt x="9384" y="2298"/>
                    <a:pt x="9637" y="2548"/>
                    <a:pt x="9637" y="2861"/>
                  </a:cubicBezTo>
                  <a:lnTo>
                    <a:pt x="9637" y="6249"/>
                  </a:lnTo>
                  <a:lnTo>
                    <a:pt x="9637" y="7378"/>
                  </a:lnTo>
                  <a:cubicBezTo>
                    <a:pt x="9634" y="8095"/>
                    <a:pt x="9182" y="8736"/>
                    <a:pt x="8508" y="8977"/>
                  </a:cubicBezTo>
                  <a:lnTo>
                    <a:pt x="8508" y="15283"/>
                  </a:lnTo>
                  <a:cubicBezTo>
                    <a:pt x="8508" y="16219"/>
                    <a:pt x="7749" y="16975"/>
                    <a:pt x="6812" y="16975"/>
                  </a:cubicBezTo>
                  <a:cubicBezTo>
                    <a:pt x="5876" y="16975"/>
                    <a:pt x="5120" y="16219"/>
                    <a:pt x="5120" y="15283"/>
                  </a:cubicBezTo>
                  <a:lnTo>
                    <a:pt x="5120" y="8977"/>
                  </a:lnTo>
                  <a:cubicBezTo>
                    <a:pt x="4443" y="8736"/>
                    <a:pt x="3991" y="8095"/>
                    <a:pt x="3991" y="7378"/>
                  </a:cubicBezTo>
                  <a:lnTo>
                    <a:pt x="3991" y="2861"/>
                  </a:lnTo>
                  <a:cubicBezTo>
                    <a:pt x="3991" y="2548"/>
                    <a:pt x="4241" y="2298"/>
                    <a:pt x="4554" y="2298"/>
                  </a:cubicBezTo>
                  <a:cubicBezTo>
                    <a:pt x="4867" y="2298"/>
                    <a:pt x="5120" y="2548"/>
                    <a:pt x="5120" y="2861"/>
                  </a:cubicBezTo>
                  <a:lnTo>
                    <a:pt x="5120" y="5686"/>
                  </a:lnTo>
                  <a:lnTo>
                    <a:pt x="6249" y="5686"/>
                  </a:lnTo>
                  <a:lnTo>
                    <a:pt x="6249" y="2861"/>
                  </a:lnTo>
                  <a:cubicBezTo>
                    <a:pt x="6249" y="2548"/>
                    <a:pt x="6499" y="2298"/>
                    <a:pt x="6812" y="2298"/>
                  </a:cubicBezTo>
                  <a:cubicBezTo>
                    <a:pt x="7126" y="2298"/>
                    <a:pt x="7378" y="2548"/>
                    <a:pt x="7378" y="2861"/>
                  </a:cubicBezTo>
                  <a:lnTo>
                    <a:pt x="7378" y="5686"/>
                  </a:lnTo>
                  <a:lnTo>
                    <a:pt x="8508" y="5686"/>
                  </a:lnTo>
                  <a:lnTo>
                    <a:pt x="8508" y="2861"/>
                  </a:lnTo>
                  <a:cubicBezTo>
                    <a:pt x="8508" y="2548"/>
                    <a:pt x="8758" y="2298"/>
                    <a:pt x="9071" y="2298"/>
                  </a:cubicBezTo>
                  <a:close/>
                  <a:moveTo>
                    <a:pt x="14717" y="2298"/>
                  </a:moveTo>
                  <a:cubicBezTo>
                    <a:pt x="15030" y="2298"/>
                    <a:pt x="15283" y="2548"/>
                    <a:pt x="15283" y="2861"/>
                  </a:cubicBezTo>
                  <a:lnTo>
                    <a:pt x="15283" y="15283"/>
                  </a:lnTo>
                  <a:cubicBezTo>
                    <a:pt x="15283" y="16219"/>
                    <a:pt x="14524" y="16975"/>
                    <a:pt x="13588" y="16975"/>
                  </a:cubicBezTo>
                  <a:cubicBezTo>
                    <a:pt x="12651" y="16975"/>
                    <a:pt x="11895" y="16219"/>
                    <a:pt x="11895" y="15283"/>
                  </a:cubicBezTo>
                  <a:lnTo>
                    <a:pt x="11895" y="11332"/>
                  </a:lnTo>
                  <a:lnTo>
                    <a:pt x="11329" y="11332"/>
                  </a:lnTo>
                  <a:cubicBezTo>
                    <a:pt x="11016" y="11332"/>
                    <a:pt x="10766" y="11079"/>
                    <a:pt x="10766" y="10766"/>
                  </a:cubicBezTo>
                  <a:lnTo>
                    <a:pt x="10766" y="6249"/>
                  </a:lnTo>
                  <a:cubicBezTo>
                    <a:pt x="10766" y="4066"/>
                    <a:pt x="12534" y="2298"/>
                    <a:pt x="14717" y="2298"/>
                  </a:cubicBezTo>
                  <a:close/>
                  <a:moveTo>
                    <a:pt x="1693" y="1"/>
                  </a:moveTo>
                  <a:cubicBezTo>
                    <a:pt x="757" y="1"/>
                    <a:pt x="1" y="759"/>
                    <a:pt x="1" y="1696"/>
                  </a:cubicBezTo>
                  <a:lnTo>
                    <a:pt x="1" y="17580"/>
                  </a:lnTo>
                  <a:cubicBezTo>
                    <a:pt x="1" y="18514"/>
                    <a:pt x="757" y="19273"/>
                    <a:pt x="1693" y="19273"/>
                  </a:cubicBezTo>
                  <a:lnTo>
                    <a:pt x="17578" y="19273"/>
                  </a:lnTo>
                  <a:cubicBezTo>
                    <a:pt x="18514" y="19273"/>
                    <a:pt x="19270" y="18514"/>
                    <a:pt x="19273" y="17580"/>
                  </a:cubicBezTo>
                  <a:lnTo>
                    <a:pt x="19273" y="1696"/>
                  </a:lnTo>
                  <a:cubicBezTo>
                    <a:pt x="19270" y="759"/>
                    <a:pt x="18514" y="1"/>
                    <a:pt x="175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5805;p76"/>
          <p:cNvGrpSpPr/>
          <p:nvPr/>
        </p:nvGrpSpPr>
        <p:grpSpPr>
          <a:xfrm>
            <a:off x="1571604" y="3286130"/>
            <a:ext cx="482129" cy="380203"/>
            <a:chOff x="1492675" y="4420975"/>
            <a:chExt cx="481825" cy="438525"/>
          </a:xfrm>
          <a:solidFill>
            <a:schemeClr val="bg2"/>
          </a:solidFill>
        </p:grpSpPr>
        <p:sp>
          <p:nvSpPr>
            <p:cNvPr id="48" name="Google Shape;5806;p76"/>
            <p:cNvSpPr/>
            <p:nvPr/>
          </p:nvSpPr>
          <p:spPr>
            <a:xfrm>
              <a:off x="1841375" y="4649825"/>
              <a:ext cx="43325" cy="43300"/>
            </a:xfrm>
            <a:custGeom>
              <a:avLst/>
              <a:gdLst/>
              <a:ahLst/>
              <a:cxnLst/>
              <a:rect l="l" t="t" r="r" b="b"/>
              <a:pathLst>
                <a:path w="1733" h="1732" extrusionOk="0">
                  <a:moveTo>
                    <a:pt x="868" y="0"/>
                  </a:moveTo>
                  <a:cubicBezTo>
                    <a:pt x="389" y="0"/>
                    <a:pt x="1" y="386"/>
                    <a:pt x="1" y="865"/>
                  </a:cubicBezTo>
                  <a:cubicBezTo>
                    <a:pt x="1" y="1343"/>
                    <a:pt x="389" y="1732"/>
                    <a:pt x="868" y="1732"/>
                  </a:cubicBezTo>
                  <a:cubicBezTo>
                    <a:pt x="1347" y="1732"/>
                    <a:pt x="1732" y="1343"/>
                    <a:pt x="1732" y="865"/>
                  </a:cubicBezTo>
                  <a:cubicBezTo>
                    <a:pt x="1732" y="386"/>
                    <a:pt x="1347" y="0"/>
                    <a:pt x="8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5807;p76"/>
            <p:cNvSpPr/>
            <p:nvPr/>
          </p:nvSpPr>
          <p:spPr>
            <a:xfrm>
              <a:off x="1582425" y="4649825"/>
              <a:ext cx="43300" cy="43300"/>
            </a:xfrm>
            <a:custGeom>
              <a:avLst/>
              <a:gdLst/>
              <a:ahLst/>
              <a:cxnLst/>
              <a:rect l="l" t="t" r="r" b="b"/>
              <a:pathLst>
                <a:path w="1732" h="1732" extrusionOk="0">
                  <a:moveTo>
                    <a:pt x="864" y="0"/>
                  </a:moveTo>
                  <a:cubicBezTo>
                    <a:pt x="386" y="0"/>
                    <a:pt x="0" y="386"/>
                    <a:pt x="0" y="865"/>
                  </a:cubicBezTo>
                  <a:cubicBezTo>
                    <a:pt x="0" y="1343"/>
                    <a:pt x="386" y="1732"/>
                    <a:pt x="864" y="1732"/>
                  </a:cubicBezTo>
                  <a:cubicBezTo>
                    <a:pt x="1343" y="1732"/>
                    <a:pt x="1732" y="1343"/>
                    <a:pt x="1732" y="865"/>
                  </a:cubicBezTo>
                  <a:cubicBezTo>
                    <a:pt x="1732" y="386"/>
                    <a:pt x="1343" y="0"/>
                    <a:pt x="8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5808;p76"/>
            <p:cNvSpPr/>
            <p:nvPr/>
          </p:nvSpPr>
          <p:spPr>
            <a:xfrm>
              <a:off x="1492675" y="4420975"/>
              <a:ext cx="481825" cy="356475"/>
            </a:xfrm>
            <a:custGeom>
              <a:avLst/>
              <a:gdLst/>
              <a:ahLst/>
              <a:cxnLst/>
              <a:rect l="l" t="t" r="r" b="b"/>
              <a:pathLst>
                <a:path w="19273" h="14259" extrusionOk="0">
                  <a:moveTo>
                    <a:pt x="12783" y="1126"/>
                  </a:moveTo>
                  <a:cubicBezTo>
                    <a:pt x="14322" y="1126"/>
                    <a:pt x="15629" y="2382"/>
                    <a:pt x="15822" y="4047"/>
                  </a:cubicBezTo>
                  <a:cubicBezTo>
                    <a:pt x="15825" y="4065"/>
                    <a:pt x="15828" y="4083"/>
                    <a:pt x="15831" y="4099"/>
                  </a:cubicBezTo>
                  <a:lnTo>
                    <a:pt x="16198" y="5854"/>
                  </a:lnTo>
                  <a:lnTo>
                    <a:pt x="9381" y="5854"/>
                  </a:lnTo>
                  <a:lnTo>
                    <a:pt x="11672" y="4099"/>
                  </a:lnTo>
                  <a:cubicBezTo>
                    <a:pt x="11925" y="3909"/>
                    <a:pt x="11973" y="3550"/>
                    <a:pt x="11784" y="3301"/>
                  </a:cubicBezTo>
                  <a:cubicBezTo>
                    <a:pt x="11672" y="3157"/>
                    <a:pt x="11504" y="3082"/>
                    <a:pt x="11334" y="3082"/>
                  </a:cubicBezTo>
                  <a:cubicBezTo>
                    <a:pt x="11212" y="3082"/>
                    <a:pt x="11089" y="3121"/>
                    <a:pt x="10986" y="3201"/>
                  </a:cubicBezTo>
                  <a:lnTo>
                    <a:pt x="7598" y="5800"/>
                  </a:lnTo>
                  <a:cubicBezTo>
                    <a:pt x="7577" y="5818"/>
                    <a:pt x="7556" y="5836"/>
                    <a:pt x="7535" y="5854"/>
                  </a:cubicBezTo>
                  <a:lnTo>
                    <a:pt x="3072" y="5854"/>
                  </a:lnTo>
                  <a:lnTo>
                    <a:pt x="3440" y="4099"/>
                  </a:lnTo>
                  <a:cubicBezTo>
                    <a:pt x="3446" y="4083"/>
                    <a:pt x="3446" y="4065"/>
                    <a:pt x="3449" y="4047"/>
                  </a:cubicBezTo>
                  <a:cubicBezTo>
                    <a:pt x="3641" y="2382"/>
                    <a:pt x="4948" y="1126"/>
                    <a:pt x="6490" y="1126"/>
                  </a:cubicBezTo>
                  <a:close/>
                  <a:moveTo>
                    <a:pt x="11404" y="9606"/>
                  </a:moveTo>
                  <a:cubicBezTo>
                    <a:pt x="11718" y="9606"/>
                    <a:pt x="11967" y="9856"/>
                    <a:pt x="11967" y="10169"/>
                  </a:cubicBezTo>
                  <a:cubicBezTo>
                    <a:pt x="11967" y="10482"/>
                    <a:pt x="11718" y="10735"/>
                    <a:pt x="11404" y="10735"/>
                  </a:cubicBezTo>
                  <a:lnTo>
                    <a:pt x="7755" y="10735"/>
                  </a:lnTo>
                  <a:cubicBezTo>
                    <a:pt x="7442" y="10735"/>
                    <a:pt x="7189" y="10482"/>
                    <a:pt x="7189" y="10169"/>
                  </a:cubicBezTo>
                  <a:cubicBezTo>
                    <a:pt x="7189" y="9856"/>
                    <a:pt x="7442" y="9606"/>
                    <a:pt x="7755" y="9606"/>
                  </a:cubicBezTo>
                  <a:close/>
                  <a:moveTo>
                    <a:pt x="4457" y="8025"/>
                  </a:moveTo>
                  <a:cubicBezTo>
                    <a:pt x="5264" y="8025"/>
                    <a:pt x="5990" y="8510"/>
                    <a:pt x="6300" y="9254"/>
                  </a:cubicBezTo>
                  <a:cubicBezTo>
                    <a:pt x="6607" y="10001"/>
                    <a:pt x="6439" y="10859"/>
                    <a:pt x="5867" y="11428"/>
                  </a:cubicBezTo>
                  <a:cubicBezTo>
                    <a:pt x="5486" y="11811"/>
                    <a:pt x="4976" y="12014"/>
                    <a:pt x="4456" y="12014"/>
                  </a:cubicBezTo>
                  <a:cubicBezTo>
                    <a:pt x="4199" y="12014"/>
                    <a:pt x="3940" y="11964"/>
                    <a:pt x="3693" y="11862"/>
                  </a:cubicBezTo>
                  <a:cubicBezTo>
                    <a:pt x="2949" y="11554"/>
                    <a:pt x="2461" y="10826"/>
                    <a:pt x="2461" y="10019"/>
                  </a:cubicBezTo>
                  <a:cubicBezTo>
                    <a:pt x="2464" y="8920"/>
                    <a:pt x="3355" y="8025"/>
                    <a:pt x="4454" y="8025"/>
                  </a:cubicBezTo>
                  <a:close/>
                  <a:moveTo>
                    <a:pt x="14816" y="8025"/>
                  </a:moveTo>
                  <a:cubicBezTo>
                    <a:pt x="15915" y="8025"/>
                    <a:pt x="16810" y="8917"/>
                    <a:pt x="16810" y="10019"/>
                  </a:cubicBezTo>
                  <a:cubicBezTo>
                    <a:pt x="16810" y="10826"/>
                    <a:pt x="16325" y="11554"/>
                    <a:pt x="15578" y="11862"/>
                  </a:cubicBezTo>
                  <a:cubicBezTo>
                    <a:pt x="15332" y="11964"/>
                    <a:pt x="15073" y="12014"/>
                    <a:pt x="14816" y="12014"/>
                  </a:cubicBezTo>
                  <a:cubicBezTo>
                    <a:pt x="14297" y="12014"/>
                    <a:pt x="13786" y="11811"/>
                    <a:pt x="13404" y="11428"/>
                  </a:cubicBezTo>
                  <a:cubicBezTo>
                    <a:pt x="12835" y="10859"/>
                    <a:pt x="12663" y="10001"/>
                    <a:pt x="12973" y="9254"/>
                  </a:cubicBezTo>
                  <a:cubicBezTo>
                    <a:pt x="13280" y="8510"/>
                    <a:pt x="14009" y="8025"/>
                    <a:pt x="14816" y="8025"/>
                  </a:cubicBezTo>
                  <a:close/>
                  <a:moveTo>
                    <a:pt x="6490" y="0"/>
                  </a:moveTo>
                  <a:cubicBezTo>
                    <a:pt x="4385" y="0"/>
                    <a:pt x="2599" y="1671"/>
                    <a:pt x="2331" y="3894"/>
                  </a:cubicBezTo>
                  <a:lnTo>
                    <a:pt x="1907" y="5917"/>
                  </a:lnTo>
                  <a:cubicBezTo>
                    <a:pt x="799" y="6143"/>
                    <a:pt x="1" y="7119"/>
                    <a:pt x="1" y="8251"/>
                  </a:cubicBezTo>
                  <a:lnTo>
                    <a:pt x="1" y="11877"/>
                  </a:lnTo>
                  <a:cubicBezTo>
                    <a:pt x="1" y="13192"/>
                    <a:pt x="1064" y="14255"/>
                    <a:pt x="2380" y="14258"/>
                  </a:cubicBezTo>
                  <a:lnTo>
                    <a:pt x="16894" y="14258"/>
                  </a:lnTo>
                  <a:cubicBezTo>
                    <a:pt x="18207" y="14255"/>
                    <a:pt x="19270" y="13192"/>
                    <a:pt x="19273" y="11880"/>
                  </a:cubicBezTo>
                  <a:lnTo>
                    <a:pt x="19273" y="8251"/>
                  </a:lnTo>
                  <a:cubicBezTo>
                    <a:pt x="19270" y="7119"/>
                    <a:pt x="18472" y="6143"/>
                    <a:pt x="17364" y="5917"/>
                  </a:cubicBezTo>
                  <a:lnTo>
                    <a:pt x="16939" y="3894"/>
                  </a:lnTo>
                  <a:cubicBezTo>
                    <a:pt x="16671" y="1671"/>
                    <a:pt x="14885" y="0"/>
                    <a:pt x="1278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5809;p76"/>
            <p:cNvSpPr/>
            <p:nvPr/>
          </p:nvSpPr>
          <p:spPr>
            <a:xfrm>
              <a:off x="154687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5810;p76"/>
            <p:cNvSpPr/>
            <p:nvPr/>
          </p:nvSpPr>
          <p:spPr>
            <a:xfrm>
              <a:off x="1801325" y="4805650"/>
              <a:ext cx="118975" cy="53850"/>
            </a:xfrm>
            <a:custGeom>
              <a:avLst/>
              <a:gdLst/>
              <a:ahLst/>
              <a:cxnLst/>
              <a:rect l="l" t="t" r="r" b="b"/>
              <a:pathLst>
                <a:path w="4759" h="2154" extrusionOk="0">
                  <a:moveTo>
                    <a:pt x="1" y="1"/>
                  </a:moveTo>
                  <a:lnTo>
                    <a:pt x="1" y="458"/>
                  </a:lnTo>
                  <a:cubicBezTo>
                    <a:pt x="1" y="1395"/>
                    <a:pt x="757" y="2151"/>
                    <a:pt x="1693" y="2154"/>
                  </a:cubicBezTo>
                  <a:lnTo>
                    <a:pt x="3063" y="2154"/>
                  </a:lnTo>
                  <a:cubicBezTo>
                    <a:pt x="4000" y="2151"/>
                    <a:pt x="4756" y="1395"/>
                    <a:pt x="4759" y="458"/>
                  </a:cubicBezTo>
                  <a:lnTo>
                    <a:pt x="47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3" name="Google Shape;8111;p81"/>
          <p:cNvGrpSpPr/>
          <p:nvPr/>
        </p:nvGrpSpPr>
        <p:grpSpPr>
          <a:xfrm>
            <a:off x="4357686" y="3214692"/>
            <a:ext cx="450470" cy="446998"/>
            <a:chOff x="-15688425" y="3707725"/>
            <a:chExt cx="304825" cy="302475"/>
          </a:xfrm>
          <a:solidFill>
            <a:schemeClr val="bg2"/>
          </a:solidFill>
        </p:grpSpPr>
        <p:sp>
          <p:nvSpPr>
            <p:cNvPr id="54" name="Google Shape;8112;p81"/>
            <p:cNvSpPr/>
            <p:nvPr/>
          </p:nvSpPr>
          <p:spPr>
            <a:xfrm>
              <a:off x="-15687650" y="3884950"/>
              <a:ext cx="304050" cy="125250"/>
            </a:xfrm>
            <a:custGeom>
              <a:avLst/>
              <a:gdLst/>
              <a:ahLst/>
              <a:cxnLst/>
              <a:rect l="l" t="t" r="r" b="b"/>
              <a:pathLst>
                <a:path w="12162" h="5010" extrusionOk="0">
                  <a:moveTo>
                    <a:pt x="347" y="0"/>
                  </a:moveTo>
                  <a:cubicBezTo>
                    <a:pt x="158" y="0"/>
                    <a:pt x="1" y="158"/>
                    <a:pt x="1" y="347"/>
                  </a:cubicBezTo>
                  <a:cubicBezTo>
                    <a:pt x="1" y="567"/>
                    <a:pt x="158" y="725"/>
                    <a:pt x="347" y="725"/>
                  </a:cubicBezTo>
                  <a:lnTo>
                    <a:pt x="851" y="725"/>
                  </a:lnTo>
                  <a:lnTo>
                    <a:pt x="1481" y="1922"/>
                  </a:lnTo>
                  <a:cubicBezTo>
                    <a:pt x="1576" y="2048"/>
                    <a:pt x="1702" y="2142"/>
                    <a:pt x="1796" y="2142"/>
                  </a:cubicBezTo>
                  <a:lnTo>
                    <a:pt x="3057" y="2142"/>
                  </a:lnTo>
                  <a:lnTo>
                    <a:pt x="3624" y="2835"/>
                  </a:lnTo>
                  <a:lnTo>
                    <a:pt x="6113" y="2835"/>
                  </a:lnTo>
                  <a:cubicBezTo>
                    <a:pt x="6302" y="2835"/>
                    <a:pt x="6459" y="2993"/>
                    <a:pt x="6459" y="3182"/>
                  </a:cubicBezTo>
                  <a:cubicBezTo>
                    <a:pt x="6459" y="3403"/>
                    <a:pt x="6302" y="3560"/>
                    <a:pt x="6113" y="3560"/>
                  </a:cubicBezTo>
                  <a:lnTo>
                    <a:pt x="4128" y="3560"/>
                  </a:lnTo>
                  <a:lnTo>
                    <a:pt x="5073" y="4852"/>
                  </a:lnTo>
                  <a:cubicBezTo>
                    <a:pt x="5168" y="4915"/>
                    <a:pt x="5231" y="5009"/>
                    <a:pt x="5357" y="5009"/>
                  </a:cubicBezTo>
                  <a:lnTo>
                    <a:pt x="6774" y="5009"/>
                  </a:lnTo>
                  <a:cubicBezTo>
                    <a:pt x="6900" y="5009"/>
                    <a:pt x="7058" y="4915"/>
                    <a:pt x="7089" y="4820"/>
                  </a:cubicBezTo>
                  <a:lnTo>
                    <a:pt x="7719" y="3560"/>
                  </a:lnTo>
                  <a:lnTo>
                    <a:pt x="8948" y="3560"/>
                  </a:lnTo>
                  <a:cubicBezTo>
                    <a:pt x="9043" y="3560"/>
                    <a:pt x="9169" y="3497"/>
                    <a:pt x="9200" y="3403"/>
                  </a:cubicBezTo>
                  <a:lnTo>
                    <a:pt x="10145" y="2079"/>
                  </a:lnTo>
                  <a:lnTo>
                    <a:pt x="8948" y="2079"/>
                  </a:lnTo>
                  <a:lnTo>
                    <a:pt x="8948" y="2142"/>
                  </a:lnTo>
                  <a:cubicBezTo>
                    <a:pt x="8728" y="2142"/>
                    <a:pt x="8570" y="1985"/>
                    <a:pt x="8570" y="1764"/>
                  </a:cubicBezTo>
                  <a:cubicBezTo>
                    <a:pt x="8570" y="1575"/>
                    <a:pt x="8728" y="1418"/>
                    <a:pt x="8948" y="1418"/>
                  </a:cubicBezTo>
                  <a:lnTo>
                    <a:pt x="10712" y="1418"/>
                  </a:lnTo>
                  <a:lnTo>
                    <a:pt x="11248" y="725"/>
                  </a:lnTo>
                  <a:lnTo>
                    <a:pt x="11815" y="725"/>
                  </a:lnTo>
                  <a:cubicBezTo>
                    <a:pt x="12004" y="725"/>
                    <a:pt x="12162" y="567"/>
                    <a:pt x="12162" y="347"/>
                  </a:cubicBezTo>
                  <a:cubicBezTo>
                    <a:pt x="12162" y="158"/>
                    <a:pt x="12004" y="0"/>
                    <a:pt x="118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113;p81"/>
            <p:cNvSpPr/>
            <p:nvPr/>
          </p:nvSpPr>
          <p:spPr>
            <a:xfrm>
              <a:off x="-15634875" y="3956600"/>
              <a:ext cx="49650" cy="18150"/>
            </a:xfrm>
            <a:custGeom>
              <a:avLst/>
              <a:gdLst/>
              <a:ahLst/>
              <a:cxnLst/>
              <a:rect l="l" t="t" r="r" b="b"/>
              <a:pathLst>
                <a:path w="1986" h="726" extrusionOk="0">
                  <a:moveTo>
                    <a:pt x="379" y="1"/>
                  </a:moveTo>
                  <a:cubicBezTo>
                    <a:pt x="158" y="1"/>
                    <a:pt x="1" y="158"/>
                    <a:pt x="1" y="348"/>
                  </a:cubicBezTo>
                  <a:cubicBezTo>
                    <a:pt x="1" y="568"/>
                    <a:pt x="158" y="726"/>
                    <a:pt x="379" y="726"/>
                  </a:cubicBezTo>
                  <a:lnTo>
                    <a:pt x="1985" y="726"/>
                  </a:lnTo>
                  <a:lnTo>
                    <a:pt x="14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114;p81"/>
            <p:cNvSpPr/>
            <p:nvPr/>
          </p:nvSpPr>
          <p:spPr>
            <a:xfrm>
              <a:off x="-15434025" y="3920375"/>
              <a:ext cx="31525" cy="18150"/>
            </a:xfrm>
            <a:custGeom>
              <a:avLst/>
              <a:gdLst/>
              <a:ahLst/>
              <a:cxnLst/>
              <a:rect l="l" t="t" r="r" b="b"/>
              <a:pathLst>
                <a:path w="1261" h="726" extrusionOk="0">
                  <a:moveTo>
                    <a:pt x="567" y="1"/>
                  </a:moveTo>
                  <a:lnTo>
                    <a:pt x="0" y="725"/>
                  </a:lnTo>
                  <a:lnTo>
                    <a:pt x="914" y="725"/>
                  </a:lnTo>
                  <a:cubicBezTo>
                    <a:pt x="1103" y="725"/>
                    <a:pt x="1261" y="568"/>
                    <a:pt x="1261" y="347"/>
                  </a:cubicBezTo>
                  <a:cubicBezTo>
                    <a:pt x="1261" y="158"/>
                    <a:pt x="1103" y="1"/>
                    <a:pt x="9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15;p81"/>
            <p:cNvSpPr/>
            <p:nvPr/>
          </p:nvSpPr>
          <p:spPr>
            <a:xfrm>
              <a:off x="-15436400" y="3974725"/>
              <a:ext cx="52800" cy="17350"/>
            </a:xfrm>
            <a:custGeom>
              <a:avLst/>
              <a:gdLst/>
              <a:ahLst/>
              <a:cxnLst/>
              <a:rect l="l" t="t" r="r" b="b"/>
              <a:pathLst>
                <a:path w="2112" h="694" extrusionOk="0">
                  <a:moveTo>
                    <a:pt x="347" y="1"/>
                  </a:moveTo>
                  <a:cubicBezTo>
                    <a:pt x="158" y="1"/>
                    <a:pt x="1" y="158"/>
                    <a:pt x="1" y="347"/>
                  </a:cubicBezTo>
                  <a:cubicBezTo>
                    <a:pt x="1" y="536"/>
                    <a:pt x="158" y="694"/>
                    <a:pt x="347" y="694"/>
                  </a:cubicBezTo>
                  <a:lnTo>
                    <a:pt x="1765" y="694"/>
                  </a:lnTo>
                  <a:cubicBezTo>
                    <a:pt x="1954" y="694"/>
                    <a:pt x="2112" y="536"/>
                    <a:pt x="2112" y="347"/>
                  </a:cubicBezTo>
                  <a:cubicBezTo>
                    <a:pt x="2112" y="158"/>
                    <a:pt x="1954"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116;p81"/>
            <p:cNvSpPr/>
            <p:nvPr/>
          </p:nvSpPr>
          <p:spPr>
            <a:xfrm>
              <a:off x="-15688425" y="3992050"/>
              <a:ext cx="54350" cy="18150"/>
            </a:xfrm>
            <a:custGeom>
              <a:avLst/>
              <a:gdLst/>
              <a:ahLst/>
              <a:cxnLst/>
              <a:rect l="l" t="t" r="r" b="b"/>
              <a:pathLst>
                <a:path w="2174" h="726" extrusionOk="0">
                  <a:moveTo>
                    <a:pt x="347" y="1"/>
                  </a:moveTo>
                  <a:cubicBezTo>
                    <a:pt x="158" y="1"/>
                    <a:pt x="0" y="158"/>
                    <a:pt x="0" y="379"/>
                  </a:cubicBezTo>
                  <a:cubicBezTo>
                    <a:pt x="0" y="568"/>
                    <a:pt x="158" y="725"/>
                    <a:pt x="347" y="725"/>
                  </a:cubicBezTo>
                  <a:lnTo>
                    <a:pt x="1796" y="725"/>
                  </a:lnTo>
                  <a:cubicBezTo>
                    <a:pt x="1985" y="725"/>
                    <a:pt x="2174" y="568"/>
                    <a:pt x="2174" y="379"/>
                  </a:cubicBezTo>
                  <a:cubicBezTo>
                    <a:pt x="2174" y="158"/>
                    <a:pt x="1985"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17;p81"/>
            <p:cNvSpPr/>
            <p:nvPr/>
          </p:nvSpPr>
          <p:spPr>
            <a:xfrm>
              <a:off x="-15664800" y="3707725"/>
              <a:ext cx="252850" cy="161475"/>
            </a:xfrm>
            <a:custGeom>
              <a:avLst/>
              <a:gdLst/>
              <a:ahLst/>
              <a:cxnLst/>
              <a:rect l="l" t="t" r="r" b="b"/>
              <a:pathLst>
                <a:path w="10114" h="6459" extrusionOk="0">
                  <a:moveTo>
                    <a:pt x="4443" y="0"/>
                  </a:moveTo>
                  <a:cubicBezTo>
                    <a:pt x="4285" y="0"/>
                    <a:pt x="4159" y="95"/>
                    <a:pt x="4096" y="252"/>
                  </a:cubicBezTo>
                  <a:lnTo>
                    <a:pt x="3686" y="1450"/>
                  </a:lnTo>
                  <a:lnTo>
                    <a:pt x="5136" y="1450"/>
                  </a:lnTo>
                  <a:cubicBezTo>
                    <a:pt x="5356" y="1450"/>
                    <a:pt x="5514" y="1607"/>
                    <a:pt x="5514" y="1828"/>
                  </a:cubicBezTo>
                  <a:cubicBezTo>
                    <a:pt x="5514" y="2017"/>
                    <a:pt x="5356" y="2174"/>
                    <a:pt x="5136" y="2174"/>
                  </a:cubicBezTo>
                  <a:lnTo>
                    <a:pt x="2993" y="2174"/>
                  </a:lnTo>
                  <a:cubicBezTo>
                    <a:pt x="2867" y="2174"/>
                    <a:pt x="2710" y="2237"/>
                    <a:pt x="2678" y="2363"/>
                  </a:cubicBezTo>
                  <a:lnTo>
                    <a:pt x="1985" y="3718"/>
                  </a:lnTo>
                  <a:lnTo>
                    <a:pt x="662" y="4380"/>
                  </a:lnTo>
                  <a:cubicBezTo>
                    <a:pt x="567" y="4411"/>
                    <a:pt x="504" y="4506"/>
                    <a:pt x="473" y="4600"/>
                  </a:cubicBezTo>
                  <a:lnTo>
                    <a:pt x="0" y="6459"/>
                  </a:lnTo>
                  <a:lnTo>
                    <a:pt x="3497" y="6459"/>
                  </a:lnTo>
                  <a:lnTo>
                    <a:pt x="4096" y="3813"/>
                  </a:lnTo>
                  <a:cubicBezTo>
                    <a:pt x="4122" y="3657"/>
                    <a:pt x="4255" y="3544"/>
                    <a:pt x="4406" y="3544"/>
                  </a:cubicBezTo>
                  <a:cubicBezTo>
                    <a:pt x="4439" y="3544"/>
                    <a:pt x="4472" y="3549"/>
                    <a:pt x="4506" y="3560"/>
                  </a:cubicBezTo>
                  <a:cubicBezTo>
                    <a:pt x="4726" y="3592"/>
                    <a:pt x="4821" y="3781"/>
                    <a:pt x="4789" y="3970"/>
                  </a:cubicBezTo>
                  <a:lnTo>
                    <a:pt x="4317" y="6427"/>
                  </a:lnTo>
                  <a:lnTo>
                    <a:pt x="5860" y="6427"/>
                  </a:lnTo>
                  <a:lnTo>
                    <a:pt x="5545" y="5482"/>
                  </a:lnTo>
                  <a:cubicBezTo>
                    <a:pt x="5451" y="5293"/>
                    <a:pt x="5577" y="5073"/>
                    <a:pt x="5766" y="5041"/>
                  </a:cubicBezTo>
                  <a:cubicBezTo>
                    <a:pt x="5811" y="5028"/>
                    <a:pt x="5855" y="5022"/>
                    <a:pt x="5896" y="5022"/>
                  </a:cubicBezTo>
                  <a:cubicBezTo>
                    <a:pt x="6057" y="5022"/>
                    <a:pt x="6182" y="5118"/>
                    <a:pt x="6207" y="5293"/>
                  </a:cubicBezTo>
                  <a:lnTo>
                    <a:pt x="6616" y="6459"/>
                  </a:lnTo>
                  <a:lnTo>
                    <a:pt x="10113" y="6459"/>
                  </a:lnTo>
                  <a:lnTo>
                    <a:pt x="9042" y="3813"/>
                  </a:lnTo>
                  <a:cubicBezTo>
                    <a:pt x="9011" y="3750"/>
                    <a:pt x="8979" y="3655"/>
                    <a:pt x="8885" y="3623"/>
                  </a:cubicBezTo>
                  <a:lnTo>
                    <a:pt x="7562" y="2962"/>
                  </a:lnTo>
                  <a:lnTo>
                    <a:pt x="6175" y="189"/>
                  </a:lnTo>
                  <a:cubicBezTo>
                    <a:pt x="6081" y="95"/>
                    <a:pt x="5986" y="0"/>
                    <a:pt x="58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201;p77"/>
          <p:cNvGrpSpPr/>
          <p:nvPr/>
        </p:nvGrpSpPr>
        <p:grpSpPr>
          <a:xfrm>
            <a:off x="7149078" y="3286130"/>
            <a:ext cx="423318" cy="424241"/>
            <a:chOff x="-23615075" y="3148525"/>
            <a:chExt cx="295375" cy="296150"/>
          </a:xfrm>
          <a:solidFill>
            <a:schemeClr val="bg2"/>
          </a:solidFill>
        </p:grpSpPr>
        <p:sp>
          <p:nvSpPr>
            <p:cNvPr id="61" name="Google Shape;6202;p77"/>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03;p77"/>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204;p77"/>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205;p77"/>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421;p78"/>
          <p:cNvSpPr/>
          <p:nvPr/>
        </p:nvSpPr>
        <p:spPr>
          <a:xfrm>
            <a:off x="1643042" y="1571618"/>
            <a:ext cx="437773" cy="438728"/>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5811;p76"/>
          <p:cNvGrpSpPr/>
          <p:nvPr/>
        </p:nvGrpSpPr>
        <p:grpSpPr>
          <a:xfrm>
            <a:off x="7143768" y="1643056"/>
            <a:ext cx="342580" cy="337915"/>
            <a:chOff x="2084100" y="4400250"/>
            <a:chExt cx="486550" cy="479925"/>
          </a:xfrm>
          <a:solidFill>
            <a:schemeClr val="bg2"/>
          </a:solidFill>
        </p:grpSpPr>
        <p:sp>
          <p:nvSpPr>
            <p:cNvPr id="67" name="Google Shape;5812;p76"/>
            <p:cNvSpPr/>
            <p:nvPr/>
          </p:nvSpPr>
          <p:spPr>
            <a:xfrm>
              <a:off x="2084100" y="4652250"/>
              <a:ext cx="105325" cy="90050"/>
            </a:xfrm>
            <a:custGeom>
              <a:avLst/>
              <a:gdLst/>
              <a:ahLst/>
              <a:cxnLst/>
              <a:rect l="l" t="t" r="r" b="b"/>
              <a:pathLst>
                <a:path w="4213" h="3602" extrusionOk="0">
                  <a:moveTo>
                    <a:pt x="2260" y="1"/>
                  </a:moveTo>
                  <a:cubicBezTo>
                    <a:pt x="2109" y="1"/>
                    <a:pt x="1966" y="60"/>
                    <a:pt x="1858" y="168"/>
                  </a:cubicBezTo>
                  <a:lnTo>
                    <a:pt x="259" y="1764"/>
                  </a:lnTo>
                  <a:cubicBezTo>
                    <a:pt x="0" y="2023"/>
                    <a:pt x="54" y="2457"/>
                    <a:pt x="367" y="2647"/>
                  </a:cubicBezTo>
                  <a:lnTo>
                    <a:pt x="1957" y="3601"/>
                  </a:lnTo>
                  <a:cubicBezTo>
                    <a:pt x="2078" y="3228"/>
                    <a:pt x="2274" y="2885"/>
                    <a:pt x="2533" y="2592"/>
                  </a:cubicBezTo>
                  <a:lnTo>
                    <a:pt x="4213" y="274"/>
                  </a:lnTo>
                  <a:lnTo>
                    <a:pt x="2337" y="6"/>
                  </a:lnTo>
                  <a:cubicBezTo>
                    <a:pt x="2311" y="2"/>
                    <a:pt x="2285" y="1"/>
                    <a:pt x="22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5813;p76"/>
            <p:cNvSpPr/>
            <p:nvPr/>
          </p:nvSpPr>
          <p:spPr>
            <a:xfrm>
              <a:off x="2372575" y="4644175"/>
              <a:ext cx="175875" cy="226275"/>
            </a:xfrm>
            <a:custGeom>
              <a:avLst/>
              <a:gdLst/>
              <a:ahLst/>
              <a:cxnLst/>
              <a:rect l="l" t="t" r="r" b="b"/>
              <a:pathLst>
                <a:path w="7035" h="9051" extrusionOk="0">
                  <a:moveTo>
                    <a:pt x="4469" y="1"/>
                  </a:moveTo>
                  <a:cubicBezTo>
                    <a:pt x="3981" y="467"/>
                    <a:pt x="3466" y="901"/>
                    <a:pt x="2927" y="1304"/>
                  </a:cubicBezTo>
                  <a:lnTo>
                    <a:pt x="0" y="3436"/>
                  </a:lnTo>
                  <a:lnTo>
                    <a:pt x="3406" y="8787"/>
                  </a:lnTo>
                  <a:cubicBezTo>
                    <a:pt x="3514" y="8960"/>
                    <a:pt x="3697" y="9050"/>
                    <a:pt x="3882" y="9050"/>
                  </a:cubicBezTo>
                  <a:cubicBezTo>
                    <a:pt x="4025" y="9050"/>
                    <a:pt x="4170" y="8996"/>
                    <a:pt x="4282" y="8884"/>
                  </a:cubicBezTo>
                  <a:cubicBezTo>
                    <a:pt x="5818" y="7348"/>
                    <a:pt x="5990" y="7173"/>
                    <a:pt x="6821" y="6345"/>
                  </a:cubicBezTo>
                  <a:cubicBezTo>
                    <a:pt x="7034" y="6125"/>
                    <a:pt x="7031" y="5773"/>
                    <a:pt x="6812" y="5553"/>
                  </a:cubicBezTo>
                  <a:cubicBezTo>
                    <a:pt x="6702" y="5444"/>
                    <a:pt x="6558" y="5389"/>
                    <a:pt x="6413" y="5389"/>
                  </a:cubicBezTo>
                  <a:cubicBezTo>
                    <a:pt x="6272" y="5389"/>
                    <a:pt x="6130" y="5441"/>
                    <a:pt x="6020" y="5547"/>
                  </a:cubicBezTo>
                  <a:lnTo>
                    <a:pt x="5800" y="5767"/>
                  </a:lnTo>
                  <a:lnTo>
                    <a:pt x="5201" y="3174"/>
                  </a:lnTo>
                  <a:lnTo>
                    <a:pt x="5920" y="2455"/>
                  </a:lnTo>
                  <a:cubicBezTo>
                    <a:pt x="6134" y="2232"/>
                    <a:pt x="6131" y="1880"/>
                    <a:pt x="5914" y="1663"/>
                  </a:cubicBezTo>
                  <a:cubicBezTo>
                    <a:pt x="5804" y="1551"/>
                    <a:pt x="5660" y="1496"/>
                    <a:pt x="5515" y="1496"/>
                  </a:cubicBezTo>
                  <a:cubicBezTo>
                    <a:pt x="5374" y="1496"/>
                    <a:pt x="5232" y="1548"/>
                    <a:pt x="5122" y="1654"/>
                  </a:cubicBezTo>
                  <a:lnTo>
                    <a:pt x="4903" y="1877"/>
                  </a:lnTo>
                  <a:lnTo>
                    <a:pt x="446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9" name="Google Shape;5814;p76"/>
            <p:cNvSpPr/>
            <p:nvPr/>
          </p:nvSpPr>
          <p:spPr>
            <a:xfrm>
              <a:off x="2093950" y="4419400"/>
              <a:ext cx="228500" cy="174750"/>
            </a:xfrm>
            <a:custGeom>
              <a:avLst/>
              <a:gdLst/>
              <a:ahLst/>
              <a:cxnLst/>
              <a:rect l="l" t="t" r="r" b="b"/>
              <a:pathLst>
                <a:path w="9140" h="6990" extrusionOk="0">
                  <a:moveTo>
                    <a:pt x="3194" y="1"/>
                  </a:moveTo>
                  <a:cubicBezTo>
                    <a:pt x="3049" y="1"/>
                    <a:pt x="2905" y="56"/>
                    <a:pt x="2795" y="166"/>
                  </a:cubicBezTo>
                  <a:lnTo>
                    <a:pt x="257" y="2704"/>
                  </a:lnTo>
                  <a:cubicBezTo>
                    <a:pt x="1" y="2960"/>
                    <a:pt x="46" y="3385"/>
                    <a:pt x="350" y="3580"/>
                  </a:cubicBezTo>
                  <a:lnTo>
                    <a:pt x="5707" y="6989"/>
                  </a:lnTo>
                  <a:lnTo>
                    <a:pt x="7824" y="4071"/>
                  </a:lnTo>
                  <a:cubicBezTo>
                    <a:pt x="8230" y="3526"/>
                    <a:pt x="8670" y="3008"/>
                    <a:pt x="9140" y="2517"/>
                  </a:cubicBezTo>
                  <a:lnTo>
                    <a:pt x="7264" y="2084"/>
                  </a:lnTo>
                  <a:lnTo>
                    <a:pt x="7484" y="1864"/>
                  </a:lnTo>
                  <a:cubicBezTo>
                    <a:pt x="7697" y="1641"/>
                    <a:pt x="7694" y="1289"/>
                    <a:pt x="7478" y="1072"/>
                  </a:cubicBezTo>
                  <a:cubicBezTo>
                    <a:pt x="7368" y="961"/>
                    <a:pt x="7223" y="905"/>
                    <a:pt x="7078" y="905"/>
                  </a:cubicBezTo>
                  <a:cubicBezTo>
                    <a:pt x="6937" y="905"/>
                    <a:pt x="6795" y="958"/>
                    <a:pt x="6686" y="1063"/>
                  </a:cubicBezTo>
                  <a:lnTo>
                    <a:pt x="5966" y="1786"/>
                  </a:lnTo>
                  <a:lnTo>
                    <a:pt x="3370" y="1186"/>
                  </a:lnTo>
                  <a:lnTo>
                    <a:pt x="3593" y="964"/>
                  </a:lnTo>
                  <a:cubicBezTo>
                    <a:pt x="3813" y="744"/>
                    <a:pt x="3813" y="385"/>
                    <a:pt x="3593" y="166"/>
                  </a:cubicBezTo>
                  <a:cubicBezTo>
                    <a:pt x="3483" y="56"/>
                    <a:pt x="3339" y="1"/>
                    <a:pt x="31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0" name="Google Shape;5815;p76"/>
            <p:cNvSpPr/>
            <p:nvPr/>
          </p:nvSpPr>
          <p:spPr>
            <a:xfrm>
              <a:off x="2224425" y="4777500"/>
              <a:ext cx="90425" cy="102675"/>
            </a:xfrm>
            <a:custGeom>
              <a:avLst/>
              <a:gdLst/>
              <a:ahLst/>
              <a:cxnLst/>
              <a:rect l="l" t="t" r="r" b="b"/>
              <a:pathLst>
                <a:path w="3617" h="4107" extrusionOk="0">
                  <a:moveTo>
                    <a:pt x="3324" y="0"/>
                  </a:moveTo>
                  <a:lnTo>
                    <a:pt x="846" y="1804"/>
                  </a:lnTo>
                  <a:cubicBezTo>
                    <a:pt x="638" y="1994"/>
                    <a:pt x="340" y="2144"/>
                    <a:pt x="0" y="2250"/>
                  </a:cubicBezTo>
                  <a:lnTo>
                    <a:pt x="949" y="3831"/>
                  </a:lnTo>
                  <a:cubicBezTo>
                    <a:pt x="1057" y="4011"/>
                    <a:pt x="1245" y="4106"/>
                    <a:pt x="1435" y="4106"/>
                  </a:cubicBezTo>
                  <a:cubicBezTo>
                    <a:pt x="1578" y="4106"/>
                    <a:pt x="1723" y="4052"/>
                    <a:pt x="1834" y="3939"/>
                  </a:cubicBezTo>
                  <a:lnTo>
                    <a:pt x="3430" y="2343"/>
                  </a:lnTo>
                  <a:cubicBezTo>
                    <a:pt x="3556" y="2217"/>
                    <a:pt x="3617" y="2039"/>
                    <a:pt x="3589" y="1864"/>
                  </a:cubicBezTo>
                  <a:lnTo>
                    <a:pt x="33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5816;p76"/>
            <p:cNvSpPr/>
            <p:nvPr/>
          </p:nvSpPr>
          <p:spPr>
            <a:xfrm>
              <a:off x="2454100" y="4400250"/>
              <a:ext cx="116550" cy="107300"/>
            </a:xfrm>
            <a:custGeom>
              <a:avLst/>
              <a:gdLst/>
              <a:ahLst/>
              <a:cxnLst/>
              <a:rect l="l" t="t" r="r" b="b"/>
              <a:pathLst>
                <a:path w="4662" h="4292" extrusionOk="0">
                  <a:moveTo>
                    <a:pt x="2188" y="0"/>
                  </a:moveTo>
                  <a:cubicBezTo>
                    <a:pt x="1911" y="0"/>
                    <a:pt x="1630" y="51"/>
                    <a:pt x="1361" y="155"/>
                  </a:cubicBezTo>
                  <a:cubicBezTo>
                    <a:pt x="1015" y="287"/>
                    <a:pt x="675" y="432"/>
                    <a:pt x="341" y="588"/>
                  </a:cubicBezTo>
                  <a:cubicBezTo>
                    <a:pt x="0" y="1600"/>
                    <a:pt x="265" y="2717"/>
                    <a:pt x="1021" y="3470"/>
                  </a:cubicBezTo>
                  <a:cubicBezTo>
                    <a:pt x="1558" y="4004"/>
                    <a:pt x="2275" y="4291"/>
                    <a:pt x="3007" y="4291"/>
                  </a:cubicBezTo>
                  <a:cubicBezTo>
                    <a:pt x="3307" y="4291"/>
                    <a:pt x="3609" y="4243"/>
                    <a:pt x="3903" y="4145"/>
                  </a:cubicBezTo>
                  <a:cubicBezTo>
                    <a:pt x="4060" y="3813"/>
                    <a:pt x="4204" y="3473"/>
                    <a:pt x="4337" y="3130"/>
                  </a:cubicBezTo>
                  <a:cubicBezTo>
                    <a:pt x="4662" y="2281"/>
                    <a:pt x="4457" y="1320"/>
                    <a:pt x="3816" y="676"/>
                  </a:cubicBezTo>
                  <a:cubicBezTo>
                    <a:pt x="3375" y="235"/>
                    <a:pt x="2787" y="0"/>
                    <a:pt x="21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5817;p76"/>
            <p:cNvSpPr/>
            <p:nvPr/>
          </p:nvSpPr>
          <p:spPr>
            <a:xfrm>
              <a:off x="2152975" y="4431500"/>
              <a:ext cx="381925" cy="377725"/>
            </a:xfrm>
            <a:custGeom>
              <a:avLst/>
              <a:gdLst/>
              <a:ahLst/>
              <a:cxnLst/>
              <a:rect l="l" t="t" r="r" b="b"/>
              <a:pathLst>
                <a:path w="15277" h="15109" extrusionOk="0">
                  <a:moveTo>
                    <a:pt x="11062" y="3658"/>
                  </a:moveTo>
                  <a:cubicBezTo>
                    <a:pt x="11207" y="3658"/>
                    <a:pt x="11353" y="3714"/>
                    <a:pt x="11464" y="3825"/>
                  </a:cubicBezTo>
                  <a:cubicBezTo>
                    <a:pt x="11681" y="4042"/>
                    <a:pt x="11684" y="4394"/>
                    <a:pt x="11470" y="4617"/>
                  </a:cubicBezTo>
                  <a:lnTo>
                    <a:pt x="9076" y="7011"/>
                  </a:lnTo>
                  <a:cubicBezTo>
                    <a:pt x="8965" y="7122"/>
                    <a:pt x="8820" y="7178"/>
                    <a:pt x="8675" y="7178"/>
                  </a:cubicBezTo>
                  <a:cubicBezTo>
                    <a:pt x="8530" y="7178"/>
                    <a:pt x="8385" y="7122"/>
                    <a:pt x="8275" y="7011"/>
                  </a:cubicBezTo>
                  <a:cubicBezTo>
                    <a:pt x="8055" y="6791"/>
                    <a:pt x="8055" y="6433"/>
                    <a:pt x="8275" y="6213"/>
                  </a:cubicBezTo>
                  <a:lnTo>
                    <a:pt x="10672" y="3816"/>
                  </a:lnTo>
                  <a:cubicBezTo>
                    <a:pt x="10781" y="3711"/>
                    <a:pt x="10921" y="3658"/>
                    <a:pt x="11062" y="3658"/>
                  </a:cubicBezTo>
                  <a:close/>
                  <a:moveTo>
                    <a:pt x="11136" y="1"/>
                  </a:moveTo>
                  <a:lnTo>
                    <a:pt x="11136" y="1"/>
                  </a:lnTo>
                  <a:cubicBezTo>
                    <a:pt x="9278" y="1079"/>
                    <a:pt x="7658" y="2524"/>
                    <a:pt x="6378" y="4253"/>
                  </a:cubicBezTo>
                  <a:lnTo>
                    <a:pt x="624" y="12169"/>
                  </a:lnTo>
                  <a:cubicBezTo>
                    <a:pt x="0" y="12877"/>
                    <a:pt x="15" y="13979"/>
                    <a:pt x="660" y="14623"/>
                  </a:cubicBezTo>
                  <a:cubicBezTo>
                    <a:pt x="992" y="14957"/>
                    <a:pt x="1464" y="15108"/>
                    <a:pt x="1921" y="15108"/>
                  </a:cubicBezTo>
                  <a:cubicBezTo>
                    <a:pt x="2351" y="15108"/>
                    <a:pt x="2767" y="14974"/>
                    <a:pt x="3039" y="14732"/>
                  </a:cubicBezTo>
                  <a:lnTo>
                    <a:pt x="11037" y="8905"/>
                  </a:lnTo>
                  <a:cubicBezTo>
                    <a:pt x="12759" y="7628"/>
                    <a:pt x="14201" y="6014"/>
                    <a:pt x="15276" y="4162"/>
                  </a:cubicBezTo>
                  <a:lnTo>
                    <a:pt x="15276" y="4162"/>
                  </a:lnTo>
                  <a:cubicBezTo>
                    <a:pt x="15201" y="4166"/>
                    <a:pt x="15126" y="4168"/>
                    <a:pt x="15052" y="4168"/>
                  </a:cubicBezTo>
                  <a:cubicBezTo>
                    <a:pt x="13942" y="4168"/>
                    <a:pt x="12979" y="3729"/>
                    <a:pt x="12265" y="3018"/>
                  </a:cubicBezTo>
                  <a:cubicBezTo>
                    <a:pt x="11446" y="2199"/>
                    <a:pt x="11076" y="1091"/>
                    <a:pt x="111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Rectangle 72"/>
          <p:cNvSpPr/>
          <p:nvPr/>
        </p:nvSpPr>
        <p:spPr>
          <a:xfrm>
            <a:off x="0" y="1214428"/>
            <a:ext cx="4408579" cy="307777"/>
          </a:xfrm>
          <a:prstGeom prst="rect">
            <a:avLst/>
          </a:prstGeom>
        </p:spPr>
        <p:txBody>
          <a:bodyPr wrap="none">
            <a:spAutoFit/>
          </a:bodyPr>
          <a:lstStyle/>
          <a:p>
            <a:r>
              <a:rPr lang="fr-FR" spc="-30" dirty="0" smtClean="0">
                <a:latin typeface="Arial MT"/>
                <a:cs typeface="Arial MT"/>
              </a:rPr>
              <a:t>Cette</a:t>
            </a:r>
            <a:r>
              <a:rPr lang="fr-FR" dirty="0" smtClean="0">
                <a:latin typeface="Arial MT"/>
                <a:cs typeface="Arial MT"/>
              </a:rPr>
              <a:t> </a:t>
            </a:r>
            <a:r>
              <a:rPr lang="fr-FR" spc="-40" dirty="0" smtClean="0">
                <a:latin typeface="Arial MT"/>
                <a:cs typeface="Arial MT"/>
              </a:rPr>
              <a:t>application</a:t>
            </a:r>
            <a:r>
              <a:rPr lang="fr-FR" dirty="0" smtClean="0">
                <a:latin typeface="Arial MT"/>
                <a:cs typeface="Arial MT"/>
              </a:rPr>
              <a:t> </a:t>
            </a:r>
            <a:r>
              <a:rPr lang="fr-FR" spc="-65" dirty="0" smtClean="0">
                <a:latin typeface="Arial MT"/>
                <a:cs typeface="Arial MT"/>
              </a:rPr>
              <a:t>comprend</a:t>
            </a:r>
            <a:r>
              <a:rPr lang="fr-FR" dirty="0" smtClean="0">
                <a:latin typeface="Arial MT"/>
                <a:cs typeface="Arial MT"/>
              </a:rPr>
              <a:t> </a:t>
            </a:r>
            <a:r>
              <a:rPr lang="fr-FR" spc="-30" dirty="0" smtClean="0">
                <a:latin typeface="Arial MT"/>
                <a:cs typeface="Arial MT"/>
              </a:rPr>
              <a:t>six</a:t>
            </a:r>
            <a:r>
              <a:rPr lang="fr-FR" spc="5" dirty="0" smtClean="0">
                <a:latin typeface="Arial MT"/>
                <a:cs typeface="Arial MT"/>
              </a:rPr>
              <a:t> </a:t>
            </a:r>
            <a:r>
              <a:rPr lang="fr-FR" spc="-45" dirty="0" smtClean="0">
                <a:latin typeface="Arial MT"/>
                <a:cs typeface="Arial MT"/>
              </a:rPr>
              <a:t>compartiments</a:t>
            </a:r>
            <a:r>
              <a:rPr lang="fr-FR" dirty="0" smtClean="0">
                <a:latin typeface="Arial MT"/>
                <a:cs typeface="Arial MT"/>
              </a:rPr>
              <a:t> </a:t>
            </a:r>
            <a:r>
              <a:rPr lang="fr-FR" spc="-50" dirty="0" smtClean="0">
                <a:latin typeface="Arial MT"/>
                <a:cs typeface="Arial MT"/>
              </a:rPr>
              <a:t>globaux :</a:t>
            </a:r>
            <a:r>
              <a:rPr lang="fr-FR" dirty="0" smtClean="0">
                <a:latin typeface="Arial MT"/>
                <a:cs typeface="Arial MT"/>
              </a:rPr>
              <a:t> </a:t>
            </a: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538932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Contenu de l’application</a:t>
            </a:r>
            <a:endParaRPr/>
          </a:p>
        </p:txBody>
      </p:sp>
      <p:pic>
        <p:nvPicPr>
          <p:cNvPr id="17" name="object 2"/>
          <p:cNvPicPr/>
          <p:nvPr/>
        </p:nvPicPr>
        <p:blipFill>
          <a:blip r:embed="rId3" cstate="print"/>
          <a:stretch>
            <a:fillRect/>
          </a:stretch>
        </p:blipFill>
        <p:spPr>
          <a:xfrm>
            <a:off x="1142976" y="1214428"/>
            <a:ext cx="6715172" cy="37861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pic>
        <p:nvPicPr>
          <p:cNvPr id="1026" name="Picture 2"/>
          <p:cNvPicPr>
            <a:picLocks noChangeAspect="1" noChangeArrowheads="1"/>
          </p:cNvPicPr>
          <p:nvPr/>
        </p:nvPicPr>
        <p:blipFill>
          <a:blip r:embed="rId3"/>
          <a:srcRect/>
          <a:stretch>
            <a:fillRect/>
          </a:stretch>
        </p:blipFill>
        <p:spPr bwMode="auto">
          <a:xfrm>
            <a:off x="0" y="1"/>
            <a:ext cx="9144000" cy="51435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52"/>
          <p:cNvSpPr txBox="1">
            <a:spLocks noGrp="1"/>
          </p:cNvSpPr>
          <p:nvPr>
            <p:ph type="title"/>
          </p:nvPr>
        </p:nvSpPr>
        <p:spPr>
          <a:xfrm>
            <a:off x="285720" y="445025"/>
            <a:ext cx="638945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Langages et base de données</a:t>
            </a:r>
            <a:endParaRPr/>
          </a:p>
        </p:txBody>
      </p:sp>
      <p:sp>
        <p:nvSpPr>
          <p:cNvPr id="602" name="Google Shape;602;p52"/>
          <p:cNvSpPr txBox="1">
            <a:spLocks noGrp="1"/>
          </p:cNvSpPr>
          <p:nvPr>
            <p:ph type="subTitle" idx="1"/>
          </p:nvPr>
        </p:nvSpPr>
        <p:spPr>
          <a:xfrm>
            <a:off x="721812" y="2984625"/>
            <a:ext cx="2421427" cy="35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Type d’application</a:t>
            </a:r>
            <a:endParaRPr/>
          </a:p>
        </p:txBody>
      </p:sp>
      <p:sp>
        <p:nvSpPr>
          <p:cNvPr id="603" name="Google Shape;603;p52"/>
          <p:cNvSpPr txBox="1">
            <a:spLocks noGrp="1"/>
          </p:cNvSpPr>
          <p:nvPr>
            <p:ph type="subTitle" idx="2"/>
          </p:nvPr>
        </p:nvSpPr>
        <p:spPr>
          <a:xfrm>
            <a:off x="857224" y="3319525"/>
            <a:ext cx="2214578" cy="79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Application Mobile (Android &amp; IOS)  et Site web</a:t>
            </a:r>
            <a:endParaRPr/>
          </a:p>
        </p:txBody>
      </p:sp>
      <p:sp>
        <p:nvSpPr>
          <p:cNvPr id="604" name="Google Shape;604;p52"/>
          <p:cNvSpPr txBox="1">
            <a:spLocks noGrp="1"/>
          </p:cNvSpPr>
          <p:nvPr>
            <p:ph type="subTitle" idx="3"/>
          </p:nvPr>
        </p:nvSpPr>
        <p:spPr>
          <a:xfrm>
            <a:off x="3508538" y="2984625"/>
            <a:ext cx="2124300" cy="35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Base de donnée</a:t>
            </a:r>
            <a:endParaRPr/>
          </a:p>
        </p:txBody>
      </p:sp>
      <p:sp>
        <p:nvSpPr>
          <p:cNvPr id="605" name="Google Shape;605;p52"/>
          <p:cNvSpPr txBox="1">
            <a:spLocks noGrp="1"/>
          </p:cNvSpPr>
          <p:nvPr>
            <p:ph type="subTitle" idx="4"/>
          </p:nvPr>
        </p:nvSpPr>
        <p:spPr>
          <a:xfrm>
            <a:off x="3617138" y="3319525"/>
            <a:ext cx="1907100" cy="79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Firebase</a:t>
            </a:r>
            <a:endParaRPr/>
          </a:p>
        </p:txBody>
      </p:sp>
      <p:sp>
        <p:nvSpPr>
          <p:cNvPr id="606" name="Google Shape;606;p52"/>
          <p:cNvSpPr txBox="1">
            <a:spLocks noGrp="1"/>
          </p:cNvSpPr>
          <p:nvPr>
            <p:ph type="subTitle" idx="5"/>
          </p:nvPr>
        </p:nvSpPr>
        <p:spPr>
          <a:xfrm>
            <a:off x="6261950" y="2984625"/>
            <a:ext cx="2194200" cy="35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Langages</a:t>
            </a:r>
            <a:endParaRPr/>
          </a:p>
        </p:txBody>
      </p:sp>
      <p:sp>
        <p:nvSpPr>
          <p:cNvPr id="607" name="Google Shape;607;p52"/>
          <p:cNvSpPr txBox="1">
            <a:spLocks noGrp="1"/>
          </p:cNvSpPr>
          <p:nvPr>
            <p:ph type="subTitle" idx="6"/>
          </p:nvPr>
        </p:nvSpPr>
        <p:spPr>
          <a:xfrm>
            <a:off x="6000760" y="3348086"/>
            <a:ext cx="2714644" cy="79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smtClean="0"/>
              <a:t>DART, Python, HTML, CSS,</a:t>
            </a:r>
          </a:p>
          <a:p>
            <a:pPr marL="0" lvl="0" indent="0" algn="ctr" rtl="0">
              <a:spcBef>
                <a:spcPts val="0"/>
              </a:spcBef>
              <a:spcAft>
                <a:spcPts val="0"/>
              </a:spcAft>
              <a:buNone/>
            </a:pPr>
            <a:r>
              <a:rPr lang="fr-FR" dirty="0" smtClean="0"/>
              <a:t>JS</a:t>
            </a:r>
            <a:endParaRPr/>
          </a:p>
        </p:txBody>
      </p:sp>
      <p:grpSp>
        <p:nvGrpSpPr>
          <p:cNvPr id="27" name="Google Shape;7637;p80"/>
          <p:cNvGrpSpPr/>
          <p:nvPr/>
        </p:nvGrpSpPr>
        <p:grpSpPr>
          <a:xfrm>
            <a:off x="7072330" y="2643188"/>
            <a:ext cx="500066" cy="357190"/>
            <a:chOff x="-45674075" y="3586425"/>
            <a:chExt cx="300900" cy="265450"/>
          </a:xfrm>
          <a:solidFill>
            <a:schemeClr val="bg2"/>
          </a:solidFill>
        </p:grpSpPr>
        <p:sp>
          <p:nvSpPr>
            <p:cNvPr id="28" name="Google Shape;7638;p80"/>
            <p:cNvSpPr/>
            <p:nvPr/>
          </p:nvSpPr>
          <p:spPr>
            <a:xfrm>
              <a:off x="-45674075" y="3586425"/>
              <a:ext cx="300125" cy="70925"/>
            </a:xfrm>
            <a:custGeom>
              <a:avLst/>
              <a:gdLst/>
              <a:ahLst/>
              <a:cxnLst/>
              <a:rect l="l" t="t" r="r" b="b"/>
              <a:pathLst>
                <a:path w="12005" h="2837" extrusionOk="0">
                  <a:moveTo>
                    <a:pt x="6018" y="1418"/>
                  </a:moveTo>
                  <a:cubicBezTo>
                    <a:pt x="6207" y="1418"/>
                    <a:pt x="6365" y="1576"/>
                    <a:pt x="6365" y="1765"/>
                  </a:cubicBezTo>
                  <a:cubicBezTo>
                    <a:pt x="6365" y="1986"/>
                    <a:pt x="6207" y="2143"/>
                    <a:pt x="6018" y="2143"/>
                  </a:cubicBezTo>
                  <a:lnTo>
                    <a:pt x="5294" y="2143"/>
                  </a:lnTo>
                  <a:cubicBezTo>
                    <a:pt x="5105" y="2143"/>
                    <a:pt x="4947" y="1986"/>
                    <a:pt x="4947" y="1765"/>
                  </a:cubicBezTo>
                  <a:cubicBezTo>
                    <a:pt x="4947" y="1576"/>
                    <a:pt x="5105" y="1418"/>
                    <a:pt x="5294" y="1418"/>
                  </a:cubicBezTo>
                  <a:close/>
                  <a:moveTo>
                    <a:pt x="8129" y="1418"/>
                  </a:moveTo>
                  <a:cubicBezTo>
                    <a:pt x="8318" y="1418"/>
                    <a:pt x="8476" y="1576"/>
                    <a:pt x="8476" y="1765"/>
                  </a:cubicBezTo>
                  <a:cubicBezTo>
                    <a:pt x="8476" y="1986"/>
                    <a:pt x="8318" y="2143"/>
                    <a:pt x="8129" y="2143"/>
                  </a:cubicBezTo>
                  <a:lnTo>
                    <a:pt x="7436" y="2143"/>
                  </a:lnTo>
                  <a:cubicBezTo>
                    <a:pt x="7215" y="2143"/>
                    <a:pt x="7089" y="1986"/>
                    <a:pt x="7089" y="1765"/>
                  </a:cubicBezTo>
                  <a:cubicBezTo>
                    <a:pt x="7089" y="1576"/>
                    <a:pt x="7215" y="1418"/>
                    <a:pt x="7436" y="1418"/>
                  </a:cubicBezTo>
                  <a:close/>
                  <a:moveTo>
                    <a:pt x="10240" y="1418"/>
                  </a:moveTo>
                  <a:cubicBezTo>
                    <a:pt x="10429" y="1418"/>
                    <a:pt x="10587" y="1576"/>
                    <a:pt x="10587" y="1765"/>
                  </a:cubicBezTo>
                  <a:cubicBezTo>
                    <a:pt x="10587" y="1986"/>
                    <a:pt x="10429" y="2143"/>
                    <a:pt x="10240" y="2143"/>
                  </a:cubicBezTo>
                  <a:lnTo>
                    <a:pt x="9515" y="2143"/>
                  </a:lnTo>
                  <a:cubicBezTo>
                    <a:pt x="9326" y="2143"/>
                    <a:pt x="9169" y="1986"/>
                    <a:pt x="9169" y="1765"/>
                  </a:cubicBezTo>
                  <a:cubicBezTo>
                    <a:pt x="9169" y="1576"/>
                    <a:pt x="9326" y="1418"/>
                    <a:pt x="9515" y="1418"/>
                  </a:cubicBezTo>
                  <a:close/>
                  <a:moveTo>
                    <a:pt x="1041" y="1"/>
                  </a:moveTo>
                  <a:cubicBezTo>
                    <a:pt x="442" y="1"/>
                    <a:pt x="1" y="473"/>
                    <a:pt x="1" y="1072"/>
                  </a:cubicBezTo>
                  <a:lnTo>
                    <a:pt x="1" y="2836"/>
                  </a:lnTo>
                  <a:lnTo>
                    <a:pt x="12004" y="2836"/>
                  </a:lnTo>
                  <a:lnTo>
                    <a:pt x="12004" y="1072"/>
                  </a:lnTo>
                  <a:cubicBezTo>
                    <a:pt x="12004" y="473"/>
                    <a:pt x="11532" y="1"/>
                    <a:pt x="109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639;p80"/>
            <p:cNvSpPr/>
            <p:nvPr/>
          </p:nvSpPr>
          <p:spPr>
            <a:xfrm>
              <a:off x="-45673275" y="3675425"/>
              <a:ext cx="300100" cy="176450"/>
            </a:xfrm>
            <a:custGeom>
              <a:avLst/>
              <a:gdLst/>
              <a:ahLst/>
              <a:cxnLst/>
              <a:rect l="l" t="t" r="r" b="b"/>
              <a:pathLst>
                <a:path w="12004" h="7058" extrusionOk="0">
                  <a:moveTo>
                    <a:pt x="3852" y="1387"/>
                  </a:moveTo>
                  <a:cubicBezTo>
                    <a:pt x="3946" y="1387"/>
                    <a:pt x="4049" y="1418"/>
                    <a:pt x="4128" y="1481"/>
                  </a:cubicBezTo>
                  <a:cubicBezTo>
                    <a:pt x="4254" y="1607"/>
                    <a:pt x="4254" y="1828"/>
                    <a:pt x="4128" y="2017"/>
                  </a:cubicBezTo>
                  <a:lnTo>
                    <a:pt x="2993" y="3151"/>
                  </a:lnTo>
                  <a:lnTo>
                    <a:pt x="4128" y="4317"/>
                  </a:lnTo>
                  <a:cubicBezTo>
                    <a:pt x="4254" y="4443"/>
                    <a:pt x="4254" y="4695"/>
                    <a:pt x="4128" y="4852"/>
                  </a:cubicBezTo>
                  <a:cubicBezTo>
                    <a:pt x="4064" y="4900"/>
                    <a:pt x="3978" y="4923"/>
                    <a:pt x="3887" y="4923"/>
                  </a:cubicBezTo>
                  <a:cubicBezTo>
                    <a:pt x="3797" y="4923"/>
                    <a:pt x="3702" y="4900"/>
                    <a:pt x="3623" y="4852"/>
                  </a:cubicBezTo>
                  <a:lnTo>
                    <a:pt x="2206" y="3435"/>
                  </a:lnTo>
                  <a:cubicBezTo>
                    <a:pt x="2080" y="3309"/>
                    <a:pt x="2080" y="3057"/>
                    <a:pt x="2206" y="2899"/>
                  </a:cubicBezTo>
                  <a:lnTo>
                    <a:pt x="3623" y="1481"/>
                  </a:lnTo>
                  <a:cubicBezTo>
                    <a:pt x="3671" y="1418"/>
                    <a:pt x="3757" y="1387"/>
                    <a:pt x="3852" y="1387"/>
                  </a:cubicBezTo>
                  <a:close/>
                  <a:moveTo>
                    <a:pt x="8070" y="1450"/>
                  </a:moveTo>
                  <a:cubicBezTo>
                    <a:pt x="8168" y="1450"/>
                    <a:pt x="8270" y="1481"/>
                    <a:pt x="8349" y="1544"/>
                  </a:cubicBezTo>
                  <a:lnTo>
                    <a:pt x="9767" y="2962"/>
                  </a:lnTo>
                  <a:cubicBezTo>
                    <a:pt x="9861" y="3025"/>
                    <a:pt x="9861" y="3246"/>
                    <a:pt x="9767" y="3435"/>
                  </a:cubicBezTo>
                  <a:lnTo>
                    <a:pt x="8349" y="4852"/>
                  </a:lnTo>
                  <a:cubicBezTo>
                    <a:pt x="8286" y="4900"/>
                    <a:pt x="8192" y="4923"/>
                    <a:pt x="8093" y="4923"/>
                  </a:cubicBezTo>
                  <a:cubicBezTo>
                    <a:pt x="7995" y="4923"/>
                    <a:pt x="7892" y="4900"/>
                    <a:pt x="7814" y="4852"/>
                  </a:cubicBezTo>
                  <a:cubicBezTo>
                    <a:pt x="7719" y="4726"/>
                    <a:pt x="7719" y="4474"/>
                    <a:pt x="7814" y="4317"/>
                  </a:cubicBezTo>
                  <a:lnTo>
                    <a:pt x="8979" y="3183"/>
                  </a:lnTo>
                  <a:lnTo>
                    <a:pt x="7814" y="2049"/>
                  </a:lnTo>
                  <a:cubicBezTo>
                    <a:pt x="7719" y="1923"/>
                    <a:pt x="7719" y="1702"/>
                    <a:pt x="7814" y="1544"/>
                  </a:cubicBezTo>
                  <a:cubicBezTo>
                    <a:pt x="7877" y="1481"/>
                    <a:pt x="7971" y="1450"/>
                    <a:pt x="8070" y="1450"/>
                  </a:cubicBezTo>
                  <a:close/>
                  <a:moveTo>
                    <a:pt x="6704" y="737"/>
                  </a:moveTo>
                  <a:cubicBezTo>
                    <a:pt x="6738" y="737"/>
                    <a:pt x="6773" y="744"/>
                    <a:pt x="6805" y="757"/>
                  </a:cubicBezTo>
                  <a:cubicBezTo>
                    <a:pt x="6994" y="788"/>
                    <a:pt x="7089" y="977"/>
                    <a:pt x="7057" y="1166"/>
                  </a:cubicBezTo>
                  <a:lnTo>
                    <a:pt x="5608" y="5388"/>
                  </a:lnTo>
                  <a:cubicBezTo>
                    <a:pt x="5553" y="5553"/>
                    <a:pt x="5402" y="5646"/>
                    <a:pt x="5260" y="5646"/>
                  </a:cubicBezTo>
                  <a:cubicBezTo>
                    <a:pt x="5239" y="5646"/>
                    <a:pt x="5219" y="5644"/>
                    <a:pt x="5199" y="5640"/>
                  </a:cubicBezTo>
                  <a:cubicBezTo>
                    <a:pt x="4978" y="5546"/>
                    <a:pt x="4915" y="5357"/>
                    <a:pt x="4947" y="5199"/>
                  </a:cubicBezTo>
                  <a:lnTo>
                    <a:pt x="6364" y="977"/>
                  </a:lnTo>
                  <a:cubicBezTo>
                    <a:pt x="6439" y="828"/>
                    <a:pt x="6573" y="737"/>
                    <a:pt x="6704" y="737"/>
                  </a:cubicBezTo>
                  <a:close/>
                  <a:moveTo>
                    <a:pt x="0" y="1"/>
                  </a:moveTo>
                  <a:lnTo>
                    <a:pt x="0" y="5987"/>
                  </a:lnTo>
                  <a:cubicBezTo>
                    <a:pt x="0" y="6585"/>
                    <a:pt x="473" y="7058"/>
                    <a:pt x="1040" y="7058"/>
                  </a:cubicBezTo>
                  <a:lnTo>
                    <a:pt x="10933" y="7058"/>
                  </a:lnTo>
                  <a:cubicBezTo>
                    <a:pt x="11531" y="7058"/>
                    <a:pt x="12004" y="6585"/>
                    <a:pt x="12004" y="5987"/>
                  </a:cubicBezTo>
                  <a:lnTo>
                    <a:pt x="12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5698;p76"/>
          <p:cNvGrpSpPr/>
          <p:nvPr/>
        </p:nvGrpSpPr>
        <p:grpSpPr>
          <a:xfrm>
            <a:off x="1643042" y="2571750"/>
            <a:ext cx="500066" cy="428628"/>
            <a:chOff x="4456875" y="2635825"/>
            <a:chExt cx="481825" cy="451700"/>
          </a:xfrm>
          <a:solidFill>
            <a:schemeClr val="bg2">
              <a:lumMod val="40000"/>
              <a:lumOff val="60000"/>
            </a:schemeClr>
          </a:solidFill>
        </p:grpSpPr>
        <p:sp>
          <p:nvSpPr>
            <p:cNvPr id="31" name="Google Shape;5699;p76"/>
            <p:cNvSpPr/>
            <p:nvPr/>
          </p:nvSpPr>
          <p:spPr>
            <a:xfrm>
              <a:off x="4542475" y="3031050"/>
              <a:ext cx="189725" cy="56475"/>
            </a:xfrm>
            <a:custGeom>
              <a:avLst/>
              <a:gdLst/>
              <a:ahLst/>
              <a:cxnLst/>
              <a:rect l="l" t="t" r="r" b="b"/>
              <a:pathLst>
                <a:path w="7589" h="2259" extrusionOk="0">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5700;p76"/>
            <p:cNvSpPr/>
            <p:nvPr/>
          </p:nvSpPr>
          <p:spPr>
            <a:xfrm>
              <a:off x="4456875" y="2946350"/>
              <a:ext cx="256125" cy="56500"/>
            </a:xfrm>
            <a:custGeom>
              <a:avLst/>
              <a:gdLst/>
              <a:ahLst/>
              <a:cxnLst/>
              <a:rect l="l" t="t" r="r" b="b"/>
              <a:pathLst>
                <a:path w="10245" h="2260" extrusionOk="0">
                  <a:moveTo>
                    <a:pt x="1" y="1"/>
                  </a:moveTo>
                  <a:lnTo>
                    <a:pt x="1" y="567"/>
                  </a:lnTo>
                  <a:cubicBezTo>
                    <a:pt x="1" y="1500"/>
                    <a:pt x="756" y="2259"/>
                    <a:pt x="1693" y="2259"/>
                  </a:cubicBezTo>
                  <a:lnTo>
                    <a:pt x="10245" y="2259"/>
                  </a:lnTo>
                  <a:lnTo>
                    <a:pt x="10245" y="1"/>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5701;p76"/>
            <p:cNvSpPr/>
            <p:nvPr/>
          </p:nvSpPr>
          <p:spPr>
            <a:xfrm>
              <a:off x="4741225" y="2861675"/>
              <a:ext cx="169400" cy="141175"/>
            </a:xfrm>
            <a:custGeom>
              <a:avLst/>
              <a:gdLst/>
              <a:ahLst/>
              <a:cxnLst/>
              <a:rect l="l" t="t" r="r" b="b"/>
              <a:pathLst>
                <a:path w="6776" h="5647" extrusionOk="0">
                  <a:moveTo>
                    <a:pt x="0" y="0"/>
                  </a:moveTo>
                  <a:lnTo>
                    <a:pt x="0" y="5646"/>
                  </a:lnTo>
                  <a:lnTo>
                    <a:pt x="6775" y="5646"/>
                  </a:lnTo>
                  <a:lnTo>
                    <a:pt x="6775"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702;p76"/>
            <p:cNvSpPr/>
            <p:nvPr/>
          </p:nvSpPr>
          <p:spPr>
            <a:xfrm>
              <a:off x="4741225" y="3031050"/>
              <a:ext cx="169400" cy="42400"/>
            </a:xfrm>
            <a:custGeom>
              <a:avLst/>
              <a:gdLst/>
              <a:ahLst/>
              <a:cxnLst/>
              <a:rect l="l" t="t" r="r" b="b"/>
              <a:pathLst>
                <a:path w="6776" h="1696" extrusionOk="0">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5703;p76"/>
            <p:cNvSpPr/>
            <p:nvPr/>
          </p:nvSpPr>
          <p:spPr>
            <a:xfrm>
              <a:off x="4456875" y="2635825"/>
              <a:ext cx="481825" cy="282325"/>
            </a:xfrm>
            <a:custGeom>
              <a:avLst/>
              <a:gdLst/>
              <a:ahLst/>
              <a:cxnLst/>
              <a:rect l="l" t="t" r="r" b="b"/>
              <a:pathLst>
                <a:path w="19273" h="11293" extrusionOk="0">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5704;p76"/>
            <p:cNvSpPr/>
            <p:nvPr/>
          </p:nvSpPr>
          <p:spPr>
            <a:xfrm>
              <a:off x="4741225" y="2791125"/>
              <a:ext cx="169400" cy="42325"/>
            </a:xfrm>
            <a:custGeom>
              <a:avLst/>
              <a:gdLst/>
              <a:ahLst/>
              <a:cxnLst/>
              <a:rect l="l" t="t" r="r" b="b"/>
              <a:pathLst>
                <a:path w="6776" h="1693" extrusionOk="0">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6992;p79"/>
          <p:cNvGrpSpPr/>
          <p:nvPr/>
        </p:nvGrpSpPr>
        <p:grpSpPr>
          <a:xfrm>
            <a:off x="4357686" y="2571750"/>
            <a:ext cx="426024" cy="427692"/>
            <a:chOff x="-34405525" y="3558075"/>
            <a:chExt cx="292225" cy="293600"/>
          </a:xfrm>
          <a:solidFill>
            <a:schemeClr val="bg2"/>
          </a:solidFill>
        </p:grpSpPr>
        <p:sp>
          <p:nvSpPr>
            <p:cNvPr id="38" name="Google Shape;6993;p79"/>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94;p79"/>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95;p79"/>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Les fonctionnalités</a:t>
            </a:r>
            <a:endParaRPr/>
          </a:p>
        </p:txBody>
      </p:sp>
      <p:sp>
        <p:nvSpPr>
          <p:cNvPr id="16" name="Rectangle 15"/>
          <p:cNvSpPr/>
          <p:nvPr/>
        </p:nvSpPr>
        <p:spPr>
          <a:xfrm>
            <a:off x="142844" y="1357304"/>
            <a:ext cx="8643966" cy="3323987"/>
          </a:xfrm>
          <a:prstGeom prst="rect">
            <a:avLst/>
          </a:prstGeom>
        </p:spPr>
        <p:txBody>
          <a:bodyPr wrap="square">
            <a:spAutoFit/>
          </a:bodyPr>
          <a:lstStyle/>
          <a:p>
            <a:r>
              <a:rPr lang="fr-FR" b="1" dirty="0" smtClean="0"/>
              <a:t>Locations de maisons / appartements </a:t>
            </a:r>
            <a:r>
              <a:rPr lang="fr-FR" dirty="0" smtClean="0"/>
              <a:t>: Notre application permettra aux voyageurs de trouver et de réserver des maisons ou des appartements à louer, similaire à </a:t>
            </a:r>
            <a:r>
              <a:rPr lang="fr-FR" dirty="0" err="1" smtClean="0"/>
              <a:t>Airbnb</a:t>
            </a:r>
            <a:r>
              <a:rPr lang="fr-FR" dirty="0" smtClean="0"/>
              <a:t>. Nous pouvons créer une interface conviviale où les hôtes peuvent publier leurs biens, et les voyageurs peuvent rechercher, filtrer et réserver ces logements en fonction de leurs besoins et de leurs préférences.</a:t>
            </a:r>
            <a:br>
              <a:rPr lang="fr-FR" dirty="0" smtClean="0"/>
            </a:br>
            <a:r>
              <a:rPr lang="fr-FR" dirty="0" smtClean="0"/>
              <a:t/>
            </a:r>
            <a:br>
              <a:rPr lang="fr-FR" dirty="0" smtClean="0"/>
            </a:br>
            <a:r>
              <a:rPr lang="fr-FR" b="1" dirty="0" smtClean="0"/>
              <a:t>Location de voitures et de Jet-ski </a:t>
            </a:r>
            <a:r>
              <a:rPr lang="fr-FR" dirty="0" smtClean="0"/>
              <a:t>: En plus des hébergements, nous offrons également la possibilité de louer des voitures et des Jet-ski. Nous pouvons collaborer avec des agences de location de véhicules et de loisirs pour proposer une gamme de véhicules et de jet-ski à louer. Les utilisateurs pourront effectuer des réservations et des paiements via notre plateforme.</a:t>
            </a:r>
          </a:p>
          <a:p>
            <a:r>
              <a:rPr lang="fr-FR" dirty="0" smtClean="0"/>
              <a:t/>
            </a:r>
            <a:br>
              <a:rPr lang="fr-FR" dirty="0" smtClean="0"/>
            </a:br>
            <a:r>
              <a:rPr lang="fr-FR" b="1" dirty="0" smtClean="0"/>
              <a:t> Réservation d'hôtels et de restaurants </a:t>
            </a:r>
            <a:r>
              <a:rPr lang="fr-FR" dirty="0" smtClean="0"/>
              <a:t>: Nous pouvons intégrer la possibilité de réserver des chambres d'hôtel et des tables de restaurant à travers notre plateforme. Les utilisateurs pourront rechercher des hôtels et des restaurants, consulter les disponibilités et effectuer des réservations en ligne. Nous pouvons collaborer avec des établissements hôteliers et des restaurants pour mettre en place ce service de réservation.</a:t>
            </a: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Les fonctionnalités</a:t>
            </a:r>
            <a:endParaRPr/>
          </a:p>
        </p:txBody>
      </p:sp>
      <p:sp>
        <p:nvSpPr>
          <p:cNvPr id="16" name="Rectangle 15"/>
          <p:cNvSpPr/>
          <p:nvPr/>
        </p:nvSpPr>
        <p:spPr>
          <a:xfrm>
            <a:off x="142844" y="1357304"/>
            <a:ext cx="8643966" cy="2893100"/>
          </a:xfrm>
          <a:prstGeom prst="rect">
            <a:avLst/>
          </a:prstGeom>
        </p:spPr>
        <p:txBody>
          <a:bodyPr wrap="square">
            <a:spAutoFit/>
          </a:bodyPr>
          <a:lstStyle/>
          <a:p>
            <a:pPr algn="just"/>
            <a:r>
              <a:rPr lang="fr-FR" b="1" dirty="0" smtClean="0"/>
              <a:t>Lieux célèbres de la ville </a:t>
            </a:r>
            <a:r>
              <a:rPr lang="fr-FR" dirty="0" smtClean="0"/>
              <a:t>: Notre application fournira des informations sur les lieux célèbres et les attractions touristiques de chaque ville en Algérie. Cela permettra aux voyageurs de découvrir les points d'intérêt locaux et de planifier leurs visites en conséquence. Nous pouvons inclure des descriptions, des images, des horaires d'ouverture et d'autres informations pertinentes pour chaque lieu.</a:t>
            </a:r>
            <a:br>
              <a:rPr lang="fr-FR" dirty="0" smtClean="0"/>
            </a:br>
            <a:r>
              <a:rPr lang="fr-FR" dirty="0" smtClean="0"/>
              <a:t/>
            </a:r>
            <a:br>
              <a:rPr lang="fr-FR" dirty="0" smtClean="0"/>
            </a:br>
            <a:r>
              <a:rPr lang="fr-FR" b="1" dirty="0" smtClean="0"/>
              <a:t>transports en commun </a:t>
            </a:r>
            <a:r>
              <a:rPr lang="fr-FR" dirty="0" smtClean="0"/>
              <a:t>: Pour faciliter les déplacements des voyageurs, nous pouvons intégrer des informations sur les transports en commun tels que les tramways et les bus. Cela peut inclure les horaires, les tarifs, les itinéraires et les arrêts. Nous pouvons également fournir une carte interactive pour aider les utilisateurs à naviguer dans les transports en commun.</a:t>
            </a:r>
          </a:p>
          <a:p>
            <a:pPr algn="just"/>
            <a:endParaRPr lang="fr-FR" dirty="0" smtClean="0"/>
          </a:p>
          <a:p>
            <a:pPr algn="just"/>
            <a:r>
              <a:rPr lang="fr-FR" b="1" dirty="0" smtClean="0"/>
              <a:t>Système de Recommandation </a:t>
            </a:r>
            <a:r>
              <a:rPr lang="fr-FR" dirty="0" smtClean="0"/>
              <a:t>: Implémentez un système de recommandation basé sur l'intelligence artificielle pour suggérer des produits ou services aux clients en fonction de leurs préférences précédentes, de leurs achats et de leurs avis</a:t>
            </a:r>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Les fonctionnalités</a:t>
            </a:r>
            <a:endParaRPr/>
          </a:p>
        </p:txBody>
      </p:sp>
      <p:sp>
        <p:nvSpPr>
          <p:cNvPr id="16" name="Rectangle 15"/>
          <p:cNvSpPr/>
          <p:nvPr/>
        </p:nvSpPr>
        <p:spPr>
          <a:xfrm>
            <a:off x="142844" y="1357304"/>
            <a:ext cx="8643966" cy="3323987"/>
          </a:xfrm>
          <a:prstGeom prst="rect">
            <a:avLst/>
          </a:prstGeom>
        </p:spPr>
        <p:txBody>
          <a:bodyPr wrap="square">
            <a:spAutoFit/>
          </a:bodyPr>
          <a:lstStyle/>
          <a:p>
            <a:r>
              <a:rPr lang="fr-FR" b="1" dirty="0" err="1" smtClean="0"/>
              <a:t>Chatbot</a:t>
            </a:r>
            <a:r>
              <a:rPr lang="fr-FR" b="1" dirty="0" smtClean="0"/>
              <a:t> IA </a:t>
            </a:r>
            <a:r>
              <a:rPr lang="fr-FR" dirty="0" smtClean="0"/>
              <a:t>: Nous pouvons intégrer un </a:t>
            </a:r>
            <a:r>
              <a:rPr lang="fr-FR" dirty="0" err="1" smtClean="0"/>
              <a:t>Chatbot</a:t>
            </a:r>
            <a:r>
              <a:rPr lang="fr-FR" dirty="0" smtClean="0"/>
              <a:t> alimenté par l'intelligence artificielle pour aider les voyageurs à rechercher et à explorer la ville. Le </a:t>
            </a:r>
            <a:r>
              <a:rPr lang="fr-FR" dirty="0" err="1" smtClean="0"/>
              <a:t>Chatbot</a:t>
            </a:r>
            <a:r>
              <a:rPr lang="fr-FR" dirty="0" smtClean="0"/>
              <a:t> peut répondre aux questions courantes, fournir des recommandations personnalisées, donner des conseils de voyage et aider les utilisateurs à trouver des informations spécifiques sur les lieux, les événements, les restaurants, etc.</a:t>
            </a:r>
            <a:br>
              <a:rPr lang="fr-FR" dirty="0" smtClean="0"/>
            </a:br>
            <a:r>
              <a:rPr lang="fr-FR" dirty="0" smtClean="0"/>
              <a:t/>
            </a:r>
            <a:br>
              <a:rPr lang="fr-FR" dirty="0" smtClean="0"/>
            </a:br>
            <a:r>
              <a:rPr lang="fr-FR" b="1" dirty="0" smtClean="0"/>
              <a:t>Authentification sécurisée </a:t>
            </a:r>
            <a:r>
              <a:rPr lang="fr-FR" dirty="0" smtClean="0"/>
              <a:t>: Pour assurer la sécurité des utilisateurs, nous devons mettre en place un système d'authentification sécurisé. Cela peut inclure des méthodes d'authentification telles que l'e-mail, le numéro de téléphone ou les réseaux sociaux. Nous pouvons également mettre en œuvre des mesures de sécurité pour protéger les données des utilisateurs et les transactions financières.</a:t>
            </a:r>
          </a:p>
          <a:p>
            <a:endParaRPr lang="fr-FR" dirty="0" smtClean="0"/>
          </a:p>
          <a:p>
            <a:r>
              <a:rPr lang="fr-FR" b="1" dirty="0" smtClean="0"/>
              <a:t>Section des publicités :</a:t>
            </a:r>
            <a:r>
              <a:rPr lang="fr-FR" dirty="0" smtClean="0"/>
              <a:t> Offre un espace publicitaire aux entreprises locales pour promouvoir leurs services, générant ainsi des revenus pour votre application.</a:t>
            </a:r>
          </a:p>
          <a:p>
            <a:endParaRPr lang="fr-FR" dirty="0" smtClean="0"/>
          </a:p>
          <a:p>
            <a:r>
              <a:rPr lang="fr-FR" b="1" dirty="0" smtClean="0"/>
              <a:t>Interface ergonomique :</a:t>
            </a:r>
            <a:r>
              <a:rPr lang="fr-FR" dirty="0" smtClean="0"/>
              <a:t> Propose une interface conviviale avec la possibilité de choisir entre un mode clair et un mode sombre, améliorant ainsi l'expérience utilisateur.</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Les fonctionnalités</a:t>
            </a:r>
            <a:endParaRPr/>
          </a:p>
        </p:txBody>
      </p:sp>
      <p:sp>
        <p:nvSpPr>
          <p:cNvPr id="16" name="Rectangle 15"/>
          <p:cNvSpPr/>
          <p:nvPr/>
        </p:nvSpPr>
        <p:spPr>
          <a:xfrm>
            <a:off x="142844" y="1357304"/>
            <a:ext cx="8643966" cy="3970318"/>
          </a:xfrm>
          <a:prstGeom prst="rect">
            <a:avLst/>
          </a:prstGeom>
        </p:spPr>
        <p:txBody>
          <a:bodyPr wrap="square">
            <a:spAutoFit/>
          </a:bodyPr>
          <a:lstStyle/>
          <a:p>
            <a:r>
              <a:rPr lang="fr-FR" b="1" dirty="0" smtClean="0"/>
              <a:t>Avis des clients :</a:t>
            </a:r>
            <a:r>
              <a:rPr lang="fr-FR" dirty="0" smtClean="0"/>
              <a:t> Permet aux utilisateurs de laisser des évaluations et des commentaires sur les logements, les restaurants, les lieux..</a:t>
            </a:r>
            <a:r>
              <a:rPr lang="fr-FR" dirty="0" err="1" smtClean="0"/>
              <a:t>etc</a:t>
            </a:r>
            <a:endParaRPr lang="fr-FR" dirty="0" smtClean="0"/>
          </a:p>
          <a:p>
            <a:endParaRPr lang="fr-FR" dirty="0" smtClean="0"/>
          </a:p>
          <a:p>
            <a:r>
              <a:rPr lang="fr-FR" b="1" dirty="0" smtClean="0"/>
              <a:t>Détection de mots malveillants dans les commentaires :</a:t>
            </a:r>
            <a:r>
              <a:rPr lang="fr-FR" dirty="0" smtClean="0"/>
              <a:t> Utilise des filtres et des algorithmes pour détecter et modérer les commentaires inappropriés ou malveillants, assurant un environnement respectueux.</a:t>
            </a:r>
          </a:p>
          <a:p>
            <a:endParaRPr lang="fr-FR" dirty="0" smtClean="0"/>
          </a:p>
          <a:p>
            <a:r>
              <a:rPr lang="fr-FR" b="1" dirty="0" smtClean="0"/>
              <a:t>Affichage du nombre de visiteurs :</a:t>
            </a:r>
            <a:r>
              <a:rPr lang="fr-FR" dirty="0" smtClean="0"/>
              <a:t> Affiche en temps réel le nombre d'utilisateurs actifs sur l'application/site, fournissant des informations sur la popularité du service</a:t>
            </a:r>
          </a:p>
          <a:p>
            <a:endParaRPr lang="fr-FR" dirty="0" smtClean="0"/>
          </a:p>
          <a:p>
            <a:pPr>
              <a:buFont typeface="Arial" pitchFamily="34" charset="0"/>
              <a:buChar char="•"/>
            </a:pPr>
            <a:r>
              <a:rPr lang="fr-FR" spc="-45" dirty="0" smtClean="0">
                <a:latin typeface="Arial MT"/>
                <a:cs typeface="Arial MT"/>
              </a:rPr>
              <a:t> Création</a:t>
            </a:r>
            <a:r>
              <a:rPr lang="fr-FR" spc="-30" dirty="0" smtClean="0">
                <a:latin typeface="Arial MT"/>
                <a:cs typeface="Arial MT"/>
              </a:rPr>
              <a:t> </a:t>
            </a:r>
            <a:r>
              <a:rPr lang="fr-FR" spc="-10" dirty="0" smtClean="0">
                <a:latin typeface="Arial MT"/>
                <a:cs typeface="Arial MT"/>
              </a:rPr>
              <a:t>d’un</a:t>
            </a:r>
            <a:r>
              <a:rPr lang="fr-FR" spc="-65" dirty="0" smtClean="0">
                <a:latin typeface="Arial MT"/>
                <a:cs typeface="Arial MT"/>
              </a:rPr>
              <a:t> </a:t>
            </a:r>
            <a:r>
              <a:rPr lang="fr-FR" spc="-40" dirty="0" smtClean="0">
                <a:latin typeface="Arial MT"/>
                <a:cs typeface="Arial MT"/>
              </a:rPr>
              <a:t>compte</a:t>
            </a:r>
            <a:r>
              <a:rPr lang="fr-FR" spc="-35" dirty="0" smtClean="0">
                <a:latin typeface="Arial MT"/>
                <a:cs typeface="Arial MT"/>
              </a:rPr>
              <a:t> </a:t>
            </a:r>
            <a:r>
              <a:rPr lang="fr-FR" spc="-10" dirty="0" smtClean="0">
                <a:latin typeface="Arial MT"/>
                <a:cs typeface="Arial MT"/>
              </a:rPr>
              <a:t>pour</a:t>
            </a:r>
            <a:r>
              <a:rPr lang="fr-FR" spc="-35" dirty="0" smtClean="0">
                <a:latin typeface="Arial MT"/>
                <a:cs typeface="Arial MT"/>
              </a:rPr>
              <a:t> </a:t>
            </a:r>
            <a:r>
              <a:rPr lang="fr-FR" spc="-10" dirty="0" smtClean="0">
                <a:latin typeface="Arial MT"/>
                <a:cs typeface="Arial MT"/>
              </a:rPr>
              <a:t>le</a:t>
            </a:r>
            <a:r>
              <a:rPr lang="fr-FR" spc="-30" dirty="0" smtClean="0">
                <a:latin typeface="Arial MT"/>
                <a:cs typeface="Arial MT"/>
              </a:rPr>
              <a:t> </a:t>
            </a:r>
            <a:r>
              <a:rPr lang="fr-FR" spc="-10" dirty="0" smtClean="0">
                <a:latin typeface="Arial MT"/>
                <a:cs typeface="Arial MT"/>
              </a:rPr>
              <a:t>client</a:t>
            </a:r>
            <a:r>
              <a:rPr lang="fr-FR" spc="-35" dirty="0" smtClean="0">
                <a:latin typeface="Arial MT"/>
                <a:cs typeface="Arial MT"/>
              </a:rPr>
              <a:t> </a:t>
            </a:r>
            <a:r>
              <a:rPr lang="fr-FR" dirty="0" smtClean="0">
                <a:latin typeface="Arial MT"/>
                <a:cs typeface="Arial MT"/>
              </a:rPr>
              <a:t>et</a:t>
            </a:r>
            <a:r>
              <a:rPr lang="fr-FR" spc="-30" dirty="0" smtClean="0">
                <a:latin typeface="Arial MT"/>
                <a:cs typeface="Arial MT"/>
              </a:rPr>
              <a:t> </a:t>
            </a:r>
            <a:r>
              <a:rPr lang="fr-FR" spc="-10" dirty="0" smtClean="0">
                <a:latin typeface="Arial MT"/>
                <a:cs typeface="Arial MT"/>
              </a:rPr>
              <a:t>le</a:t>
            </a:r>
            <a:r>
              <a:rPr lang="fr-FR" spc="-35" dirty="0" smtClean="0">
                <a:latin typeface="Arial MT"/>
                <a:cs typeface="Arial MT"/>
              </a:rPr>
              <a:t> </a:t>
            </a:r>
            <a:r>
              <a:rPr lang="fr-FR" spc="-75" dirty="0" smtClean="0">
                <a:latin typeface="Arial MT"/>
                <a:cs typeface="Arial MT"/>
              </a:rPr>
              <a:t>responsable</a:t>
            </a:r>
            <a:r>
              <a:rPr lang="fr-FR" dirty="0" smtClean="0">
                <a:latin typeface="Arial MT"/>
                <a:cs typeface="Arial MT"/>
              </a:rPr>
              <a:t> </a:t>
            </a:r>
            <a:r>
              <a:rPr lang="fr-FR" spc="-40" dirty="0" smtClean="0">
                <a:latin typeface="Arial MT"/>
                <a:cs typeface="Arial MT"/>
              </a:rPr>
              <a:t>Le</a:t>
            </a:r>
            <a:r>
              <a:rPr lang="fr-FR" spc="-30" dirty="0" smtClean="0">
                <a:latin typeface="Arial MT"/>
                <a:cs typeface="Arial MT"/>
              </a:rPr>
              <a:t> </a:t>
            </a:r>
            <a:r>
              <a:rPr lang="fr-FR" spc="-60" dirty="0" smtClean="0">
                <a:latin typeface="Arial MT"/>
                <a:cs typeface="Arial MT"/>
              </a:rPr>
              <a:t>responsable </a:t>
            </a:r>
            <a:r>
              <a:rPr lang="fr-FR" spc="-40" dirty="0" smtClean="0">
                <a:latin typeface="Arial MT"/>
                <a:cs typeface="Arial MT"/>
              </a:rPr>
              <a:t>d’une</a:t>
            </a:r>
            <a:r>
              <a:rPr lang="fr-FR" spc="-35" dirty="0" smtClean="0">
                <a:latin typeface="Arial MT"/>
                <a:cs typeface="Arial MT"/>
              </a:rPr>
              <a:t> </a:t>
            </a:r>
            <a:r>
              <a:rPr lang="fr-FR" spc="-100" dirty="0" smtClean="0">
                <a:latin typeface="Arial MT"/>
                <a:cs typeface="Arial MT"/>
              </a:rPr>
              <a:t>agence</a:t>
            </a:r>
            <a:r>
              <a:rPr lang="fr-FR" spc="25" dirty="0" smtClean="0">
                <a:latin typeface="Arial MT"/>
                <a:cs typeface="Arial MT"/>
              </a:rPr>
              <a:t> </a:t>
            </a:r>
            <a:r>
              <a:rPr lang="fr-FR" spc="-80" dirty="0" smtClean="0">
                <a:latin typeface="Arial MT"/>
                <a:cs typeface="Arial MT"/>
              </a:rPr>
              <a:t>ne</a:t>
            </a:r>
            <a:r>
              <a:rPr lang="fr-FR" spc="5" dirty="0" smtClean="0">
                <a:latin typeface="Arial MT"/>
                <a:cs typeface="Arial MT"/>
              </a:rPr>
              <a:t> </a:t>
            </a:r>
            <a:r>
              <a:rPr lang="fr-FR" spc="-10" dirty="0" smtClean="0">
                <a:latin typeface="Arial MT"/>
                <a:cs typeface="Arial MT"/>
              </a:rPr>
              <a:t>peut</a:t>
            </a:r>
            <a:r>
              <a:rPr lang="fr-FR" spc="-5" dirty="0" smtClean="0">
                <a:latin typeface="Arial MT"/>
                <a:cs typeface="Arial MT"/>
              </a:rPr>
              <a:t> </a:t>
            </a:r>
            <a:r>
              <a:rPr lang="fr-FR" spc="-90" dirty="0" smtClean="0">
                <a:latin typeface="Arial MT"/>
                <a:cs typeface="Arial MT"/>
              </a:rPr>
              <a:t>pas</a:t>
            </a:r>
            <a:r>
              <a:rPr lang="fr-FR" spc="15" dirty="0" smtClean="0">
                <a:latin typeface="Arial MT"/>
                <a:cs typeface="Arial MT"/>
              </a:rPr>
              <a:t> </a:t>
            </a:r>
            <a:r>
              <a:rPr lang="fr-FR" spc="-20" dirty="0" smtClean="0">
                <a:latin typeface="Arial MT"/>
                <a:cs typeface="Arial MT"/>
              </a:rPr>
              <a:t>rajouter</a:t>
            </a:r>
            <a:r>
              <a:rPr lang="fr-FR" spc="5" dirty="0" smtClean="0">
                <a:latin typeface="Arial MT"/>
                <a:cs typeface="Arial MT"/>
              </a:rPr>
              <a:t> </a:t>
            </a:r>
            <a:r>
              <a:rPr lang="fr-FR" spc="-70" dirty="0" smtClean="0">
                <a:latin typeface="Arial MT"/>
                <a:cs typeface="Arial MT"/>
              </a:rPr>
              <a:t>une</a:t>
            </a:r>
            <a:r>
              <a:rPr lang="fr-FR" spc="5" dirty="0" smtClean="0">
                <a:latin typeface="Arial MT"/>
                <a:cs typeface="Arial MT"/>
              </a:rPr>
              <a:t> </a:t>
            </a:r>
            <a:r>
              <a:rPr lang="fr-FR" spc="-75" dirty="0" smtClean="0">
                <a:latin typeface="Arial MT"/>
                <a:cs typeface="Arial MT"/>
              </a:rPr>
              <a:t>annonce</a:t>
            </a:r>
            <a:r>
              <a:rPr lang="fr-FR" spc="10" dirty="0" smtClean="0">
                <a:latin typeface="Arial MT"/>
                <a:cs typeface="Arial MT"/>
              </a:rPr>
              <a:t> </a:t>
            </a:r>
            <a:r>
              <a:rPr lang="fr-FR" spc="-110" dirty="0" smtClean="0">
                <a:latin typeface="Arial MT"/>
                <a:cs typeface="Arial MT"/>
              </a:rPr>
              <a:t>sans</a:t>
            </a:r>
            <a:r>
              <a:rPr lang="fr-FR" spc="35" dirty="0" smtClean="0">
                <a:latin typeface="Arial MT"/>
                <a:cs typeface="Arial MT"/>
              </a:rPr>
              <a:t> </a:t>
            </a:r>
            <a:r>
              <a:rPr lang="fr-FR" spc="-10" dirty="0" smtClean="0">
                <a:latin typeface="Arial MT"/>
                <a:cs typeface="Arial MT"/>
              </a:rPr>
              <a:t>notre </a:t>
            </a:r>
            <a:r>
              <a:rPr lang="fr-FR" spc="-35" dirty="0" smtClean="0">
                <a:latin typeface="Arial MT"/>
                <a:cs typeface="Arial MT"/>
              </a:rPr>
              <a:t>acceptation.</a:t>
            </a:r>
            <a:r>
              <a:rPr lang="fr-FR" spc="-40" dirty="0" smtClean="0">
                <a:latin typeface="Arial MT"/>
                <a:cs typeface="Arial MT"/>
              </a:rPr>
              <a:t> </a:t>
            </a:r>
            <a:r>
              <a:rPr lang="fr-FR" spc="-30" dirty="0" smtClean="0">
                <a:latin typeface="Arial MT"/>
                <a:cs typeface="Arial MT"/>
              </a:rPr>
              <a:t>Cette</a:t>
            </a:r>
            <a:r>
              <a:rPr lang="fr-FR" spc="-35" dirty="0" smtClean="0">
                <a:latin typeface="Arial MT"/>
                <a:cs typeface="Arial MT"/>
              </a:rPr>
              <a:t> </a:t>
            </a:r>
            <a:r>
              <a:rPr lang="fr-FR" spc="-85" dirty="0" smtClean="0">
                <a:latin typeface="Arial MT"/>
                <a:cs typeface="Arial MT"/>
              </a:rPr>
              <a:t>démarche</a:t>
            </a:r>
            <a:r>
              <a:rPr lang="fr-FR" spc="10" dirty="0" smtClean="0">
                <a:latin typeface="Arial MT"/>
                <a:cs typeface="Arial MT"/>
              </a:rPr>
              <a:t> </a:t>
            </a:r>
            <a:r>
              <a:rPr lang="fr-FR" spc="-30" dirty="0" smtClean="0">
                <a:latin typeface="Arial MT"/>
                <a:cs typeface="Arial MT"/>
              </a:rPr>
              <a:t>est</a:t>
            </a:r>
            <a:r>
              <a:rPr lang="fr-FR" spc="-20" dirty="0" smtClean="0">
                <a:latin typeface="Arial MT"/>
                <a:cs typeface="Arial MT"/>
              </a:rPr>
              <a:t> </a:t>
            </a:r>
            <a:r>
              <a:rPr lang="fr-FR" spc="-10" dirty="0" smtClean="0">
                <a:latin typeface="Arial MT"/>
                <a:cs typeface="Arial MT"/>
              </a:rPr>
              <a:t>pour</a:t>
            </a:r>
            <a:r>
              <a:rPr lang="fr-FR" spc="-15" dirty="0" smtClean="0">
                <a:latin typeface="Arial MT"/>
                <a:cs typeface="Arial MT"/>
              </a:rPr>
              <a:t> </a:t>
            </a:r>
            <a:r>
              <a:rPr lang="fr-FR" spc="-70" dirty="0" smtClean="0">
                <a:latin typeface="Arial MT"/>
                <a:cs typeface="Arial MT"/>
              </a:rPr>
              <a:t>assurer</a:t>
            </a:r>
            <a:r>
              <a:rPr lang="fr-FR" spc="-5" dirty="0" smtClean="0">
                <a:latin typeface="Arial MT"/>
                <a:cs typeface="Arial MT"/>
              </a:rPr>
              <a:t> </a:t>
            </a:r>
            <a:r>
              <a:rPr lang="fr-FR" dirty="0" smtClean="0">
                <a:latin typeface="Arial MT"/>
                <a:cs typeface="Arial MT"/>
              </a:rPr>
              <a:t>la</a:t>
            </a:r>
            <a:r>
              <a:rPr lang="fr-FR" spc="-15" dirty="0" smtClean="0">
                <a:latin typeface="Arial MT"/>
                <a:cs typeface="Arial MT"/>
              </a:rPr>
              <a:t> </a:t>
            </a:r>
            <a:r>
              <a:rPr lang="fr-FR" spc="-50" dirty="0" smtClean="0">
                <a:latin typeface="Arial MT"/>
                <a:cs typeface="Arial MT"/>
              </a:rPr>
              <a:t>sécurité</a:t>
            </a:r>
            <a:r>
              <a:rPr lang="fr-FR" spc="-20" dirty="0" smtClean="0">
                <a:latin typeface="Arial MT"/>
                <a:cs typeface="Arial MT"/>
              </a:rPr>
              <a:t> </a:t>
            </a:r>
            <a:r>
              <a:rPr lang="fr-FR" dirty="0" smtClean="0">
                <a:latin typeface="Arial MT"/>
                <a:cs typeface="Arial MT"/>
              </a:rPr>
              <a:t>du</a:t>
            </a:r>
            <a:r>
              <a:rPr lang="fr-FR" spc="-15" dirty="0" smtClean="0">
                <a:latin typeface="Arial MT"/>
                <a:cs typeface="Arial MT"/>
              </a:rPr>
              <a:t> </a:t>
            </a:r>
            <a:r>
              <a:rPr lang="fr-FR" spc="-10" dirty="0" smtClean="0">
                <a:latin typeface="Arial MT"/>
                <a:cs typeface="Arial MT"/>
              </a:rPr>
              <a:t>client.</a:t>
            </a:r>
          </a:p>
          <a:p>
            <a:endParaRPr lang="fr-FR" dirty="0" smtClean="0">
              <a:latin typeface="Arial MT"/>
              <a:cs typeface="Arial MT"/>
            </a:endParaRPr>
          </a:p>
          <a:p>
            <a:pPr>
              <a:buFont typeface="Arial" pitchFamily="34" charset="0"/>
              <a:buChar char="•"/>
            </a:pPr>
            <a:r>
              <a:rPr lang="fr-FR" spc="-35" dirty="0" smtClean="0">
                <a:latin typeface="Arial MT"/>
                <a:cs typeface="Arial MT"/>
              </a:rPr>
              <a:t> Mentionner</a:t>
            </a:r>
            <a:r>
              <a:rPr lang="fr-FR" spc="-25" dirty="0" smtClean="0">
                <a:latin typeface="Arial MT"/>
                <a:cs typeface="Arial MT"/>
              </a:rPr>
              <a:t> </a:t>
            </a:r>
            <a:r>
              <a:rPr lang="fr-FR" dirty="0" smtClean="0">
                <a:latin typeface="Arial MT"/>
                <a:cs typeface="Arial MT"/>
              </a:rPr>
              <a:t>la</a:t>
            </a:r>
            <a:r>
              <a:rPr lang="fr-FR" spc="-5" dirty="0" smtClean="0">
                <a:latin typeface="Arial MT"/>
                <a:cs typeface="Arial MT"/>
              </a:rPr>
              <a:t> </a:t>
            </a:r>
            <a:r>
              <a:rPr lang="fr-FR" spc="-35" dirty="0" smtClean="0">
                <a:latin typeface="Arial MT"/>
                <a:cs typeface="Arial MT"/>
              </a:rPr>
              <a:t>disponibilité</a:t>
            </a:r>
            <a:r>
              <a:rPr lang="fr-FR" spc="-5" dirty="0" smtClean="0">
                <a:latin typeface="Arial MT"/>
                <a:cs typeface="Arial MT"/>
              </a:rPr>
              <a:t> </a:t>
            </a:r>
            <a:r>
              <a:rPr lang="fr-FR" dirty="0" smtClean="0">
                <a:latin typeface="Arial MT"/>
                <a:cs typeface="Arial MT"/>
              </a:rPr>
              <a:t>et</a:t>
            </a:r>
            <a:r>
              <a:rPr lang="fr-FR" spc="-5" dirty="0" smtClean="0">
                <a:latin typeface="Arial MT"/>
                <a:cs typeface="Arial MT"/>
              </a:rPr>
              <a:t> </a:t>
            </a:r>
            <a:r>
              <a:rPr lang="fr-FR" spc="-30" dirty="0" smtClean="0">
                <a:latin typeface="Arial MT"/>
                <a:cs typeface="Arial MT"/>
              </a:rPr>
              <a:t>l’occupation</a:t>
            </a:r>
            <a:r>
              <a:rPr lang="fr-FR" spc="-5" dirty="0" smtClean="0">
                <a:latin typeface="Arial MT"/>
                <a:cs typeface="Arial MT"/>
              </a:rPr>
              <a:t> </a:t>
            </a:r>
            <a:r>
              <a:rPr lang="fr-FR" spc="-85" dirty="0" smtClean="0">
                <a:latin typeface="Arial MT"/>
                <a:cs typeface="Arial MT"/>
              </a:rPr>
              <a:t>dans</a:t>
            </a:r>
            <a:r>
              <a:rPr lang="fr-FR" spc="10" dirty="0" smtClean="0">
                <a:latin typeface="Arial MT"/>
                <a:cs typeface="Arial MT"/>
              </a:rPr>
              <a:t> </a:t>
            </a:r>
            <a:r>
              <a:rPr lang="fr-FR" dirty="0" smtClean="0">
                <a:latin typeface="Arial MT"/>
                <a:cs typeface="Arial MT"/>
              </a:rPr>
              <a:t>la</a:t>
            </a:r>
            <a:r>
              <a:rPr lang="fr-FR" spc="-5" dirty="0" smtClean="0">
                <a:latin typeface="Arial MT"/>
                <a:cs typeface="Arial MT"/>
              </a:rPr>
              <a:t> </a:t>
            </a:r>
            <a:r>
              <a:rPr lang="fr-FR" spc="-25" dirty="0" smtClean="0">
                <a:latin typeface="Arial MT"/>
                <a:cs typeface="Arial MT"/>
              </a:rPr>
              <a:t>location</a:t>
            </a:r>
            <a:r>
              <a:rPr lang="fr-FR" spc="-10" dirty="0" smtClean="0">
                <a:latin typeface="Arial MT"/>
                <a:cs typeface="Arial MT"/>
              </a:rPr>
              <a:t> </a:t>
            </a:r>
            <a:r>
              <a:rPr lang="fr-FR" spc="-25" dirty="0" smtClean="0">
                <a:latin typeface="Arial MT"/>
                <a:cs typeface="Arial MT"/>
              </a:rPr>
              <a:t>des </a:t>
            </a:r>
            <a:r>
              <a:rPr lang="fr-FR" spc="-50" dirty="0" smtClean="0">
                <a:latin typeface="Arial MT"/>
                <a:cs typeface="Arial MT"/>
              </a:rPr>
              <a:t>appartements,</a:t>
            </a:r>
            <a:r>
              <a:rPr lang="fr-FR" spc="-25" dirty="0" smtClean="0">
                <a:latin typeface="Arial MT"/>
                <a:cs typeface="Arial MT"/>
              </a:rPr>
              <a:t> </a:t>
            </a:r>
            <a:r>
              <a:rPr lang="fr-FR" spc="-35" dirty="0" smtClean="0">
                <a:latin typeface="Arial MT"/>
                <a:cs typeface="Arial MT"/>
              </a:rPr>
              <a:t>voitures,</a:t>
            </a:r>
            <a:r>
              <a:rPr lang="fr-FR" spc="-20" dirty="0" smtClean="0">
                <a:latin typeface="Arial MT"/>
                <a:cs typeface="Arial MT"/>
              </a:rPr>
              <a:t> </a:t>
            </a:r>
            <a:r>
              <a:rPr lang="fr-FR" spc="-40" dirty="0" err="1" smtClean="0">
                <a:latin typeface="Arial MT"/>
                <a:cs typeface="Arial MT"/>
              </a:rPr>
              <a:t>jetskis</a:t>
            </a:r>
            <a:r>
              <a:rPr lang="fr-FR" spc="-5" dirty="0" smtClean="0">
                <a:latin typeface="Arial MT"/>
                <a:cs typeface="Arial MT"/>
              </a:rPr>
              <a:t> </a:t>
            </a:r>
            <a:r>
              <a:rPr lang="fr-FR" spc="-80" dirty="0" smtClean="0">
                <a:latin typeface="Arial MT"/>
                <a:cs typeface="Arial MT"/>
              </a:rPr>
              <a:t>en</a:t>
            </a:r>
            <a:r>
              <a:rPr lang="fr-FR" spc="5" dirty="0" smtClean="0">
                <a:latin typeface="Arial MT"/>
                <a:cs typeface="Arial MT"/>
              </a:rPr>
              <a:t> </a:t>
            </a:r>
            <a:r>
              <a:rPr lang="fr-FR" spc="-35" dirty="0" smtClean="0">
                <a:latin typeface="Arial MT"/>
                <a:cs typeface="Arial MT"/>
              </a:rPr>
              <a:t>cochant</a:t>
            </a:r>
            <a:r>
              <a:rPr lang="fr-FR" spc="-10" dirty="0" smtClean="0">
                <a:latin typeface="Arial MT"/>
                <a:cs typeface="Arial MT"/>
              </a:rPr>
              <a:t> </a:t>
            </a:r>
            <a:r>
              <a:rPr lang="fr-FR" spc="-40" dirty="0" smtClean="0">
                <a:latin typeface="Arial MT"/>
                <a:cs typeface="Arial MT"/>
              </a:rPr>
              <a:t>sur</a:t>
            </a:r>
            <a:r>
              <a:rPr lang="fr-FR" spc="-5" dirty="0" smtClean="0">
                <a:latin typeface="Arial MT"/>
                <a:cs typeface="Arial MT"/>
              </a:rPr>
              <a:t> </a:t>
            </a:r>
            <a:r>
              <a:rPr lang="fr-FR" dirty="0" smtClean="0">
                <a:latin typeface="Arial MT"/>
                <a:cs typeface="Arial MT"/>
              </a:rPr>
              <a:t>un</a:t>
            </a:r>
            <a:r>
              <a:rPr lang="fr-FR" spc="-10" dirty="0" smtClean="0">
                <a:latin typeface="Arial MT"/>
                <a:cs typeface="Arial MT"/>
              </a:rPr>
              <a:t> </a:t>
            </a:r>
            <a:r>
              <a:rPr lang="fr-FR" spc="-55" dirty="0" smtClean="0">
                <a:latin typeface="Arial MT"/>
                <a:cs typeface="Arial MT"/>
              </a:rPr>
              <a:t>champ</a:t>
            </a:r>
            <a:r>
              <a:rPr lang="fr-FR" spc="-5" dirty="0" smtClean="0">
                <a:latin typeface="Arial MT"/>
                <a:cs typeface="Arial MT"/>
              </a:rPr>
              <a:t> </a:t>
            </a:r>
            <a:r>
              <a:rPr lang="fr-FR" spc="-85" dirty="0" smtClean="0">
                <a:latin typeface="Arial MT"/>
                <a:cs typeface="Arial MT"/>
              </a:rPr>
              <a:t>dans</a:t>
            </a:r>
            <a:r>
              <a:rPr lang="fr-FR" spc="10" dirty="0" smtClean="0">
                <a:latin typeface="Arial MT"/>
                <a:cs typeface="Arial MT"/>
              </a:rPr>
              <a:t> </a:t>
            </a:r>
            <a:r>
              <a:rPr lang="fr-FR" spc="-25" dirty="0" smtClean="0">
                <a:latin typeface="Arial MT"/>
                <a:cs typeface="Arial MT"/>
              </a:rPr>
              <a:t>le </a:t>
            </a:r>
            <a:r>
              <a:rPr lang="fr-FR" spc="-40" dirty="0" smtClean="0">
                <a:latin typeface="Arial MT"/>
                <a:cs typeface="Arial MT"/>
              </a:rPr>
              <a:t>formulaire</a:t>
            </a:r>
            <a:r>
              <a:rPr lang="fr-FR" spc="15" dirty="0" smtClean="0">
                <a:latin typeface="Arial MT"/>
                <a:cs typeface="Arial MT"/>
              </a:rPr>
              <a:t> </a:t>
            </a:r>
            <a:r>
              <a:rPr lang="fr-FR" spc="-80" dirty="0" smtClean="0">
                <a:latin typeface="Arial MT"/>
                <a:cs typeface="Arial MT"/>
              </a:rPr>
              <a:t>de</a:t>
            </a:r>
            <a:r>
              <a:rPr lang="fr-FR" spc="15" dirty="0" smtClean="0">
                <a:latin typeface="Arial MT"/>
                <a:cs typeface="Arial MT"/>
              </a:rPr>
              <a:t> </a:t>
            </a:r>
            <a:r>
              <a:rPr lang="fr-FR" spc="-10" dirty="0" smtClean="0">
                <a:latin typeface="Arial MT"/>
                <a:cs typeface="Arial MT"/>
              </a:rPr>
              <a:t>l’annonce.</a:t>
            </a:r>
          </a:p>
          <a:p>
            <a:endParaRPr lang="fr-FR" spc="-10" dirty="0" smtClean="0">
              <a:latin typeface="Arial MT"/>
              <a:cs typeface="Arial MT"/>
            </a:endParaRPr>
          </a:p>
          <a:p>
            <a:pPr>
              <a:buFont typeface="Arial" pitchFamily="34" charset="0"/>
              <a:buChar char="•"/>
            </a:pPr>
            <a:r>
              <a:rPr lang="fr-FR" spc="-55" dirty="0" smtClean="0"/>
              <a:t> Paiement</a:t>
            </a:r>
            <a:r>
              <a:rPr lang="fr-FR" spc="-20" dirty="0" smtClean="0"/>
              <a:t> </a:t>
            </a:r>
            <a:r>
              <a:rPr lang="fr-FR" spc="-80" dirty="0" smtClean="0"/>
              <a:t>en</a:t>
            </a:r>
            <a:r>
              <a:rPr lang="fr-FR" spc="5" dirty="0" smtClean="0"/>
              <a:t> </a:t>
            </a:r>
            <a:r>
              <a:rPr lang="fr-FR" spc="-40" dirty="0" smtClean="0"/>
              <a:t>ligne</a:t>
            </a:r>
            <a:r>
              <a:rPr lang="fr-FR" spc="-35" dirty="0" smtClean="0"/>
              <a:t> </a:t>
            </a:r>
            <a:r>
              <a:rPr lang="fr-FR" dirty="0" smtClean="0"/>
              <a:t>:</a:t>
            </a:r>
            <a:r>
              <a:rPr lang="fr-FR" spc="-30" dirty="0" smtClean="0"/>
              <a:t> carte</a:t>
            </a:r>
            <a:r>
              <a:rPr lang="fr-FR" spc="-5" dirty="0" smtClean="0"/>
              <a:t> </a:t>
            </a:r>
            <a:r>
              <a:rPr lang="fr-FR" spc="-10" dirty="0" smtClean="0"/>
              <a:t>d’or </a:t>
            </a:r>
            <a:r>
              <a:rPr lang="fr-FR" spc="240" dirty="0" smtClean="0"/>
              <a:t>/</a:t>
            </a:r>
            <a:r>
              <a:rPr lang="fr-FR" spc="-10" dirty="0" smtClean="0"/>
              <a:t> </a:t>
            </a:r>
            <a:r>
              <a:rPr lang="fr-FR" spc="-20" dirty="0" smtClean="0"/>
              <a:t>CB</a:t>
            </a:r>
            <a:r>
              <a:rPr lang="fr-FR" spc="-10" dirty="0" smtClean="0"/>
              <a:t> </a:t>
            </a:r>
            <a:r>
              <a:rPr lang="fr-FR" dirty="0" smtClean="0"/>
              <a:t>(au</a:t>
            </a:r>
            <a:r>
              <a:rPr lang="fr-FR" spc="-5" dirty="0" smtClean="0"/>
              <a:t> </a:t>
            </a:r>
            <a:r>
              <a:rPr lang="fr-FR" spc="-100" dirty="0" smtClean="0"/>
              <a:t>cas</a:t>
            </a:r>
            <a:r>
              <a:rPr lang="fr-FR" spc="25" dirty="0" smtClean="0"/>
              <a:t> </a:t>
            </a:r>
            <a:r>
              <a:rPr lang="fr-FR" spc="-10" dirty="0" smtClean="0"/>
              <a:t>où </a:t>
            </a:r>
            <a:r>
              <a:rPr lang="fr-FR" spc="-75" dirty="0" smtClean="0"/>
              <a:t>nous</a:t>
            </a:r>
            <a:r>
              <a:rPr lang="fr-FR" dirty="0" smtClean="0"/>
              <a:t> </a:t>
            </a:r>
            <a:r>
              <a:rPr lang="fr-FR" spc="-25" dirty="0" smtClean="0"/>
              <a:t>aurons </a:t>
            </a:r>
            <a:r>
              <a:rPr lang="fr-FR" spc="-30" dirty="0" smtClean="0"/>
              <a:t>l’autorisation</a:t>
            </a:r>
            <a:r>
              <a:rPr lang="fr-FR" spc="-5" dirty="0" smtClean="0"/>
              <a:t> </a:t>
            </a:r>
            <a:r>
              <a:rPr lang="fr-FR" spc="-80" dirty="0" smtClean="0"/>
              <a:t>de</a:t>
            </a:r>
            <a:r>
              <a:rPr lang="fr-FR" spc="5" dirty="0" smtClean="0"/>
              <a:t> </a:t>
            </a:r>
            <a:r>
              <a:rPr lang="fr-FR" spc="-10" dirty="0" smtClean="0"/>
              <a:t>le</a:t>
            </a:r>
            <a:r>
              <a:rPr lang="fr-FR" spc="5" dirty="0" smtClean="0"/>
              <a:t> </a:t>
            </a:r>
            <a:r>
              <a:rPr lang="fr-FR" spc="-10" dirty="0" smtClean="0"/>
              <a:t>rajouter)</a:t>
            </a:r>
            <a:endParaRPr lang="fr-FR" dirty="0" smtClean="0">
              <a:latin typeface="Arial MT"/>
              <a:cs typeface="Arial MT"/>
            </a:endParaRPr>
          </a:p>
          <a:p>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Les fonctionnalités</a:t>
            </a:r>
            <a:endParaRPr/>
          </a:p>
        </p:txBody>
      </p:sp>
      <p:sp>
        <p:nvSpPr>
          <p:cNvPr id="16" name="Rectangle 15"/>
          <p:cNvSpPr/>
          <p:nvPr/>
        </p:nvSpPr>
        <p:spPr>
          <a:xfrm>
            <a:off x="142844" y="1357304"/>
            <a:ext cx="8643966" cy="1246752"/>
          </a:xfrm>
          <a:prstGeom prst="rect">
            <a:avLst/>
          </a:prstGeom>
        </p:spPr>
        <p:txBody>
          <a:bodyPr wrap="square">
            <a:spAutoFit/>
          </a:bodyPr>
          <a:lstStyle/>
          <a:p>
            <a:pPr marL="12700" marR="5080">
              <a:lnSpc>
                <a:spcPct val="102600"/>
              </a:lnSpc>
              <a:spcBef>
                <a:spcPts val="55"/>
              </a:spcBef>
              <a:buFont typeface="Arial" pitchFamily="34" charset="0"/>
              <a:buChar char="•"/>
            </a:pPr>
            <a:r>
              <a:rPr lang="fr-FR" spc="-40" dirty="0" smtClean="0">
                <a:latin typeface="Arial MT"/>
                <a:cs typeface="Arial MT"/>
              </a:rPr>
              <a:t> Le</a:t>
            </a:r>
            <a:r>
              <a:rPr lang="fr-FR" spc="-35" dirty="0" smtClean="0">
                <a:latin typeface="Arial MT"/>
                <a:cs typeface="Arial MT"/>
              </a:rPr>
              <a:t> choix</a:t>
            </a:r>
            <a:r>
              <a:rPr lang="fr-FR" spc="-40" dirty="0" smtClean="0">
                <a:latin typeface="Arial MT"/>
                <a:cs typeface="Arial MT"/>
              </a:rPr>
              <a:t> </a:t>
            </a:r>
            <a:r>
              <a:rPr lang="fr-FR" spc="-80" dirty="0" smtClean="0">
                <a:latin typeface="Arial MT"/>
                <a:cs typeface="Arial MT"/>
              </a:rPr>
              <a:t>de</a:t>
            </a:r>
            <a:r>
              <a:rPr lang="fr-FR" spc="5" dirty="0" smtClean="0">
                <a:latin typeface="Arial MT"/>
                <a:cs typeface="Arial MT"/>
              </a:rPr>
              <a:t> </a:t>
            </a:r>
            <a:r>
              <a:rPr lang="fr-FR" spc="-80" dirty="0" smtClean="0">
                <a:latin typeface="Arial MT"/>
                <a:cs typeface="Arial MT"/>
              </a:rPr>
              <a:t>langues</a:t>
            </a:r>
            <a:r>
              <a:rPr lang="fr-FR" spc="5" dirty="0" smtClean="0">
                <a:latin typeface="Arial MT"/>
                <a:cs typeface="Arial MT"/>
              </a:rPr>
              <a:t> </a:t>
            </a:r>
            <a:r>
              <a:rPr lang="fr-FR" spc="-10" dirty="0" smtClean="0">
                <a:latin typeface="Arial MT"/>
                <a:cs typeface="Arial MT"/>
              </a:rPr>
              <a:t>où</a:t>
            </a:r>
            <a:r>
              <a:rPr lang="fr-FR" spc="-65" dirty="0" smtClean="0">
                <a:latin typeface="Arial MT"/>
                <a:cs typeface="Arial MT"/>
              </a:rPr>
              <a:t> </a:t>
            </a:r>
            <a:r>
              <a:rPr lang="fr-FR" spc="-10" dirty="0" smtClean="0">
                <a:latin typeface="Arial MT"/>
                <a:cs typeface="Arial MT"/>
              </a:rPr>
              <a:t>on</a:t>
            </a:r>
            <a:r>
              <a:rPr lang="fr-FR" spc="-65" dirty="0" smtClean="0">
                <a:latin typeface="Arial MT"/>
                <a:cs typeface="Arial MT"/>
              </a:rPr>
              <a:t> </a:t>
            </a:r>
            <a:r>
              <a:rPr lang="fr-FR" spc="-20" dirty="0" smtClean="0">
                <a:latin typeface="Arial MT"/>
                <a:cs typeface="Arial MT"/>
              </a:rPr>
              <a:t>veut</a:t>
            </a:r>
            <a:r>
              <a:rPr lang="fr-FR" spc="-30" dirty="0" smtClean="0">
                <a:latin typeface="Arial MT"/>
                <a:cs typeface="Arial MT"/>
              </a:rPr>
              <a:t> </a:t>
            </a:r>
            <a:r>
              <a:rPr lang="fr-FR" spc="-50" dirty="0" smtClean="0">
                <a:latin typeface="Arial MT"/>
                <a:cs typeface="Arial MT"/>
              </a:rPr>
              <a:t>donner</a:t>
            </a:r>
            <a:r>
              <a:rPr lang="fr-FR" spc="-25" dirty="0" smtClean="0">
                <a:latin typeface="Arial MT"/>
                <a:cs typeface="Arial MT"/>
              </a:rPr>
              <a:t> </a:t>
            </a:r>
            <a:r>
              <a:rPr lang="fr-FR" spc="-10" dirty="0" smtClean="0">
                <a:latin typeface="Arial MT"/>
                <a:cs typeface="Arial MT"/>
              </a:rPr>
              <a:t>le</a:t>
            </a:r>
            <a:r>
              <a:rPr lang="fr-FR" spc="-30" dirty="0" smtClean="0">
                <a:latin typeface="Arial MT"/>
                <a:cs typeface="Arial MT"/>
              </a:rPr>
              <a:t> </a:t>
            </a:r>
            <a:r>
              <a:rPr lang="fr-FR" spc="-35" dirty="0" smtClean="0">
                <a:latin typeface="Arial MT"/>
                <a:cs typeface="Arial MT"/>
              </a:rPr>
              <a:t>choix</a:t>
            </a:r>
            <a:r>
              <a:rPr lang="fr-FR" spc="-25" dirty="0" smtClean="0">
                <a:latin typeface="Arial MT"/>
                <a:cs typeface="Arial MT"/>
              </a:rPr>
              <a:t> </a:t>
            </a:r>
            <a:r>
              <a:rPr lang="fr-FR" spc="-40" dirty="0" smtClean="0">
                <a:latin typeface="Arial MT"/>
                <a:cs typeface="Arial MT"/>
              </a:rPr>
              <a:t>au</a:t>
            </a:r>
            <a:r>
              <a:rPr lang="fr-FR" spc="-30" dirty="0" smtClean="0">
                <a:latin typeface="Arial MT"/>
                <a:cs typeface="Arial MT"/>
              </a:rPr>
              <a:t> </a:t>
            </a:r>
            <a:r>
              <a:rPr lang="fr-FR" spc="-10" dirty="0" smtClean="0">
                <a:latin typeface="Arial MT"/>
                <a:cs typeface="Arial MT"/>
              </a:rPr>
              <a:t>client</a:t>
            </a:r>
            <a:r>
              <a:rPr lang="fr-FR" spc="-25" dirty="0" smtClean="0">
                <a:latin typeface="Arial MT"/>
                <a:cs typeface="Arial MT"/>
              </a:rPr>
              <a:t> </a:t>
            </a:r>
            <a:r>
              <a:rPr lang="fr-FR" spc="-80" dirty="0" smtClean="0">
                <a:latin typeface="Arial MT"/>
                <a:cs typeface="Arial MT"/>
              </a:rPr>
              <a:t>de</a:t>
            </a:r>
            <a:r>
              <a:rPr lang="fr-FR" spc="5" dirty="0" smtClean="0">
                <a:latin typeface="Arial MT"/>
                <a:cs typeface="Arial MT"/>
              </a:rPr>
              <a:t> </a:t>
            </a:r>
            <a:r>
              <a:rPr lang="fr-FR" spc="-35" dirty="0" smtClean="0">
                <a:latin typeface="Arial MT"/>
                <a:cs typeface="Arial MT"/>
              </a:rPr>
              <a:t>choisir</a:t>
            </a:r>
            <a:r>
              <a:rPr lang="fr-FR" spc="-30" dirty="0" smtClean="0">
                <a:latin typeface="Arial MT"/>
                <a:cs typeface="Arial MT"/>
              </a:rPr>
              <a:t> </a:t>
            </a:r>
            <a:r>
              <a:rPr lang="fr-FR" spc="-25" dirty="0" smtClean="0">
                <a:latin typeface="Arial MT"/>
                <a:cs typeface="Arial MT"/>
              </a:rPr>
              <a:t>la </a:t>
            </a:r>
            <a:r>
              <a:rPr lang="fr-FR" spc="-75" dirty="0" smtClean="0">
                <a:latin typeface="Arial MT"/>
                <a:cs typeface="Arial MT"/>
              </a:rPr>
              <a:t>langue</a:t>
            </a:r>
            <a:r>
              <a:rPr lang="fr-FR" dirty="0" smtClean="0">
                <a:latin typeface="Arial MT"/>
                <a:cs typeface="Arial MT"/>
              </a:rPr>
              <a:t> </a:t>
            </a:r>
            <a:r>
              <a:rPr lang="fr-FR" spc="-10" dirty="0" smtClean="0">
                <a:latin typeface="Arial MT"/>
                <a:cs typeface="Arial MT"/>
              </a:rPr>
              <a:t>qui</a:t>
            </a:r>
            <a:r>
              <a:rPr lang="fr-FR" spc="-65" dirty="0" smtClean="0">
                <a:latin typeface="Arial MT"/>
                <a:cs typeface="Arial MT"/>
              </a:rPr>
              <a:t> </a:t>
            </a:r>
            <a:r>
              <a:rPr lang="fr-FR" dirty="0" smtClean="0">
                <a:latin typeface="Arial MT"/>
                <a:cs typeface="Arial MT"/>
              </a:rPr>
              <a:t>lui plait </a:t>
            </a:r>
            <a:r>
              <a:rPr lang="fr-FR" spc="-10" dirty="0" smtClean="0">
                <a:latin typeface="Arial MT"/>
                <a:cs typeface="Arial MT"/>
              </a:rPr>
              <a:t>pour</a:t>
            </a:r>
            <a:r>
              <a:rPr lang="fr-FR" dirty="0" smtClean="0">
                <a:latin typeface="Arial MT"/>
                <a:cs typeface="Arial MT"/>
              </a:rPr>
              <a:t> </a:t>
            </a:r>
            <a:r>
              <a:rPr lang="fr-FR" spc="-80" dirty="0" smtClean="0">
                <a:latin typeface="Arial MT"/>
                <a:cs typeface="Arial MT"/>
              </a:rPr>
              <a:t>ne</a:t>
            </a:r>
            <a:r>
              <a:rPr lang="fr-FR" spc="5" dirty="0" smtClean="0">
                <a:latin typeface="Arial MT"/>
                <a:cs typeface="Arial MT"/>
              </a:rPr>
              <a:t> </a:t>
            </a:r>
            <a:r>
              <a:rPr lang="fr-FR" spc="-90" dirty="0" smtClean="0">
                <a:latin typeface="Arial MT"/>
                <a:cs typeface="Arial MT"/>
              </a:rPr>
              <a:t>pas</a:t>
            </a:r>
            <a:r>
              <a:rPr lang="fr-FR" spc="15" dirty="0" smtClean="0">
                <a:latin typeface="Arial MT"/>
                <a:cs typeface="Arial MT"/>
              </a:rPr>
              <a:t> </a:t>
            </a:r>
            <a:r>
              <a:rPr lang="fr-FR" spc="-25" dirty="0" smtClean="0">
                <a:latin typeface="Arial MT"/>
                <a:cs typeface="Arial MT"/>
              </a:rPr>
              <a:t>avoir</a:t>
            </a:r>
            <a:r>
              <a:rPr lang="fr-FR" dirty="0" smtClean="0">
                <a:latin typeface="Arial MT"/>
                <a:cs typeface="Arial MT"/>
              </a:rPr>
              <a:t> </a:t>
            </a:r>
            <a:r>
              <a:rPr lang="fr-FR" spc="-114" dirty="0" smtClean="0">
                <a:latin typeface="Arial MT"/>
                <a:cs typeface="Arial MT"/>
              </a:rPr>
              <a:t>des</a:t>
            </a:r>
            <a:r>
              <a:rPr lang="fr-FR" spc="40" dirty="0" smtClean="0">
                <a:latin typeface="Arial MT"/>
                <a:cs typeface="Arial MT"/>
              </a:rPr>
              <a:t> </a:t>
            </a:r>
            <a:r>
              <a:rPr lang="fr-FR" spc="-30" dirty="0" smtClean="0">
                <a:latin typeface="Arial MT"/>
                <a:cs typeface="Arial MT"/>
              </a:rPr>
              <a:t>difficultés</a:t>
            </a:r>
            <a:r>
              <a:rPr lang="fr-FR" dirty="0" smtClean="0">
                <a:latin typeface="Arial MT"/>
                <a:cs typeface="Arial MT"/>
              </a:rPr>
              <a:t> </a:t>
            </a:r>
            <a:r>
              <a:rPr lang="fr-FR" spc="-10" dirty="0" smtClean="0">
                <a:latin typeface="Arial MT"/>
                <a:cs typeface="Arial MT"/>
              </a:rPr>
              <a:t>d’utilisation.</a:t>
            </a:r>
          </a:p>
          <a:p>
            <a:pPr marL="12700" marR="5080">
              <a:lnSpc>
                <a:spcPct val="102600"/>
              </a:lnSpc>
              <a:spcBef>
                <a:spcPts val="55"/>
              </a:spcBef>
            </a:pPr>
            <a:endParaRPr lang="fr-FR" dirty="0" smtClean="0">
              <a:latin typeface="Arial MT"/>
              <a:cs typeface="Arial MT"/>
            </a:endParaRPr>
          </a:p>
          <a:p>
            <a:pPr marL="12700" marR="171450">
              <a:lnSpc>
                <a:spcPct val="102600"/>
              </a:lnSpc>
              <a:spcBef>
                <a:spcPts val="300"/>
              </a:spcBef>
              <a:buFont typeface="Arial" pitchFamily="34" charset="0"/>
              <a:buChar char="•"/>
            </a:pPr>
            <a:r>
              <a:rPr lang="fr-FR" spc="-65" dirty="0" smtClean="0">
                <a:latin typeface="Arial MT"/>
                <a:cs typeface="Arial MT"/>
              </a:rPr>
              <a:t> Recevoir</a:t>
            </a:r>
            <a:r>
              <a:rPr lang="fr-FR" spc="-10" dirty="0" smtClean="0">
                <a:latin typeface="Arial MT"/>
                <a:cs typeface="Arial MT"/>
              </a:rPr>
              <a:t> </a:t>
            </a:r>
            <a:r>
              <a:rPr lang="fr-FR" spc="-114" dirty="0" smtClean="0">
                <a:latin typeface="Arial MT"/>
                <a:cs typeface="Arial MT"/>
              </a:rPr>
              <a:t>des</a:t>
            </a:r>
            <a:r>
              <a:rPr lang="fr-FR" spc="40" dirty="0" smtClean="0">
                <a:latin typeface="Arial MT"/>
                <a:cs typeface="Arial MT"/>
              </a:rPr>
              <a:t> </a:t>
            </a:r>
            <a:r>
              <a:rPr lang="fr-FR" spc="-30" dirty="0" smtClean="0">
                <a:latin typeface="Arial MT"/>
                <a:cs typeface="Arial MT"/>
              </a:rPr>
              <a:t>notifications</a:t>
            </a:r>
            <a:r>
              <a:rPr lang="fr-FR" spc="-45" dirty="0" smtClean="0">
                <a:latin typeface="Arial MT"/>
                <a:cs typeface="Arial MT"/>
              </a:rPr>
              <a:t> </a:t>
            </a:r>
            <a:r>
              <a:rPr lang="fr-FR" spc="-10" dirty="0" smtClean="0">
                <a:latin typeface="Arial MT"/>
                <a:cs typeface="Arial MT"/>
              </a:rPr>
              <a:t>pour</a:t>
            </a:r>
            <a:r>
              <a:rPr lang="fr-FR" spc="-65" dirty="0" smtClean="0">
                <a:latin typeface="Arial MT"/>
                <a:cs typeface="Arial MT"/>
              </a:rPr>
              <a:t> </a:t>
            </a:r>
            <a:r>
              <a:rPr lang="fr-FR" spc="-70" dirty="0" smtClean="0">
                <a:latin typeface="Arial MT"/>
                <a:cs typeface="Arial MT"/>
              </a:rPr>
              <a:t>que</a:t>
            </a:r>
            <a:r>
              <a:rPr lang="fr-FR" spc="-5" dirty="0" smtClean="0">
                <a:latin typeface="Arial MT"/>
                <a:cs typeface="Arial MT"/>
              </a:rPr>
              <a:t> </a:t>
            </a:r>
            <a:r>
              <a:rPr lang="fr-FR" spc="-10" dirty="0" smtClean="0">
                <a:latin typeface="Arial MT"/>
                <a:cs typeface="Arial MT"/>
              </a:rPr>
              <a:t>le</a:t>
            </a:r>
            <a:r>
              <a:rPr lang="fr-FR" spc="-15" dirty="0" smtClean="0">
                <a:latin typeface="Arial MT"/>
                <a:cs typeface="Arial MT"/>
              </a:rPr>
              <a:t> </a:t>
            </a:r>
            <a:r>
              <a:rPr lang="fr-FR" spc="-10" dirty="0" smtClean="0">
                <a:latin typeface="Arial MT"/>
                <a:cs typeface="Arial MT"/>
              </a:rPr>
              <a:t>client </a:t>
            </a:r>
            <a:r>
              <a:rPr lang="fr-FR" spc="-85" dirty="0" smtClean="0">
                <a:latin typeface="Arial MT"/>
                <a:cs typeface="Arial MT"/>
              </a:rPr>
              <a:t>puisse</a:t>
            </a:r>
            <a:r>
              <a:rPr lang="fr-FR" spc="10" dirty="0" smtClean="0">
                <a:latin typeface="Arial MT"/>
                <a:cs typeface="Arial MT"/>
              </a:rPr>
              <a:t> </a:t>
            </a:r>
            <a:r>
              <a:rPr lang="fr-FR" spc="-25" dirty="0" smtClean="0">
                <a:latin typeface="Arial MT"/>
                <a:cs typeface="Arial MT"/>
              </a:rPr>
              <a:t>avoir</a:t>
            </a:r>
            <a:r>
              <a:rPr lang="fr-FR" spc="-15" dirty="0" smtClean="0">
                <a:latin typeface="Arial MT"/>
                <a:cs typeface="Arial MT"/>
              </a:rPr>
              <a:t> </a:t>
            </a:r>
            <a:r>
              <a:rPr lang="fr-FR" spc="-25" dirty="0" smtClean="0">
                <a:latin typeface="Arial MT"/>
                <a:cs typeface="Arial MT"/>
              </a:rPr>
              <a:t>toutes</a:t>
            </a:r>
            <a:r>
              <a:rPr lang="fr-FR" spc="-10" dirty="0" smtClean="0">
                <a:latin typeface="Arial MT"/>
                <a:cs typeface="Arial MT"/>
              </a:rPr>
              <a:t> </a:t>
            </a:r>
            <a:r>
              <a:rPr lang="fr-FR" spc="-25" dirty="0" smtClean="0">
                <a:latin typeface="Arial MT"/>
                <a:cs typeface="Arial MT"/>
              </a:rPr>
              <a:t>les </a:t>
            </a:r>
            <a:r>
              <a:rPr lang="fr-FR" spc="-75" dirty="0" smtClean="0">
                <a:latin typeface="Arial MT"/>
                <a:cs typeface="Arial MT"/>
              </a:rPr>
              <a:t>nouveautés</a:t>
            </a:r>
            <a:r>
              <a:rPr lang="fr-FR" dirty="0" smtClean="0">
                <a:latin typeface="Arial MT"/>
                <a:cs typeface="Arial MT"/>
              </a:rPr>
              <a:t> et </a:t>
            </a:r>
            <a:r>
              <a:rPr lang="fr-FR" spc="-75" dirty="0" smtClean="0">
                <a:latin typeface="Arial MT"/>
                <a:cs typeface="Arial MT"/>
              </a:rPr>
              <a:t>les</a:t>
            </a:r>
            <a:r>
              <a:rPr lang="fr-FR" spc="5" dirty="0" smtClean="0">
                <a:latin typeface="Arial MT"/>
                <a:cs typeface="Arial MT"/>
              </a:rPr>
              <a:t> </a:t>
            </a:r>
            <a:r>
              <a:rPr lang="fr-FR" spc="-90" dirty="0" smtClean="0">
                <a:latin typeface="Arial MT"/>
                <a:cs typeface="Arial MT"/>
              </a:rPr>
              <a:t>annonces</a:t>
            </a:r>
            <a:r>
              <a:rPr lang="fr-FR" spc="15" dirty="0" smtClean="0">
                <a:latin typeface="Arial MT"/>
                <a:cs typeface="Arial MT"/>
              </a:rPr>
              <a:t> </a:t>
            </a:r>
            <a:r>
              <a:rPr lang="fr-FR" spc="-40" dirty="0" smtClean="0">
                <a:latin typeface="Arial MT"/>
                <a:cs typeface="Arial MT"/>
              </a:rPr>
              <a:t>misent</a:t>
            </a:r>
            <a:r>
              <a:rPr lang="fr-FR" spc="5" dirty="0" smtClean="0">
                <a:latin typeface="Arial MT"/>
                <a:cs typeface="Arial MT"/>
              </a:rPr>
              <a:t> </a:t>
            </a:r>
            <a:r>
              <a:rPr lang="fr-FR" dirty="0" smtClean="0">
                <a:latin typeface="Arial MT"/>
                <a:cs typeface="Arial MT"/>
              </a:rPr>
              <a:t>à</a:t>
            </a:r>
            <a:r>
              <a:rPr lang="fr-FR" spc="5" dirty="0" smtClean="0">
                <a:latin typeface="Arial MT"/>
                <a:cs typeface="Arial MT"/>
              </a:rPr>
              <a:t> </a:t>
            </a:r>
            <a:r>
              <a:rPr lang="fr-FR" spc="-10" dirty="0" smtClean="0">
                <a:latin typeface="Arial MT"/>
                <a:cs typeface="Arial MT"/>
              </a:rPr>
              <a:t>jour.</a:t>
            </a:r>
            <a:endParaRPr lang="fr-FR" dirty="0" smtClean="0">
              <a:latin typeface="Arial MT"/>
              <a:cs typeface="Arial MT"/>
            </a:endParaRPr>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540000" y="445025"/>
            <a:ext cx="806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Présenté Par :</a:t>
            </a:r>
            <a:endParaRPr/>
          </a:p>
        </p:txBody>
      </p:sp>
      <p:sp>
        <p:nvSpPr>
          <p:cNvPr id="335" name="Google Shape;335;p33"/>
          <p:cNvSpPr txBox="1">
            <a:spLocks noGrp="1"/>
          </p:cNvSpPr>
          <p:nvPr>
            <p:ph type="body" idx="1"/>
          </p:nvPr>
        </p:nvSpPr>
        <p:spPr>
          <a:xfrm>
            <a:off x="540000" y="1152475"/>
            <a:ext cx="8064000" cy="3589500"/>
          </a:xfrm>
          <a:prstGeom prst="rect">
            <a:avLst/>
          </a:prstGeom>
        </p:spPr>
        <p:txBody>
          <a:bodyPr spcFirstLastPara="1" wrap="square" lIns="91425" tIns="91425" rIns="91425" bIns="91425" anchor="b" anchorCtr="0">
            <a:noAutofit/>
          </a:bodyPr>
          <a:lstStyle/>
          <a:p>
            <a:pPr marL="457200" lvl="0" indent="-304800" algn="l" rtl="0">
              <a:spcBef>
                <a:spcPts val="0"/>
              </a:spcBef>
              <a:spcAft>
                <a:spcPts val="0"/>
              </a:spcAft>
              <a:buSzPts val="1200"/>
              <a:buChar char="●"/>
            </a:pPr>
            <a:r>
              <a:rPr lang="en" sz="3200" dirty="0" smtClean="0"/>
              <a:t>MARADJ Ali</a:t>
            </a:r>
            <a:endParaRPr sz="3200"/>
          </a:p>
          <a:p>
            <a:pPr marL="457200" lvl="0" indent="-304800" algn="l" rtl="0">
              <a:spcBef>
                <a:spcPts val="0"/>
              </a:spcBef>
              <a:spcAft>
                <a:spcPts val="0"/>
              </a:spcAft>
              <a:buSzPts val="1200"/>
              <a:buChar char="●"/>
            </a:pPr>
            <a:r>
              <a:rPr lang="en" sz="3200" dirty="0" smtClean="0"/>
              <a:t>MANSERI Wissal</a:t>
            </a:r>
            <a:endParaRPr sz="3200" smtClean="0"/>
          </a:p>
          <a:p>
            <a:pPr marL="457200" lvl="0" indent="-304800" algn="l" rtl="0">
              <a:spcBef>
                <a:spcPts val="0"/>
              </a:spcBef>
              <a:spcAft>
                <a:spcPts val="0"/>
              </a:spcAft>
              <a:buSzPts val="1200"/>
              <a:buChar char="●"/>
            </a:pPr>
            <a:r>
              <a:rPr lang="en" sz="3200" dirty="0" smtClean="0"/>
              <a:t>BENIDRIS Bouchra.</a:t>
            </a:r>
            <a:endParaRPr sz="3200"/>
          </a:p>
          <a:p>
            <a:pPr marL="457200" lvl="0" indent="-304800" algn="l" rtl="0">
              <a:spcBef>
                <a:spcPts val="0"/>
              </a:spcBef>
              <a:spcAft>
                <a:spcPts val="0"/>
              </a:spcAft>
              <a:buSzPts val="1200"/>
              <a:buChar char="●"/>
            </a:pPr>
            <a:r>
              <a:rPr lang="en" sz="3200" dirty="0" smtClean="0"/>
              <a:t>BELMILOUD AHMED.</a:t>
            </a:r>
            <a:endParaRPr sz="3200"/>
          </a:p>
          <a:p>
            <a:pPr lvl="0" indent="-304800">
              <a:buSzPts val="1200"/>
            </a:pPr>
            <a:r>
              <a:rPr lang="en" sz="3200" dirty="0" smtClean="0"/>
              <a:t>BENKOULA Abderrahmane.</a:t>
            </a:r>
            <a:endParaRPr sz="3200"/>
          </a:p>
          <a:p>
            <a:pPr marL="457200" lvl="0" indent="-304800" algn="l" rtl="0">
              <a:spcBef>
                <a:spcPts val="0"/>
              </a:spcBef>
              <a:spcAft>
                <a:spcPts val="0"/>
              </a:spcAft>
              <a:buSzPts val="1200"/>
              <a:buChar char="●"/>
            </a:pPr>
            <a:r>
              <a:rPr lang="en" sz="3200" dirty="0" smtClean="0"/>
              <a:t>LADJADJ Abderrahmane</a:t>
            </a:r>
            <a:endParaRPr sz="3200"/>
          </a:p>
          <a:p>
            <a:pPr marL="914400" lvl="0" indent="-304800" algn="l" rtl="0">
              <a:spcBef>
                <a:spcPts val="0"/>
              </a:spcBef>
              <a:spcAft>
                <a:spcPts val="0"/>
              </a:spcAft>
              <a:buSzPts val="1200"/>
              <a:buNone/>
            </a:pPr>
            <a:r>
              <a:rPr lang="en" dirty="0" smtClean="0"/>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0" y="500048"/>
            <a:ext cx="6357982" cy="572700"/>
          </a:xfrm>
          <a:prstGeom prst="rect">
            <a:avLst/>
          </a:prstGeom>
        </p:spPr>
        <p:txBody>
          <a:bodyPr spcFirstLastPara="1" wrap="square" lIns="91425" tIns="91425" rIns="91425" bIns="91425" anchor="t" anchorCtr="0">
            <a:noAutofit/>
          </a:bodyPr>
          <a:lstStyle/>
          <a:p>
            <a:pPr lvl="0"/>
            <a:r>
              <a:rPr lang="fr-FR" dirty="0" smtClean="0"/>
              <a:t>le plan Economique &amp; Financier</a:t>
            </a:r>
            <a:endParaRPr/>
          </a:p>
        </p:txBody>
      </p:sp>
      <p:sp>
        <p:nvSpPr>
          <p:cNvPr id="16" name="Rectangle 15"/>
          <p:cNvSpPr/>
          <p:nvPr/>
        </p:nvSpPr>
        <p:spPr>
          <a:xfrm>
            <a:off x="142844" y="1357304"/>
            <a:ext cx="8643966" cy="2893100"/>
          </a:xfrm>
          <a:prstGeom prst="rect">
            <a:avLst/>
          </a:prstGeom>
        </p:spPr>
        <p:txBody>
          <a:bodyPr wrap="square">
            <a:spAutoFit/>
          </a:bodyPr>
          <a:lstStyle/>
          <a:p>
            <a:r>
              <a:rPr lang="fr-FR" b="1" dirty="0" smtClean="0"/>
              <a:t>Commission sur les réservations </a:t>
            </a:r>
            <a:r>
              <a:rPr lang="fr-FR" dirty="0" smtClean="0"/>
              <a:t>: Nous pouvons prendre une commission sur chaque réservation effectuée via notre plateforme, que ce soit pour les hébergements, les locations de voitures, les réservations d'hôtels ou de restaurants. Nous pouvons négocier des partenariats avec les fournisseurs de services et recevoir un pourcentage de chaque transaction.</a:t>
            </a:r>
            <a:br>
              <a:rPr lang="fr-FR" dirty="0" smtClean="0"/>
            </a:br>
            <a:r>
              <a:rPr lang="fr-FR" dirty="0" smtClean="0"/>
              <a:t/>
            </a:r>
            <a:br>
              <a:rPr lang="fr-FR" dirty="0" smtClean="0"/>
            </a:br>
            <a:r>
              <a:rPr lang="fr-FR" b="1" dirty="0" smtClean="0"/>
              <a:t>Modèle </a:t>
            </a:r>
            <a:r>
              <a:rPr lang="fr-FR" b="1" dirty="0" err="1" smtClean="0"/>
              <a:t>freemium</a:t>
            </a:r>
            <a:r>
              <a:rPr lang="fr-FR" b="1" dirty="0" smtClean="0"/>
              <a:t> </a:t>
            </a:r>
            <a:r>
              <a:rPr lang="fr-FR" dirty="0" smtClean="0"/>
              <a:t>: Nous pouvons proposer une version de base gratuite de notre application avec des fonctionnalités limitées, et proposer des fonctionnalités avancées ou des abonnements premium payants. Cela permettra aux utilisateurs de passer à un niveau supérieur pour accéder à des fonctionnalités exclusives et améliorées.</a:t>
            </a:r>
            <a:br>
              <a:rPr lang="fr-FR" dirty="0" smtClean="0"/>
            </a:br>
            <a:r>
              <a:rPr lang="fr-FR" dirty="0" smtClean="0"/>
              <a:t/>
            </a:r>
            <a:br>
              <a:rPr lang="fr-FR" dirty="0" smtClean="0"/>
            </a:br>
            <a:r>
              <a:rPr lang="fr-FR" b="1" dirty="0" smtClean="0"/>
              <a:t>Publicité et partenariats </a:t>
            </a:r>
            <a:r>
              <a:rPr lang="fr-FR" dirty="0" smtClean="0"/>
              <a:t>: Nous pouvons également générer des revenus en affichant des publicités ciblées dans notre application. Nous pouvons collaborer avec des entreprises locales, des agences de voyage ou d'autres partenaires pour afficher des publicités pertinentes pour les utilisateurs.</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62"/>
          <p:cNvSpPr txBox="1">
            <a:spLocks noGrp="1"/>
          </p:cNvSpPr>
          <p:nvPr>
            <p:ph type="title"/>
          </p:nvPr>
        </p:nvSpPr>
        <p:spPr>
          <a:xfrm>
            <a:off x="2938205" y="812500"/>
            <a:ext cx="3267600" cy="71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smtClean="0"/>
              <a:t>MERCI</a:t>
            </a:r>
            <a:endParaRPr/>
          </a:p>
        </p:txBody>
      </p:sp>
      <p:sp>
        <p:nvSpPr>
          <p:cNvPr id="880" name="Google Shape;880;p62"/>
          <p:cNvSpPr txBox="1">
            <a:spLocks noGrp="1"/>
          </p:cNvSpPr>
          <p:nvPr>
            <p:ph type="subTitle" idx="1"/>
          </p:nvPr>
        </p:nvSpPr>
        <p:spPr>
          <a:xfrm>
            <a:off x="2983301" y="1695600"/>
            <a:ext cx="3177300" cy="109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Pour votre attention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4"/>
          <p:cNvSpPr txBox="1">
            <a:spLocks noGrp="1"/>
          </p:cNvSpPr>
          <p:nvPr>
            <p:ph type="title"/>
          </p:nvPr>
        </p:nvSpPr>
        <p:spPr>
          <a:xfrm>
            <a:off x="540000" y="445025"/>
            <a:ext cx="403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Plan de Travail</a:t>
            </a:r>
            <a:endParaRPr/>
          </a:p>
        </p:txBody>
      </p:sp>
      <p:sp>
        <p:nvSpPr>
          <p:cNvPr id="341" name="Google Shape;341;p34"/>
          <p:cNvSpPr txBox="1">
            <a:spLocks noGrp="1"/>
          </p:cNvSpPr>
          <p:nvPr>
            <p:ph type="subTitle" idx="1"/>
          </p:nvPr>
        </p:nvSpPr>
        <p:spPr>
          <a:xfrm>
            <a:off x="4890763" y="1902475"/>
            <a:ext cx="2990400" cy="357000"/>
          </a:xfrm>
          <a:prstGeom prst="rect">
            <a:avLst/>
          </a:prstGeom>
        </p:spPr>
        <p:txBody>
          <a:bodyPr spcFirstLastPara="1" wrap="square" lIns="91425" tIns="91425" rIns="91425" bIns="91425" anchor="t" anchorCtr="0">
            <a:noAutofit/>
          </a:bodyPr>
          <a:lstStyle/>
          <a:p>
            <a:pPr marL="0" indent="0">
              <a:spcAft>
                <a:spcPts val="1600"/>
              </a:spcAft>
            </a:pPr>
            <a:r>
              <a:rPr lang="fr-FR" dirty="0" err="1" smtClean="0"/>
              <a:t>Probléme</a:t>
            </a:r>
            <a:r>
              <a:rPr lang="fr-FR" dirty="0" smtClean="0"/>
              <a:t> &amp; Solution</a:t>
            </a:r>
          </a:p>
          <a:p>
            <a:pPr marL="0" lvl="0" indent="0" algn="ctr" rtl="0">
              <a:spcBef>
                <a:spcPts val="0"/>
              </a:spcBef>
              <a:spcAft>
                <a:spcPts val="1600"/>
              </a:spcAft>
              <a:buNone/>
            </a:pPr>
            <a:endParaRPr/>
          </a:p>
        </p:txBody>
      </p:sp>
      <p:sp>
        <p:nvSpPr>
          <p:cNvPr id="343" name="Google Shape;343;p34"/>
          <p:cNvSpPr txBox="1">
            <a:spLocks noGrp="1"/>
          </p:cNvSpPr>
          <p:nvPr>
            <p:ph type="subTitle" idx="3"/>
          </p:nvPr>
        </p:nvSpPr>
        <p:spPr>
          <a:xfrm>
            <a:off x="1262813" y="1902475"/>
            <a:ext cx="2990400" cy="35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Introduction</a:t>
            </a:r>
            <a:endParaRPr/>
          </a:p>
        </p:txBody>
      </p:sp>
      <p:sp>
        <p:nvSpPr>
          <p:cNvPr id="345" name="Google Shape;345;p34"/>
          <p:cNvSpPr txBox="1">
            <a:spLocks noGrp="1"/>
          </p:cNvSpPr>
          <p:nvPr>
            <p:ph type="subTitle" idx="5"/>
          </p:nvPr>
        </p:nvSpPr>
        <p:spPr>
          <a:xfrm>
            <a:off x="4890762" y="3759700"/>
            <a:ext cx="3253137" cy="357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smtClean="0"/>
              <a:t>Fonctionnalités &amp; plan economique </a:t>
            </a:r>
            <a:endParaRPr/>
          </a:p>
        </p:txBody>
      </p:sp>
      <p:sp>
        <p:nvSpPr>
          <p:cNvPr id="347" name="Google Shape;347;p34"/>
          <p:cNvSpPr txBox="1">
            <a:spLocks noGrp="1"/>
          </p:cNvSpPr>
          <p:nvPr>
            <p:ph type="subTitle" idx="7"/>
          </p:nvPr>
        </p:nvSpPr>
        <p:spPr>
          <a:xfrm>
            <a:off x="1142976" y="3759700"/>
            <a:ext cx="3380625" cy="357000"/>
          </a:xfrm>
          <a:prstGeom prst="rect">
            <a:avLst/>
          </a:prstGeom>
        </p:spPr>
        <p:txBody>
          <a:bodyPr spcFirstLastPara="1" wrap="square" lIns="91425" tIns="91425" rIns="91425" bIns="91425" anchor="t" anchorCtr="0">
            <a:noAutofit/>
          </a:bodyPr>
          <a:lstStyle/>
          <a:p>
            <a:pPr marL="0" lvl="0" indent="0">
              <a:spcAft>
                <a:spcPts val="1600"/>
              </a:spcAft>
            </a:pPr>
            <a:r>
              <a:rPr lang="fr-FR" dirty="0" smtClean="0"/>
              <a:t>Contenu de l’application</a:t>
            </a:r>
            <a:endParaRPr lang="fr-FR" dirty="0"/>
          </a:p>
        </p:txBody>
      </p:sp>
      <p:sp>
        <p:nvSpPr>
          <p:cNvPr id="349" name="Google Shape;349;p34"/>
          <p:cNvSpPr txBox="1">
            <a:spLocks noGrp="1"/>
          </p:cNvSpPr>
          <p:nvPr>
            <p:ph type="title" idx="9"/>
          </p:nvPr>
        </p:nvSpPr>
        <p:spPr>
          <a:xfrm>
            <a:off x="2238413" y="14078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0" name="Google Shape;350;p34"/>
          <p:cNvSpPr txBox="1">
            <a:spLocks noGrp="1"/>
          </p:cNvSpPr>
          <p:nvPr>
            <p:ph type="title" idx="13"/>
          </p:nvPr>
        </p:nvSpPr>
        <p:spPr>
          <a:xfrm>
            <a:off x="5866413" y="140785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51" name="Google Shape;351;p34"/>
          <p:cNvSpPr txBox="1">
            <a:spLocks noGrp="1"/>
          </p:cNvSpPr>
          <p:nvPr>
            <p:ph type="title" idx="14"/>
          </p:nvPr>
        </p:nvSpPr>
        <p:spPr>
          <a:xfrm>
            <a:off x="2238413" y="326320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a:p>
        </p:txBody>
      </p:sp>
      <p:sp>
        <p:nvSpPr>
          <p:cNvPr id="352" name="Google Shape;352;p34"/>
          <p:cNvSpPr txBox="1">
            <a:spLocks noGrp="1"/>
          </p:cNvSpPr>
          <p:nvPr>
            <p:ph type="title" idx="15"/>
          </p:nvPr>
        </p:nvSpPr>
        <p:spPr>
          <a:xfrm>
            <a:off x="5866413" y="3263200"/>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5"/>
          <p:cNvSpPr/>
          <p:nvPr/>
        </p:nvSpPr>
        <p:spPr>
          <a:xfrm>
            <a:off x="742190" y="818573"/>
            <a:ext cx="2166841" cy="3506371"/>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a:off x="-119844" y="-233142"/>
            <a:ext cx="10042375" cy="5592925"/>
          </a:xfrm>
          <a:custGeom>
            <a:avLst/>
            <a:gdLst/>
            <a:ahLst/>
            <a:cxnLst/>
            <a:rect l="l" t="t" r="r" b="b"/>
            <a:pathLst>
              <a:path w="401695" h="223717" extrusionOk="0">
                <a:moveTo>
                  <a:pt x="37978" y="217721"/>
                </a:moveTo>
                <a:cubicBezTo>
                  <a:pt x="-21576" y="207014"/>
                  <a:pt x="3820" y="173034"/>
                  <a:pt x="15678" y="154539"/>
                </a:cubicBezTo>
                <a:cubicBezTo>
                  <a:pt x="27536" y="136045"/>
                  <a:pt x="94612" y="125514"/>
                  <a:pt x="109124" y="106754"/>
                </a:cubicBezTo>
                <a:cubicBezTo>
                  <a:pt x="123637" y="87994"/>
                  <a:pt x="79701" y="54102"/>
                  <a:pt x="102753" y="41979"/>
                </a:cubicBezTo>
                <a:cubicBezTo>
                  <a:pt x="125805" y="29856"/>
                  <a:pt x="207569" y="40032"/>
                  <a:pt x="247434" y="34015"/>
                </a:cubicBezTo>
                <a:cubicBezTo>
                  <a:pt x="287299" y="27998"/>
                  <a:pt x="319023" y="10034"/>
                  <a:pt x="341942" y="5875"/>
                </a:cubicBezTo>
                <a:cubicBezTo>
                  <a:pt x="364861" y="1716"/>
                  <a:pt x="374993" y="-6292"/>
                  <a:pt x="384948" y="9061"/>
                </a:cubicBezTo>
                <a:cubicBezTo>
                  <a:pt x="394903" y="24414"/>
                  <a:pt x="401496" y="66491"/>
                  <a:pt x="401673" y="97993"/>
                </a:cubicBezTo>
                <a:cubicBezTo>
                  <a:pt x="401850" y="129496"/>
                  <a:pt x="390789" y="177944"/>
                  <a:pt x="386010" y="198076"/>
                </a:cubicBezTo>
                <a:cubicBezTo>
                  <a:pt x="381232" y="218208"/>
                  <a:pt x="431007" y="215509"/>
                  <a:pt x="373002" y="218783"/>
                </a:cubicBezTo>
                <a:cubicBezTo>
                  <a:pt x="314997" y="222057"/>
                  <a:pt x="97532" y="228428"/>
                  <a:pt x="37978" y="217721"/>
                </a:cubicBezTo>
                <a:close/>
              </a:path>
            </a:pathLst>
          </a:custGeom>
          <a:noFill/>
          <a:ln w="28575" cap="flat" cmpd="sng">
            <a:solidFill>
              <a:schemeClr val="dk2"/>
            </a:solidFill>
            <a:prstDash val="lgDash"/>
            <a:round/>
            <a:headEnd type="none" w="med" len="med"/>
            <a:tailEnd type="none" w="med" len="med"/>
          </a:ln>
        </p:spPr>
      </p:sp>
      <p:sp>
        <p:nvSpPr>
          <p:cNvPr id="359" name="Google Shape;359;p35"/>
          <p:cNvSpPr txBox="1">
            <a:spLocks noGrp="1"/>
          </p:cNvSpPr>
          <p:nvPr>
            <p:ph type="title"/>
          </p:nvPr>
        </p:nvSpPr>
        <p:spPr>
          <a:xfrm>
            <a:off x="4048425" y="1635688"/>
            <a:ext cx="4353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a:p>
        </p:txBody>
      </p:sp>
      <p:sp>
        <p:nvSpPr>
          <p:cNvPr id="361" name="Google Shape;361;p35"/>
          <p:cNvSpPr/>
          <p:nvPr/>
        </p:nvSpPr>
        <p:spPr>
          <a:xfrm rot="594583">
            <a:off x="5995425" y="319734"/>
            <a:ext cx="517515" cy="527674"/>
          </a:xfrm>
          <a:custGeom>
            <a:avLst/>
            <a:gdLst/>
            <a:ahLst/>
            <a:cxnLst/>
            <a:rect l="l" t="t" r="r" b="b"/>
            <a:pathLst>
              <a:path w="33672" h="34333" extrusionOk="0">
                <a:moveTo>
                  <a:pt x="9568" y="1"/>
                </a:moveTo>
                <a:cubicBezTo>
                  <a:pt x="9273" y="1"/>
                  <a:pt x="8976" y="28"/>
                  <a:pt x="8684" y="83"/>
                </a:cubicBezTo>
                <a:cubicBezTo>
                  <a:pt x="8298" y="179"/>
                  <a:pt x="8105" y="565"/>
                  <a:pt x="8298" y="855"/>
                </a:cubicBezTo>
                <a:lnTo>
                  <a:pt x="16498" y="13397"/>
                </a:lnTo>
                <a:cubicBezTo>
                  <a:pt x="12832" y="15230"/>
                  <a:pt x="9262" y="17256"/>
                  <a:pt x="5789" y="19475"/>
                </a:cubicBezTo>
                <a:lnTo>
                  <a:pt x="2412" y="16870"/>
                </a:lnTo>
                <a:cubicBezTo>
                  <a:pt x="2111" y="16568"/>
                  <a:pt x="1734" y="16418"/>
                  <a:pt x="1353" y="16418"/>
                </a:cubicBezTo>
                <a:cubicBezTo>
                  <a:pt x="1124" y="16418"/>
                  <a:pt x="893" y="16472"/>
                  <a:pt x="676" y="16580"/>
                </a:cubicBezTo>
                <a:cubicBezTo>
                  <a:pt x="193" y="16773"/>
                  <a:pt x="1" y="17352"/>
                  <a:pt x="290" y="17835"/>
                </a:cubicBezTo>
                <a:lnTo>
                  <a:pt x="2991" y="21694"/>
                </a:lnTo>
                <a:cubicBezTo>
                  <a:pt x="2412" y="22369"/>
                  <a:pt x="2123" y="22851"/>
                  <a:pt x="2316" y="23334"/>
                </a:cubicBezTo>
                <a:cubicBezTo>
                  <a:pt x="2509" y="23720"/>
                  <a:pt x="3088" y="23913"/>
                  <a:pt x="4053" y="23913"/>
                </a:cubicBezTo>
                <a:lnTo>
                  <a:pt x="5017" y="28447"/>
                </a:lnTo>
                <a:cubicBezTo>
                  <a:pt x="5088" y="28871"/>
                  <a:pt x="5469" y="29140"/>
                  <a:pt x="5857" y="29140"/>
                </a:cubicBezTo>
                <a:cubicBezTo>
                  <a:pt x="5999" y="29140"/>
                  <a:pt x="6142" y="29104"/>
                  <a:pt x="6272" y="29026"/>
                </a:cubicBezTo>
                <a:cubicBezTo>
                  <a:pt x="6850" y="28833"/>
                  <a:pt x="7236" y="28254"/>
                  <a:pt x="7333" y="27579"/>
                </a:cubicBezTo>
                <a:lnTo>
                  <a:pt x="7526" y="23334"/>
                </a:lnTo>
                <a:cubicBezTo>
                  <a:pt x="11481" y="22273"/>
                  <a:pt x="15340" y="21018"/>
                  <a:pt x="19200" y="19475"/>
                </a:cubicBezTo>
                <a:lnTo>
                  <a:pt x="23059" y="33946"/>
                </a:lnTo>
                <a:cubicBezTo>
                  <a:pt x="23123" y="34204"/>
                  <a:pt x="23316" y="34332"/>
                  <a:pt x="23523" y="34332"/>
                </a:cubicBezTo>
                <a:cubicBezTo>
                  <a:pt x="23627" y="34332"/>
                  <a:pt x="23734" y="34300"/>
                  <a:pt x="23831" y="34236"/>
                </a:cubicBezTo>
                <a:cubicBezTo>
                  <a:pt x="25085" y="33271"/>
                  <a:pt x="25760" y="31727"/>
                  <a:pt x="25664" y="30087"/>
                </a:cubicBezTo>
                <a:lnTo>
                  <a:pt x="25471" y="27482"/>
                </a:lnTo>
                <a:lnTo>
                  <a:pt x="26435" y="27289"/>
                </a:lnTo>
                <a:cubicBezTo>
                  <a:pt x="27111" y="27097"/>
                  <a:pt x="27593" y="26421"/>
                  <a:pt x="27497" y="25746"/>
                </a:cubicBezTo>
                <a:lnTo>
                  <a:pt x="27304" y="24878"/>
                </a:lnTo>
                <a:cubicBezTo>
                  <a:pt x="27130" y="24184"/>
                  <a:pt x="26567" y="23802"/>
                  <a:pt x="25964" y="23802"/>
                </a:cubicBezTo>
                <a:cubicBezTo>
                  <a:pt x="25897" y="23802"/>
                  <a:pt x="25828" y="23807"/>
                  <a:pt x="25760" y="23816"/>
                </a:cubicBezTo>
                <a:lnTo>
                  <a:pt x="25278" y="23913"/>
                </a:lnTo>
                <a:lnTo>
                  <a:pt x="25278" y="23237"/>
                </a:lnTo>
                <a:lnTo>
                  <a:pt x="25760" y="23141"/>
                </a:lnTo>
                <a:cubicBezTo>
                  <a:pt x="26435" y="22948"/>
                  <a:pt x="26918" y="22273"/>
                  <a:pt x="26821" y="21597"/>
                </a:cubicBezTo>
                <a:lnTo>
                  <a:pt x="26628" y="20729"/>
                </a:lnTo>
                <a:cubicBezTo>
                  <a:pt x="26452" y="20112"/>
                  <a:pt x="25872" y="19655"/>
                  <a:pt x="25258" y="19655"/>
                </a:cubicBezTo>
                <a:cubicBezTo>
                  <a:pt x="25201" y="19655"/>
                  <a:pt x="25143" y="19659"/>
                  <a:pt x="25085" y="19668"/>
                </a:cubicBezTo>
                <a:lnTo>
                  <a:pt x="24892" y="17159"/>
                </a:lnTo>
                <a:lnTo>
                  <a:pt x="26339" y="16580"/>
                </a:lnTo>
                <a:cubicBezTo>
                  <a:pt x="33671" y="13493"/>
                  <a:pt x="32899" y="9730"/>
                  <a:pt x="32899" y="9730"/>
                </a:cubicBezTo>
                <a:cubicBezTo>
                  <a:pt x="32899" y="9730"/>
                  <a:pt x="31932" y="8440"/>
                  <a:pt x="29319" y="8440"/>
                </a:cubicBezTo>
                <a:cubicBezTo>
                  <a:pt x="27890" y="8440"/>
                  <a:pt x="25969" y="8826"/>
                  <a:pt x="23445" y="10020"/>
                </a:cubicBezTo>
                <a:lnTo>
                  <a:pt x="21997" y="10695"/>
                </a:lnTo>
                <a:lnTo>
                  <a:pt x="20261" y="8862"/>
                </a:lnTo>
                <a:cubicBezTo>
                  <a:pt x="20840" y="8476"/>
                  <a:pt x="20936" y="7608"/>
                  <a:pt x="20550" y="7029"/>
                </a:cubicBezTo>
                <a:lnTo>
                  <a:pt x="19971" y="6354"/>
                </a:lnTo>
                <a:cubicBezTo>
                  <a:pt x="19736" y="6000"/>
                  <a:pt x="19321" y="5791"/>
                  <a:pt x="18901" y="5791"/>
                </a:cubicBezTo>
                <a:cubicBezTo>
                  <a:pt x="18633" y="5791"/>
                  <a:pt x="18364" y="5876"/>
                  <a:pt x="18138" y="6064"/>
                </a:cubicBezTo>
                <a:lnTo>
                  <a:pt x="17752" y="6354"/>
                </a:lnTo>
                <a:lnTo>
                  <a:pt x="17270" y="5871"/>
                </a:lnTo>
                <a:lnTo>
                  <a:pt x="17656" y="5582"/>
                </a:lnTo>
                <a:cubicBezTo>
                  <a:pt x="18235" y="5100"/>
                  <a:pt x="18331" y="4328"/>
                  <a:pt x="17945" y="3749"/>
                </a:cubicBezTo>
                <a:lnTo>
                  <a:pt x="17367" y="2977"/>
                </a:lnTo>
                <a:cubicBezTo>
                  <a:pt x="17135" y="2630"/>
                  <a:pt x="16730" y="2456"/>
                  <a:pt x="16318" y="2456"/>
                </a:cubicBezTo>
                <a:cubicBezTo>
                  <a:pt x="16043" y="2456"/>
                  <a:pt x="15765" y="2533"/>
                  <a:pt x="15533" y="2688"/>
                </a:cubicBezTo>
                <a:lnTo>
                  <a:pt x="14762" y="3266"/>
                </a:lnTo>
                <a:lnTo>
                  <a:pt x="12929" y="1433"/>
                </a:lnTo>
                <a:cubicBezTo>
                  <a:pt x="12069" y="495"/>
                  <a:pt x="10829" y="1"/>
                  <a:pt x="9568" y="1"/>
                </a:cubicBezTo>
                <a:close/>
              </a:path>
            </a:pathLst>
          </a:custGeom>
          <a:solidFill>
            <a:srgbClr val="4241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L’Application EL GUIDE</a:t>
            </a:r>
            <a:endParaRPr/>
          </a:p>
        </p:txBody>
      </p:sp>
      <p:sp>
        <p:nvSpPr>
          <p:cNvPr id="17" name="Rectangle 16"/>
          <p:cNvSpPr/>
          <p:nvPr/>
        </p:nvSpPr>
        <p:spPr>
          <a:xfrm>
            <a:off x="142844" y="1285866"/>
            <a:ext cx="8786874" cy="1494320"/>
          </a:xfrm>
          <a:prstGeom prst="rect">
            <a:avLst/>
          </a:prstGeom>
        </p:spPr>
        <p:txBody>
          <a:bodyPr wrap="square">
            <a:spAutoFit/>
          </a:bodyPr>
          <a:lstStyle/>
          <a:p>
            <a:pPr marL="12700" marR="100965">
              <a:lnSpc>
                <a:spcPct val="102600"/>
              </a:lnSpc>
              <a:spcBef>
                <a:spcPts val="55"/>
              </a:spcBef>
              <a:buFont typeface="Arial" pitchFamily="34" charset="0"/>
              <a:buChar char="•"/>
            </a:pPr>
            <a:r>
              <a:rPr lang="fr-FR" spc="-10" dirty="0" smtClean="0">
                <a:latin typeface="Times New Roman" pitchFamily="18" charset="0"/>
                <a:cs typeface="Times New Roman" pitchFamily="18" charset="0"/>
              </a:rPr>
              <a:t> L’objectif</a:t>
            </a:r>
            <a:r>
              <a:rPr lang="fr-FR" spc="-65"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principal</a:t>
            </a:r>
            <a:r>
              <a:rPr lang="fr-FR" spc="-3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cette</a:t>
            </a:r>
            <a:r>
              <a:rPr lang="fr-FR" spc="-15"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application</a:t>
            </a:r>
            <a:r>
              <a:rPr lang="fr-FR" spc="-15" dirty="0" smtClean="0">
                <a:latin typeface="Times New Roman" pitchFamily="18" charset="0"/>
                <a:cs typeface="Times New Roman" pitchFamily="18" charset="0"/>
              </a:rPr>
              <a:t> </a:t>
            </a:r>
            <a:r>
              <a:rPr lang="fr-FR" spc="-30" dirty="0" smtClean="0">
                <a:latin typeface="Times New Roman" pitchFamily="18" charset="0"/>
                <a:cs typeface="Times New Roman" pitchFamily="18" charset="0"/>
              </a:rPr>
              <a:t>est</a:t>
            </a:r>
            <a:r>
              <a:rPr lang="fr-FR" spc="-1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mettre</a:t>
            </a:r>
            <a:r>
              <a:rPr lang="fr-FR" spc="-2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en</a:t>
            </a:r>
            <a:r>
              <a:rPr lang="fr-FR" spc="5"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valeur</a:t>
            </a:r>
            <a:r>
              <a:rPr lang="fr-FR" spc="-1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la </a:t>
            </a:r>
            <a:r>
              <a:rPr lang="fr-FR" spc="-50" dirty="0" smtClean="0">
                <a:latin typeface="Times New Roman" pitchFamily="18" charset="0"/>
                <a:cs typeface="Times New Roman" pitchFamily="18" charset="0"/>
              </a:rPr>
              <a:t>wilaya</a:t>
            </a:r>
            <a:r>
              <a:rPr lang="fr-FR" spc="-2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Mostaganem</a:t>
            </a:r>
            <a:r>
              <a:rPr lang="fr-FR" spc="-10" dirty="0" smtClean="0">
                <a:latin typeface="Times New Roman" pitchFamily="18" charset="0"/>
                <a:cs typeface="Times New Roman" pitchFamily="18" charset="0"/>
              </a:rPr>
              <a:t> afin</a:t>
            </a:r>
            <a:r>
              <a:rPr lang="fr-FR" spc="-3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stimuler</a:t>
            </a:r>
            <a:r>
              <a:rPr lang="fr-FR" spc="-10" dirty="0" smtClean="0">
                <a:latin typeface="Times New Roman" pitchFamily="18" charset="0"/>
                <a:cs typeface="Times New Roman" pitchFamily="18" charset="0"/>
              </a:rPr>
              <a:t> le</a:t>
            </a:r>
            <a:r>
              <a:rPr lang="fr-FR" spc="-15"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tourisme</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local.</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Nous </a:t>
            </a:r>
            <a:r>
              <a:rPr lang="fr-FR" spc="-65" dirty="0" smtClean="0">
                <a:latin typeface="Times New Roman" pitchFamily="18" charset="0"/>
                <a:cs typeface="Times New Roman" pitchFamily="18" charset="0"/>
              </a:rPr>
              <a:t>aspirons</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3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attirer</a:t>
            </a:r>
            <a:r>
              <a:rPr lang="fr-FR" spc="-10"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davantage</a:t>
            </a:r>
            <a:r>
              <a:rPr lang="fr-FR" spc="-1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35" dirty="0" smtClean="0">
                <a:latin typeface="Times New Roman" pitchFamily="18" charset="0"/>
                <a:cs typeface="Times New Roman" pitchFamily="18" charset="0"/>
              </a:rPr>
              <a:t>touristes</a:t>
            </a:r>
            <a:r>
              <a:rPr lang="fr-FR" spc="-10" dirty="0" smtClean="0">
                <a:latin typeface="Times New Roman" pitchFamily="18" charset="0"/>
                <a:cs typeface="Times New Roman" pitchFamily="18" charset="0"/>
              </a:rPr>
              <a:t> pour </a:t>
            </a:r>
            <a:r>
              <a:rPr lang="fr-FR" spc="-55" dirty="0" smtClean="0">
                <a:latin typeface="Times New Roman" pitchFamily="18" charset="0"/>
                <a:cs typeface="Times New Roman" pitchFamily="18" charset="0"/>
              </a:rPr>
              <a:t>améliorer</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la</a:t>
            </a:r>
            <a:r>
              <a:rPr lang="fr-FR" spc="-1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réputation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notre</a:t>
            </a:r>
            <a:r>
              <a:rPr lang="fr-FR" spc="-25"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wilaya</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10"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dynamiser</a:t>
            </a:r>
            <a:r>
              <a:rPr lang="fr-FR" spc="-10" dirty="0" smtClean="0">
                <a:latin typeface="Times New Roman" pitchFamily="18" charset="0"/>
                <a:cs typeface="Times New Roman" pitchFamily="18" charset="0"/>
              </a:rPr>
              <a:t> le </a:t>
            </a:r>
            <a:r>
              <a:rPr lang="fr-FR" spc="-60" dirty="0" smtClean="0">
                <a:latin typeface="Times New Roman" pitchFamily="18" charset="0"/>
                <a:cs typeface="Times New Roman" pitchFamily="18" charset="0"/>
              </a:rPr>
              <a:t>secteur</a:t>
            </a:r>
            <a:r>
              <a:rPr lang="fr-FR" spc="-10" dirty="0" smtClean="0">
                <a:latin typeface="Times New Roman" pitchFamily="18" charset="0"/>
                <a:cs typeface="Times New Roman" pitchFamily="18" charset="0"/>
              </a:rPr>
              <a:t> commercial.</a:t>
            </a:r>
            <a:endParaRPr lang="fr-FR" dirty="0" smtClean="0">
              <a:latin typeface="Times New Roman" pitchFamily="18" charset="0"/>
              <a:cs typeface="Times New Roman" pitchFamily="18" charset="0"/>
            </a:endParaRPr>
          </a:p>
          <a:p>
            <a:pPr marL="12700">
              <a:spcBef>
                <a:spcPts val="335"/>
              </a:spcBef>
              <a:buFont typeface="Arial" pitchFamily="34" charset="0"/>
              <a:buChar char="•"/>
            </a:pPr>
            <a:r>
              <a:rPr lang="fr-FR" spc="-30" dirty="0" smtClean="0">
                <a:latin typeface="Times New Roman" pitchFamily="18" charset="0"/>
                <a:cs typeface="Times New Roman" pitchFamily="18" charset="0"/>
              </a:rPr>
              <a:t> Cette</a:t>
            </a:r>
            <a:r>
              <a:rPr lang="fr-FR" spc="-40" dirty="0" smtClean="0">
                <a:latin typeface="Times New Roman" pitchFamily="18" charset="0"/>
                <a:cs typeface="Times New Roman" pitchFamily="18" charset="0"/>
              </a:rPr>
              <a:t> application</a:t>
            </a:r>
            <a:r>
              <a:rPr lang="fr-FR" spc="15" dirty="0" smtClean="0">
                <a:latin typeface="Times New Roman" pitchFamily="18" charset="0"/>
                <a:cs typeface="Times New Roman" pitchFamily="18" charset="0"/>
              </a:rPr>
              <a:t> </a:t>
            </a:r>
            <a:r>
              <a:rPr lang="fr-FR" spc="-140" dirty="0" smtClean="0">
                <a:latin typeface="Times New Roman" pitchFamily="18" charset="0"/>
                <a:cs typeface="Times New Roman" pitchFamily="18" charset="0"/>
              </a:rPr>
              <a:t>se</a:t>
            </a:r>
            <a:r>
              <a:rPr lang="fr-FR" spc="55"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focalise</a:t>
            </a:r>
            <a:r>
              <a:rPr lang="fr-FR" spc="20"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sur</a:t>
            </a:r>
            <a:r>
              <a:rPr lang="fr-FR" spc="20"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les</a:t>
            </a:r>
            <a:r>
              <a:rPr lang="fr-FR" spc="20" dirty="0" smtClean="0">
                <a:latin typeface="Times New Roman" pitchFamily="18" charset="0"/>
                <a:cs typeface="Times New Roman" pitchFamily="18" charset="0"/>
              </a:rPr>
              <a:t> </a:t>
            </a:r>
            <a:r>
              <a:rPr lang="fr-FR" spc="-85" dirty="0" smtClean="0">
                <a:latin typeface="Times New Roman" pitchFamily="18" charset="0"/>
                <a:cs typeface="Times New Roman" pitchFamily="18" charset="0"/>
              </a:rPr>
              <a:t>besoins</a:t>
            </a:r>
            <a:r>
              <a:rPr lang="fr-FR" spc="15"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variés</a:t>
            </a:r>
            <a:r>
              <a:rPr lang="fr-FR" spc="20" dirty="0" smtClean="0">
                <a:latin typeface="Times New Roman" pitchFamily="18" charset="0"/>
                <a:cs typeface="Times New Roman" pitchFamily="18" charset="0"/>
              </a:rPr>
              <a:t> </a:t>
            </a:r>
            <a:r>
              <a:rPr lang="fr-FR" spc="-114" dirty="0" smtClean="0">
                <a:latin typeface="Times New Roman" pitchFamily="18" charset="0"/>
                <a:cs typeface="Times New Roman" pitchFamily="18" charset="0"/>
              </a:rPr>
              <a:t>des</a:t>
            </a:r>
            <a:r>
              <a:rPr lang="fr-FR" spc="4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touristes.</a:t>
            </a:r>
            <a:endParaRPr lang="fr-FR" dirty="0" smtClean="0">
              <a:latin typeface="Times New Roman" pitchFamily="18" charset="0"/>
              <a:cs typeface="Times New Roman" pitchFamily="18" charset="0"/>
            </a:endParaRPr>
          </a:p>
          <a:p>
            <a:pPr marL="12700" marR="5080">
              <a:lnSpc>
                <a:spcPct val="102600"/>
              </a:lnSpc>
              <a:spcBef>
                <a:spcPts val="300"/>
              </a:spcBef>
              <a:buFont typeface="Arial" pitchFamily="34" charset="0"/>
              <a:buChar char="•"/>
            </a:pPr>
            <a:r>
              <a:rPr lang="fr-FR" spc="-20" dirty="0" smtClean="0">
                <a:latin typeface="Times New Roman" pitchFamily="18" charset="0"/>
                <a:cs typeface="Times New Roman" pitchFamily="18" charset="0"/>
              </a:rPr>
              <a:t> Notre</a:t>
            </a:r>
            <a:r>
              <a:rPr lang="fr-FR" spc="-4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intention</a:t>
            </a:r>
            <a:r>
              <a:rPr lang="fr-FR" spc="-5" dirty="0" smtClean="0">
                <a:latin typeface="Times New Roman" pitchFamily="18" charset="0"/>
                <a:cs typeface="Times New Roman" pitchFamily="18" charset="0"/>
              </a:rPr>
              <a:t> </a:t>
            </a:r>
            <a:r>
              <a:rPr lang="fr-FR" spc="-30" dirty="0" smtClean="0">
                <a:latin typeface="Times New Roman" pitchFamily="18" charset="0"/>
                <a:cs typeface="Times New Roman" pitchFamily="18" charset="0"/>
              </a:rPr>
              <a:t>est</a:t>
            </a:r>
            <a:r>
              <a:rPr lang="fr-FR" spc="-1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fournir </a:t>
            </a:r>
            <a:r>
              <a:rPr lang="fr-FR" spc="-45" dirty="0" smtClean="0">
                <a:latin typeface="Times New Roman" pitchFamily="18" charset="0"/>
                <a:cs typeface="Times New Roman" pitchFamily="18" charset="0"/>
              </a:rPr>
              <a:t>aux</a:t>
            </a:r>
            <a:r>
              <a:rPr lang="fr-FR" spc="-10" dirty="0" smtClean="0">
                <a:latin typeface="Times New Roman" pitchFamily="18" charset="0"/>
                <a:cs typeface="Times New Roman" pitchFamily="18" charset="0"/>
              </a:rPr>
              <a:t> </a:t>
            </a:r>
            <a:r>
              <a:rPr lang="fr-FR" spc="-35" dirty="0" smtClean="0">
                <a:latin typeface="Times New Roman" pitchFamily="18" charset="0"/>
                <a:cs typeface="Times New Roman" pitchFamily="18" charset="0"/>
              </a:rPr>
              <a:t>utilisateurs</a:t>
            </a:r>
            <a:r>
              <a:rPr lang="fr-FR" spc="-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une</a:t>
            </a:r>
            <a:r>
              <a:rPr lang="fr-FR" spc="5"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plateforme</a:t>
            </a:r>
            <a:r>
              <a:rPr lang="fr-FR" spc="-10" dirty="0" smtClean="0">
                <a:latin typeface="Times New Roman" pitchFamily="18" charset="0"/>
                <a:cs typeface="Times New Roman" pitchFamily="18" charset="0"/>
              </a:rPr>
              <a:t> complète qui</a:t>
            </a:r>
            <a:r>
              <a:rPr lang="fr-FR" spc="-2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facilite </a:t>
            </a:r>
            <a:r>
              <a:rPr lang="fr-FR" dirty="0" smtClean="0">
                <a:latin typeface="Times New Roman" pitchFamily="18" charset="0"/>
                <a:cs typeface="Times New Roman" pitchFamily="18" charset="0"/>
              </a:rPr>
              <a:t>la</a:t>
            </a:r>
            <a:r>
              <a:rPr lang="fr-FR" spc="-5"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découverte</a:t>
            </a:r>
            <a:r>
              <a:rPr lang="fr-FR" spc="-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Mostaganem,</a:t>
            </a:r>
            <a:r>
              <a:rPr lang="fr-FR" spc="-10"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encourageant</a:t>
            </a:r>
            <a:r>
              <a:rPr lang="fr-FR" spc="-5"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ainsi</a:t>
            </a:r>
            <a:r>
              <a:rPr lang="fr-FR" spc="-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le </a:t>
            </a:r>
            <a:r>
              <a:rPr lang="fr-FR" spc="-45" dirty="0" smtClean="0">
                <a:latin typeface="Times New Roman" pitchFamily="18" charset="0"/>
                <a:cs typeface="Times New Roman" pitchFamily="18" charset="0"/>
              </a:rPr>
              <a:t>tourisme</a:t>
            </a:r>
            <a:r>
              <a:rPr lang="fr-FR" spc="2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local</a:t>
            </a:r>
            <a:r>
              <a:rPr lang="fr-FR" spc="2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tout</a:t>
            </a:r>
            <a:r>
              <a:rPr lang="fr-FR" spc="2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en</a:t>
            </a:r>
            <a:r>
              <a:rPr lang="fr-FR" spc="30"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contribuant</a:t>
            </a:r>
            <a:r>
              <a:rPr lang="fr-FR" spc="2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25"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l’épanouissement</a:t>
            </a:r>
            <a:r>
              <a:rPr lang="fr-FR" spc="3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économique</a:t>
            </a:r>
            <a:r>
              <a:rPr lang="fr-FR" spc="2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de </a:t>
            </a:r>
            <a:r>
              <a:rPr lang="fr-FR" spc="-20" dirty="0" smtClean="0">
                <a:latin typeface="Times New Roman" pitchFamily="18" charset="0"/>
                <a:cs typeface="Times New Roman" pitchFamily="18" charset="0"/>
              </a:rPr>
              <a:t>notre</a:t>
            </a:r>
            <a:r>
              <a:rPr lang="fr-FR" spc="-4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wilaya.</a:t>
            </a:r>
            <a:endParaRPr lang="fr-FR" dirty="0">
              <a:latin typeface="Times New Roman" pitchFamily="18" charset="0"/>
              <a:cs typeface="Times New Roman" pitchFamily="18" charset="0"/>
            </a:endParaRPr>
          </a:p>
        </p:txBody>
      </p:sp>
      <p:sp>
        <p:nvSpPr>
          <p:cNvPr id="18" name="Rectangle 17"/>
          <p:cNvSpPr/>
          <p:nvPr/>
        </p:nvSpPr>
        <p:spPr>
          <a:xfrm>
            <a:off x="142844" y="2786064"/>
            <a:ext cx="8715436" cy="1423851"/>
          </a:xfrm>
          <a:prstGeom prst="rect">
            <a:avLst/>
          </a:prstGeom>
        </p:spPr>
        <p:txBody>
          <a:bodyPr wrap="square">
            <a:spAutoFit/>
          </a:bodyPr>
          <a:lstStyle/>
          <a:p>
            <a:pPr marL="12700" marR="5080">
              <a:lnSpc>
                <a:spcPct val="102600"/>
              </a:lnSpc>
              <a:spcBef>
                <a:spcPts val="55"/>
              </a:spcBef>
              <a:buFont typeface="Arial" pitchFamily="34" charset="0"/>
              <a:buChar char="•"/>
            </a:pPr>
            <a:r>
              <a:rPr lang="fr-FR" spc="-65" dirty="0" smtClean="0">
                <a:latin typeface="Times New Roman" pitchFamily="18" charset="0"/>
                <a:cs typeface="Times New Roman" pitchFamily="18" charset="0"/>
              </a:rPr>
              <a:t> Dans</a:t>
            </a:r>
            <a:r>
              <a:rPr lang="fr-FR" spc="-10" dirty="0" smtClean="0">
                <a:latin typeface="Times New Roman" pitchFamily="18" charset="0"/>
                <a:cs typeface="Times New Roman" pitchFamily="18" charset="0"/>
              </a:rPr>
              <a:t> le </a:t>
            </a:r>
            <a:r>
              <a:rPr lang="fr-FR" dirty="0" smtClean="0">
                <a:latin typeface="Times New Roman" pitchFamily="18" charset="0"/>
                <a:cs typeface="Times New Roman" pitchFamily="18" charset="0"/>
              </a:rPr>
              <a:t>futur,</a:t>
            </a:r>
            <a:r>
              <a:rPr lang="fr-FR" spc="-5"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nous</a:t>
            </a:r>
            <a:r>
              <a:rPr lang="fr-FR"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avons</a:t>
            </a:r>
            <a:r>
              <a:rPr lang="fr-FR" spc="5" dirty="0" smtClean="0">
                <a:latin typeface="Times New Roman" pitchFamily="18" charset="0"/>
                <a:cs typeface="Times New Roman" pitchFamily="18" charset="0"/>
              </a:rPr>
              <a:t> </a:t>
            </a:r>
            <a:r>
              <a:rPr lang="fr-FR" spc="-70" dirty="0" smtClean="0">
                <a:latin typeface="Times New Roman" pitchFamily="18" charset="0"/>
                <a:cs typeface="Times New Roman" pitchFamily="18" charset="0"/>
              </a:rPr>
              <a:t>une</a:t>
            </a:r>
            <a:r>
              <a:rPr lang="fr-FR"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vision</a:t>
            </a:r>
            <a:r>
              <a:rPr lang="fr-FR"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ambitieuse</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pour</a:t>
            </a:r>
            <a:r>
              <a:rPr lang="fr-FR" dirty="0" smtClean="0">
                <a:latin typeface="Times New Roman" pitchFamily="18" charset="0"/>
                <a:cs typeface="Times New Roman" pitchFamily="18" charset="0"/>
              </a:rPr>
              <a:t> </a:t>
            </a:r>
            <a:r>
              <a:rPr lang="fr-FR" spc="-55" dirty="0" smtClean="0">
                <a:latin typeface="Times New Roman" pitchFamily="18" charset="0"/>
                <a:cs typeface="Times New Roman" pitchFamily="18" charset="0"/>
              </a:rPr>
              <a:t>l’expansion</a:t>
            </a:r>
            <a:r>
              <a:rPr lang="fr-FR"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cette </a:t>
            </a:r>
            <a:r>
              <a:rPr lang="fr-FR" spc="-30" dirty="0" smtClean="0">
                <a:latin typeface="Times New Roman" pitchFamily="18" charset="0"/>
                <a:cs typeface="Times New Roman" pitchFamily="18" charset="0"/>
              </a:rPr>
              <a:t>application. </a:t>
            </a:r>
            <a:r>
              <a:rPr lang="fr-FR" spc="-20" dirty="0" smtClean="0">
                <a:latin typeface="Times New Roman" pitchFamily="18" charset="0"/>
                <a:cs typeface="Times New Roman" pitchFamily="18" charset="0"/>
              </a:rPr>
              <a:t>Notre</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objectif</a:t>
            </a:r>
            <a:r>
              <a:rPr lang="fr-FR" spc="-5" dirty="0" smtClean="0">
                <a:latin typeface="Times New Roman" pitchFamily="18" charset="0"/>
                <a:cs typeface="Times New Roman" pitchFamily="18" charset="0"/>
              </a:rPr>
              <a:t> </a:t>
            </a:r>
            <a:r>
              <a:rPr lang="fr-FR" spc="-30" dirty="0" smtClean="0">
                <a:latin typeface="Times New Roman" pitchFamily="18" charset="0"/>
                <a:cs typeface="Times New Roman" pitchFamily="18" charset="0"/>
              </a:rPr>
              <a:t>est</a:t>
            </a:r>
            <a:r>
              <a:rPr lang="fr-FR" spc="-5"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la</a:t>
            </a:r>
            <a:r>
              <a:rPr lang="fr-FR" spc="-5"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développer</a:t>
            </a:r>
            <a:r>
              <a:rPr lang="fr-FR" spc="-1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70" dirty="0" smtClean="0">
                <a:latin typeface="Times New Roman" pitchFamily="18" charset="0"/>
                <a:cs typeface="Times New Roman" pitchFamily="18" charset="0"/>
              </a:rPr>
              <a:t>manière</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promouvoir </a:t>
            </a:r>
            <a:r>
              <a:rPr lang="fr-FR" spc="-40" dirty="0" smtClean="0">
                <a:latin typeface="Times New Roman" pitchFamily="18" charset="0"/>
                <a:cs typeface="Times New Roman" pitchFamily="18" charset="0"/>
              </a:rPr>
              <a:t>activement</a:t>
            </a:r>
            <a:r>
              <a:rPr lang="fr-FR" spc="-2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le</a:t>
            </a:r>
            <a:r>
              <a:rPr lang="fr-FR" spc="-15"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tourisme</a:t>
            </a:r>
            <a:r>
              <a:rPr lang="fr-FR" spc="-1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15"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travers</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tout</a:t>
            </a:r>
            <a:r>
              <a:rPr lang="fr-FR" spc="-1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le</a:t>
            </a:r>
            <a:r>
              <a:rPr lang="fr-FR" spc="-15" dirty="0" smtClean="0">
                <a:latin typeface="Times New Roman" pitchFamily="18" charset="0"/>
                <a:cs typeface="Times New Roman" pitchFamily="18" charset="0"/>
              </a:rPr>
              <a:t> </a:t>
            </a:r>
            <a:r>
              <a:rPr lang="fr-FR" spc="-70" dirty="0" smtClean="0">
                <a:latin typeface="Times New Roman" pitchFamily="18" charset="0"/>
                <a:cs typeface="Times New Roman" pitchFamily="18" charset="0"/>
              </a:rPr>
              <a:t>pays.</a:t>
            </a:r>
            <a:r>
              <a:rPr lang="fr-FR" spc="-5" dirty="0" smtClean="0">
                <a:latin typeface="Times New Roman" pitchFamily="18" charset="0"/>
                <a:cs typeface="Times New Roman" pitchFamily="18" charset="0"/>
              </a:rPr>
              <a:t> </a:t>
            </a:r>
            <a:r>
              <a:rPr lang="fr-FR" spc="-30" dirty="0" smtClean="0">
                <a:latin typeface="Times New Roman" pitchFamily="18" charset="0"/>
                <a:cs typeface="Times New Roman" pitchFamily="18" charset="0"/>
              </a:rPr>
              <a:t>En</a:t>
            </a:r>
            <a:r>
              <a:rPr lang="fr-FR" spc="-15" dirty="0" smtClean="0">
                <a:latin typeface="Times New Roman" pitchFamily="18" charset="0"/>
                <a:cs typeface="Times New Roman" pitchFamily="18" charset="0"/>
              </a:rPr>
              <a:t> </a:t>
            </a:r>
            <a:r>
              <a:rPr lang="fr-FR" spc="-55" dirty="0" smtClean="0">
                <a:latin typeface="Times New Roman" pitchFamily="18" charset="0"/>
                <a:cs typeface="Times New Roman" pitchFamily="18" charset="0"/>
              </a:rPr>
              <a:t>élargissant</a:t>
            </a:r>
            <a:r>
              <a:rPr lang="fr-FR" spc="-1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ses </a:t>
            </a:r>
            <a:r>
              <a:rPr lang="fr-FR" spc="-40" dirty="0" smtClean="0">
                <a:latin typeface="Times New Roman" pitchFamily="18" charset="0"/>
                <a:cs typeface="Times New Roman" pitchFamily="18" charset="0"/>
              </a:rPr>
              <a:t>fonctionnalités</a:t>
            </a:r>
            <a:r>
              <a:rPr lang="fr-FR" spc="-2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1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en</a:t>
            </a:r>
            <a:r>
              <a:rPr lang="fr-FR" spc="10"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intégrant</a:t>
            </a:r>
            <a:r>
              <a:rPr lang="fr-FR" spc="10" dirty="0" smtClean="0">
                <a:latin typeface="Times New Roman" pitchFamily="18" charset="0"/>
                <a:cs typeface="Times New Roman" pitchFamily="18" charset="0"/>
              </a:rPr>
              <a:t> </a:t>
            </a:r>
            <a:r>
              <a:rPr lang="fr-FR" spc="-114" dirty="0" smtClean="0">
                <a:latin typeface="Times New Roman" pitchFamily="18" charset="0"/>
                <a:cs typeface="Times New Roman" pitchFamily="18" charset="0"/>
              </a:rPr>
              <a:t>des</a:t>
            </a:r>
            <a:r>
              <a:rPr lang="fr-FR" spc="40" dirty="0" smtClean="0">
                <a:latin typeface="Times New Roman" pitchFamily="18" charset="0"/>
                <a:cs typeface="Times New Roman" pitchFamily="18" charset="0"/>
              </a:rPr>
              <a:t> </a:t>
            </a:r>
            <a:r>
              <a:rPr lang="fr-FR" spc="-85" dirty="0" smtClean="0">
                <a:latin typeface="Times New Roman" pitchFamily="18" charset="0"/>
                <a:cs typeface="Times New Roman" pitchFamily="18" charset="0"/>
              </a:rPr>
              <a:t>services</a:t>
            </a:r>
            <a:r>
              <a:rPr lang="fr-FR" spc="10"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innovants,</a:t>
            </a:r>
            <a:r>
              <a:rPr lang="fr-FR" spc="10"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nous</a:t>
            </a:r>
            <a:r>
              <a:rPr lang="fr-FR" spc="10"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aspirons</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1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faire </a:t>
            </a:r>
            <a:r>
              <a:rPr lang="fr-FR" spc="-80" dirty="0" smtClean="0">
                <a:latin typeface="Times New Roman" pitchFamily="18" charset="0"/>
                <a:cs typeface="Times New Roman" pitchFamily="18" charset="0"/>
              </a:rPr>
              <a:t>de</a:t>
            </a:r>
            <a:r>
              <a:rPr lang="fr-FR" spc="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cette</a:t>
            </a:r>
            <a:r>
              <a:rPr lang="fr-FR" spc="-35"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application</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un</a:t>
            </a:r>
            <a:r>
              <a:rPr lang="fr-FR" spc="-5" dirty="0" smtClean="0">
                <a:latin typeface="Times New Roman" pitchFamily="18" charset="0"/>
                <a:cs typeface="Times New Roman" pitchFamily="18" charset="0"/>
              </a:rPr>
              <a:t> </a:t>
            </a:r>
            <a:r>
              <a:rPr lang="fr-FR" spc="-35" dirty="0" smtClean="0">
                <a:latin typeface="Times New Roman" pitchFamily="18" charset="0"/>
                <a:cs typeface="Times New Roman" pitchFamily="18" charset="0"/>
              </a:rPr>
              <a:t>acteur</a:t>
            </a:r>
            <a:r>
              <a:rPr lang="fr-FR" spc="-5"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clé</a:t>
            </a:r>
            <a:r>
              <a:rPr lang="fr-FR" spc="-5" dirty="0" smtClean="0">
                <a:latin typeface="Times New Roman" pitchFamily="18" charset="0"/>
                <a:cs typeface="Times New Roman" pitchFamily="18" charset="0"/>
              </a:rPr>
              <a:t> </a:t>
            </a:r>
            <a:r>
              <a:rPr lang="fr-FR" spc="-85" dirty="0" smtClean="0">
                <a:latin typeface="Times New Roman" pitchFamily="18" charset="0"/>
                <a:cs typeface="Times New Roman" pitchFamily="18" charset="0"/>
              </a:rPr>
              <a:t>dans</a:t>
            </a:r>
            <a:r>
              <a:rPr lang="fr-FR" spc="10"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l’encouragement</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du</a:t>
            </a:r>
            <a:r>
              <a:rPr lang="fr-FR" spc="-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tourisme </a:t>
            </a:r>
            <a:r>
              <a:rPr lang="fr-FR" spc="-25" dirty="0" smtClean="0">
                <a:latin typeface="Times New Roman" pitchFamily="18" charset="0"/>
                <a:cs typeface="Times New Roman" pitchFamily="18" charset="0"/>
              </a:rPr>
              <a:t>national.</a:t>
            </a:r>
            <a:r>
              <a:rPr lang="fr-FR" spc="-35"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Nous</a:t>
            </a:r>
            <a:r>
              <a:rPr lang="fr-FR" spc="-5" dirty="0" smtClean="0">
                <a:latin typeface="Times New Roman" pitchFamily="18" charset="0"/>
                <a:cs typeface="Times New Roman" pitchFamily="18" charset="0"/>
              </a:rPr>
              <a:t> </a:t>
            </a:r>
            <a:r>
              <a:rPr lang="fr-FR" spc="-100" dirty="0" smtClean="0">
                <a:latin typeface="Times New Roman" pitchFamily="18" charset="0"/>
                <a:cs typeface="Times New Roman" pitchFamily="18" charset="0"/>
              </a:rPr>
              <a:t>sommes</a:t>
            </a:r>
            <a:r>
              <a:rPr lang="fr-FR" spc="25"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déterminés</a:t>
            </a:r>
            <a:r>
              <a:rPr lang="fr-FR" spc="-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 </a:t>
            </a:r>
            <a:r>
              <a:rPr lang="fr-FR" spc="-50" dirty="0" smtClean="0">
                <a:latin typeface="Times New Roman" pitchFamily="18" charset="0"/>
                <a:cs typeface="Times New Roman" pitchFamily="18" charset="0"/>
              </a:rPr>
              <a:t>créer</a:t>
            </a:r>
            <a:r>
              <a:rPr lang="fr-FR" spc="-5" dirty="0" smtClean="0">
                <a:latin typeface="Times New Roman" pitchFamily="18" charset="0"/>
                <a:cs typeface="Times New Roman" pitchFamily="18" charset="0"/>
              </a:rPr>
              <a:t> </a:t>
            </a:r>
            <a:r>
              <a:rPr lang="fr-FR" spc="-70" dirty="0" smtClean="0">
                <a:latin typeface="Times New Roman" pitchFamily="18" charset="0"/>
                <a:cs typeface="Times New Roman" pitchFamily="18" charset="0"/>
              </a:rPr>
              <a:t>une</a:t>
            </a:r>
            <a:r>
              <a:rPr lang="fr-FR" spc="-5"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plateforme</a:t>
            </a:r>
            <a:r>
              <a:rPr lang="fr-FR" spc="-5"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robuste</a:t>
            </a:r>
            <a:r>
              <a:rPr lang="fr-FR" spc="-5"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et </a:t>
            </a:r>
            <a:r>
              <a:rPr lang="fr-FR" spc="-50" dirty="0" smtClean="0">
                <a:latin typeface="Times New Roman" pitchFamily="18" charset="0"/>
                <a:cs typeface="Times New Roman" pitchFamily="18" charset="0"/>
              </a:rPr>
              <a:t>polyvalente</a:t>
            </a:r>
            <a:r>
              <a:rPr lang="fr-FR" spc="-20"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qui</a:t>
            </a:r>
            <a:r>
              <a:rPr lang="fr-FR" spc="5"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non</a:t>
            </a:r>
            <a:r>
              <a:rPr lang="fr-FR" spc="5" dirty="0" smtClean="0">
                <a:latin typeface="Times New Roman" pitchFamily="18" charset="0"/>
                <a:cs typeface="Times New Roman" pitchFamily="18" charset="0"/>
              </a:rPr>
              <a:t> </a:t>
            </a:r>
            <a:r>
              <a:rPr lang="fr-FR" spc="-65" dirty="0" smtClean="0">
                <a:latin typeface="Times New Roman" pitchFamily="18" charset="0"/>
                <a:cs typeface="Times New Roman" pitchFamily="18" charset="0"/>
              </a:rPr>
              <a:t>seulement</a:t>
            </a:r>
            <a:r>
              <a:rPr lang="fr-FR"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facilitera</a:t>
            </a:r>
            <a:r>
              <a:rPr lang="fr-FR" spc="5"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les</a:t>
            </a:r>
            <a:r>
              <a:rPr lang="fr-FR" spc="5" dirty="0" smtClean="0">
                <a:latin typeface="Times New Roman" pitchFamily="18" charset="0"/>
                <a:cs typeface="Times New Roman" pitchFamily="18" charset="0"/>
              </a:rPr>
              <a:t> </a:t>
            </a:r>
            <a:r>
              <a:rPr lang="fr-FR" spc="-100" dirty="0" smtClean="0">
                <a:latin typeface="Times New Roman" pitchFamily="18" charset="0"/>
                <a:cs typeface="Times New Roman" pitchFamily="18" charset="0"/>
              </a:rPr>
              <a:t>voyages</a:t>
            </a:r>
            <a:r>
              <a:rPr lang="fr-FR" spc="2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5"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les</a:t>
            </a:r>
            <a:r>
              <a:rPr lang="fr-FR" dirty="0" smtClean="0">
                <a:latin typeface="Times New Roman" pitchFamily="18" charset="0"/>
                <a:cs typeface="Times New Roman" pitchFamily="18" charset="0"/>
              </a:rPr>
              <a:t> </a:t>
            </a:r>
            <a:r>
              <a:rPr lang="fr-FR" spc="-70" dirty="0" smtClean="0">
                <a:latin typeface="Times New Roman" pitchFamily="18" charset="0"/>
                <a:cs typeface="Times New Roman" pitchFamily="18" charset="0"/>
              </a:rPr>
              <a:t>découvertes</a:t>
            </a:r>
            <a:r>
              <a:rPr lang="fr-FR" spc="5" dirty="0" smtClean="0">
                <a:latin typeface="Times New Roman" pitchFamily="18" charset="0"/>
                <a:cs typeface="Times New Roman" pitchFamily="18" charset="0"/>
              </a:rPr>
              <a:t> </a:t>
            </a:r>
            <a:r>
              <a:rPr lang="fr-FR" spc="-20" dirty="0" smtClean="0">
                <a:latin typeface="Times New Roman" pitchFamily="18" charset="0"/>
                <a:cs typeface="Times New Roman" pitchFamily="18" charset="0"/>
              </a:rPr>
              <a:t>pour </a:t>
            </a:r>
            <a:r>
              <a:rPr lang="fr-FR" spc="-75" dirty="0" smtClean="0">
                <a:latin typeface="Times New Roman" pitchFamily="18" charset="0"/>
                <a:cs typeface="Times New Roman" pitchFamily="18" charset="0"/>
              </a:rPr>
              <a:t>les</a:t>
            </a:r>
            <a:r>
              <a:rPr lang="fr-FR" spc="5" dirty="0" smtClean="0">
                <a:latin typeface="Times New Roman" pitchFamily="18" charset="0"/>
                <a:cs typeface="Times New Roman" pitchFamily="18" charset="0"/>
              </a:rPr>
              <a:t> </a:t>
            </a:r>
            <a:r>
              <a:rPr lang="fr-FR" spc="-30" dirty="0" smtClean="0">
                <a:latin typeface="Times New Roman" pitchFamily="18" charset="0"/>
                <a:cs typeface="Times New Roman" pitchFamily="18" charset="0"/>
              </a:rPr>
              <a:t>utilisateurs,</a:t>
            </a:r>
            <a:r>
              <a:rPr lang="fr-FR" spc="10" dirty="0" smtClean="0">
                <a:latin typeface="Times New Roman" pitchFamily="18" charset="0"/>
                <a:cs typeface="Times New Roman" pitchFamily="18" charset="0"/>
              </a:rPr>
              <a:t> </a:t>
            </a:r>
            <a:r>
              <a:rPr lang="fr-FR" spc="-60" dirty="0" smtClean="0">
                <a:latin typeface="Times New Roman" pitchFamily="18" charset="0"/>
                <a:cs typeface="Times New Roman" pitchFamily="18" charset="0"/>
              </a:rPr>
              <a:t>mais</a:t>
            </a:r>
            <a:r>
              <a:rPr lang="fr-FR" spc="10" dirty="0" smtClean="0">
                <a:latin typeface="Times New Roman" pitchFamily="18" charset="0"/>
                <a:cs typeface="Times New Roman" pitchFamily="18" charset="0"/>
              </a:rPr>
              <a:t> </a:t>
            </a:r>
            <a:r>
              <a:rPr lang="fr-FR" spc="-35" dirty="0" smtClean="0">
                <a:latin typeface="Times New Roman" pitchFamily="18" charset="0"/>
                <a:cs typeface="Times New Roman" pitchFamily="18" charset="0"/>
              </a:rPr>
              <a:t>contribuera</a:t>
            </a:r>
            <a:r>
              <a:rPr lang="fr-FR" spc="10" dirty="0" smtClean="0">
                <a:latin typeface="Times New Roman" pitchFamily="18" charset="0"/>
                <a:cs typeface="Times New Roman" pitchFamily="18" charset="0"/>
              </a:rPr>
              <a:t> </a:t>
            </a:r>
            <a:r>
              <a:rPr lang="fr-FR" spc="-75" dirty="0" smtClean="0">
                <a:latin typeface="Times New Roman" pitchFamily="18" charset="0"/>
                <a:cs typeface="Times New Roman" pitchFamily="18" charset="0"/>
              </a:rPr>
              <a:t>également</a:t>
            </a:r>
            <a:r>
              <a:rPr lang="fr-FR" spc="10" dirty="0" smtClean="0">
                <a:latin typeface="Times New Roman" pitchFamily="18" charset="0"/>
                <a:cs typeface="Times New Roman" pitchFamily="18" charset="0"/>
              </a:rPr>
              <a:t> </a:t>
            </a:r>
            <a:r>
              <a:rPr lang="fr-FR" spc="-80" dirty="0" smtClean="0">
                <a:latin typeface="Times New Roman" pitchFamily="18" charset="0"/>
                <a:cs typeface="Times New Roman" pitchFamily="18" charset="0"/>
              </a:rPr>
              <a:t>de</a:t>
            </a:r>
            <a:r>
              <a:rPr lang="fr-FR" spc="10" dirty="0" smtClean="0">
                <a:latin typeface="Times New Roman" pitchFamily="18" charset="0"/>
                <a:cs typeface="Times New Roman" pitchFamily="18" charset="0"/>
              </a:rPr>
              <a:t> </a:t>
            </a:r>
            <a:r>
              <a:rPr lang="fr-FR" spc="-70" dirty="0" smtClean="0">
                <a:latin typeface="Times New Roman" pitchFamily="18" charset="0"/>
                <a:cs typeface="Times New Roman" pitchFamily="18" charset="0"/>
              </a:rPr>
              <a:t>manière</a:t>
            </a:r>
            <a:r>
              <a:rPr lang="fr-FR" spc="10"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significative</a:t>
            </a:r>
            <a:r>
              <a:rPr lang="fr-FR" spc="10"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10" dirty="0" smtClean="0">
                <a:latin typeface="Times New Roman" pitchFamily="18" charset="0"/>
                <a:cs typeface="Times New Roman" pitchFamily="18" charset="0"/>
              </a:rPr>
              <a:t> </a:t>
            </a:r>
            <a:r>
              <a:rPr lang="fr-FR" spc="-25" dirty="0" smtClean="0">
                <a:latin typeface="Times New Roman" pitchFamily="18" charset="0"/>
                <a:cs typeface="Times New Roman" pitchFamily="18" charset="0"/>
              </a:rPr>
              <a:t>la </a:t>
            </a:r>
            <a:r>
              <a:rPr lang="fr-FR" spc="-35" dirty="0" smtClean="0">
                <a:latin typeface="Times New Roman" pitchFamily="18" charset="0"/>
                <a:cs typeface="Times New Roman" pitchFamily="18" charset="0"/>
              </a:rPr>
              <a:t>promotion</a:t>
            </a:r>
            <a:r>
              <a:rPr lang="fr-FR" spc="-25" dirty="0" smtClean="0">
                <a:latin typeface="Times New Roman" pitchFamily="18" charset="0"/>
                <a:cs typeface="Times New Roman" pitchFamily="18" charset="0"/>
              </a:rPr>
              <a:t> </a:t>
            </a:r>
            <a:r>
              <a:rPr lang="fr-FR" spc="-114" dirty="0" smtClean="0">
                <a:latin typeface="Times New Roman" pitchFamily="18" charset="0"/>
                <a:cs typeface="Times New Roman" pitchFamily="18" charset="0"/>
              </a:rPr>
              <a:t>des</a:t>
            </a:r>
            <a:r>
              <a:rPr lang="fr-FR" spc="40" dirty="0" smtClean="0">
                <a:latin typeface="Times New Roman" pitchFamily="18" charset="0"/>
                <a:cs typeface="Times New Roman" pitchFamily="18" charset="0"/>
              </a:rPr>
              <a:t> </a:t>
            </a:r>
            <a:r>
              <a:rPr lang="fr-FR" spc="-95" dirty="0" smtClean="0">
                <a:latin typeface="Times New Roman" pitchFamily="18" charset="0"/>
                <a:cs typeface="Times New Roman" pitchFamily="18" charset="0"/>
              </a:rPr>
              <a:t>richesses</a:t>
            </a:r>
            <a:r>
              <a:rPr lang="fr-FR" spc="20" dirty="0" smtClean="0">
                <a:latin typeface="Times New Roman" pitchFamily="18" charset="0"/>
                <a:cs typeface="Times New Roman" pitchFamily="18" charset="0"/>
              </a:rPr>
              <a:t> </a:t>
            </a:r>
            <a:r>
              <a:rPr lang="fr-FR" spc="-45" dirty="0" smtClean="0">
                <a:latin typeface="Times New Roman" pitchFamily="18" charset="0"/>
                <a:cs typeface="Times New Roman" pitchFamily="18" charset="0"/>
              </a:rPr>
              <a:t>culturelles</a:t>
            </a:r>
            <a:r>
              <a:rPr lang="fr-FR" spc="1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et</a:t>
            </a:r>
            <a:r>
              <a:rPr lang="fr-FR" spc="10" dirty="0" smtClean="0">
                <a:latin typeface="Times New Roman" pitchFamily="18" charset="0"/>
                <a:cs typeface="Times New Roman" pitchFamily="18" charset="0"/>
              </a:rPr>
              <a:t> </a:t>
            </a:r>
            <a:r>
              <a:rPr lang="fr-FR" spc="-40" dirty="0" smtClean="0">
                <a:latin typeface="Times New Roman" pitchFamily="18" charset="0"/>
                <a:cs typeface="Times New Roman" pitchFamily="18" charset="0"/>
              </a:rPr>
              <a:t>touristiques</a:t>
            </a:r>
            <a:r>
              <a:rPr lang="fr-FR" spc="15" dirty="0" smtClean="0">
                <a:latin typeface="Times New Roman" pitchFamily="18" charset="0"/>
                <a:cs typeface="Times New Roman" pitchFamily="18" charset="0"/>
              </a:rPr>
              <a:t> </a:t>
            </a:r>
            <a:r>
              <a:rPr lang="fr-FR" dirty="0" smtClean="0">
                <a:latin typeface="Times New Roman" pitchFamily="18" charset="0"/>
                <a:cs typeface="Times New Roman" pitchFamily="18" charset="0"/>
              </a:rPr>
              <a:t>à</a:t>
            </a:r>
            <a:r>
              <a:rPr lang="fr-FR" spc="10" dirty="0" smtClean="0">
                <a:latin typeface="Times New Roman" pitchFamily="18" charset="0"/>
                <a:cs typeface="Times New Roman" pitchFamily="18" charset="0"/>
              </a:rPr>
              <a:t> </a:t>
            </a:r>
            <a:r>
              <a:rPr lang="fr-FR" spc="-50" dirty="0" smtClean="0">
                <a:latin typeface="Times New Roman" pitchFamily="18" charset="0"/>
                <a:cs typeface="Times New Roman" pitchFamily="18" charset="0"/>
              </a:rPr>
              <a:t>l’échelle</a:t>
            </a:r>
            <a:r>
              <a:rPr lang="fr-FR" spc="15" dirty="0" smtClean="0">
                <a:latin typeface="Times New Roman" pitchFamily="18" charset="0"/>
                <a:cs typeface="Times New Roman" pitchFamily="18" charset="0"/>
              </a:rPr>
              <a:t> </a:t>
            </a:r>
            <a:r>
              <a:rPr lang="fr-FR" spc="-10" dirty="0" smtClean="0">
                <a:latin typeface="Times New Roman" pitchFamily="18" charset="0"/>
                <a:cs typeface="Times New Roman" pitchFamily="18" charset="0"/>
              </a:rPr>
              <a:t>nationale."</a:t>
            </a:r>
            <a:endParaRPr lang="fr-FR"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7"/>
          <p:cNvSpPr txBox="1">
            <a:spLocks noGrp="1"/>
          </p:cNvSpPr>
          <p:nvPr>
            <p:ph type="title"/>
          </p:nvPr>
        </p:nvSpPr>
        <p:spPr>
          <a:xfrm>
            <a:off x="4567425" y="1589200"/>
            <a:ext cx="3950400" cy="2122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Problèm </a:t>
            </a:r>
            <a:r>
              <a:rPr lang="en" dirty="0"/>
              <a:t>vs. Solution</a:t>
            </a:r>
            <a:endParaRPr/>
          </a:p>
        </p:txBody>
      </p:sp>
      <p:sp>
        <p:nvSpPr>
          <p:cNvPr id="375" name="Google Shape;375;p37"/>
          <p:cNvSpPr txBox="1">
            <a:spLocks noGrp="1"/>
          </p:cNvSpPr>
          <p:nvPr>
            <p:ph type="title" idx="2"/>
          </p:nvPr>
        </p:nvSpPr>
        <p:spPr>
          <a:xfrm>
            <a:off x="4567425" y="847163"/>
            <a:ext cx="1239900" cy="68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a:p>
        </p:txBody>
      </p:sp>
      <p:grpSp>
        <p:nvGrpSpPr>
          <p:cNvPr id="377" name="Google Shape;377;p37"/>
          <p:cNvGrpSpPr/>
          <p:nvPr/>
        </p:nvGrpSpPr>
        <p:grpSpPr>
          <a:xfrm>
            <a:off x="771883" y="1435348"/>
            <a:ext cx="2558895" cy="2272811"/>
            <a:chOff x="6644304" y="3073628"/>
            <a:chExt cx="576302" cy="511871"/>
          </a:xfrm>
        </p:grpSpPr>
        <p:sp>
          <p:nvSpPr>
            <p:cNvPr id="378" name="Google Shape;378;p37"/>
            <p:cNvSpPr/>
            <p:nvPr/>
          </p:nvSpPr>
          <p:spPr>
            <a:xfrm>
              <a:off x="6644304" y="3073628"/>
              <a:ext cx="576302" cy="511871"/>
            </a:xfrm>
            <a:custGeom>
              <a:avLst/>
              <a:gdLst/>
              <a:ahLst/>
              <a:cxnLst/>
              <a:rect l="l" t="t" r="r" b="b"/>
              <a:pathLst>
                <a:path w="99879" h="88751" extrusionOk="0">
                  <a:moveTo>
                    <a:pt x="50483" y="1"/>
                  </a:moveTo>
                  <a:cubicBezTo>
                    <a:pt x="46751" y="1"/>
                    <a:pt x="42953" y="456"/>
                    <a:pt x="39160" y="1409"/>
                  </a:cubicBezTo>
                  <a:cubicBezTo>
                    <a:pt x="14870" y="7513"/>
                    <a:pt x="1" y="31697"/>
                    <a:pt x="5963" y="55420"/>
                  </a:cubicBezTo>
                  <a:cubicBezTo>
                    <a:pt x="10993" y="75452"/>
                    <a:pt x="29236" y="88750"/>
                    <a:pt x="49406" y="88750"/>
                  </a:cubicBezTo>
                  <a:cubicBezTo>
                    <a:pt x="53141" y="88750"/>
                    <a:pt x="56941" y="88294"/>
                    <a:pt x="60736" y="87341"/>
                  </a:cubicBezTo>
                  <a:cubicBezTo>
                    <a:pt x="85027" y="81237"/>
                    <a:pt x="99878" y="57053"/>
                    <a:pt x="93917" y="33330"/>
                  </a:cubicBezTo>
                  <a:cubicBezTo>
                    <a:pt x="88901" y="13311"/>
                    <a:pt x="70655" y="1"/>
                    <a:pt x="504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37"/>
            <p:cNvGrpSpPr/>
            <p:nvPr/>
          </p:nvGrpSpPr>
          <p:grpSpPr>
            <a:xfrm>
              <a:off x="6712169" y="3085440"/>
              <a:ext cx="481622" cy="494913"/>
              <a:chOff x="6712169" y="3085440"/>
              <a:chExt cx="481622" cy="494913"/>
            </a:xfrm>
          </p:grpSpPr>
          <p:sp>
            <p:nvSpPr>
              <p:cNvPr id="380" name="Google Shape;380;p37"/>
              <p:cNvSpPr/>
              <p:nvPr/>
            </p:nvSpPr>
            <p:spPr>
              <a:xfrm>
                <a:off x="6712169" y="3085440"/>
                <a:ext cx="238757" cy="315615"/>
              </a:xfrm>
              <a:custGeom>
                <a:avLst/>
                <a:gdLst/>
                <a:ahLst/>
                <a:cxnLst/>
                <a:rect l="l" t="t" r="r" b="b"/>
                <a:pathLst>
                  <a:path w="41379" h="54723" extrusionOk="0">
                    <a:moveTo>
                      <a:pt x="20938" y="3904"/>
                    </a:moveTo>
                    <a:lnTo>
                      <a:pt x="22677" y="6583"/>
                    </a:lnTo>
                    <a:lnTo>
                      <a:pt x="22091" y="7097"/>
                    </a:lnTo>
                    <a:lnTo>
                      <a:pt x="18951" y="4400"/>
                    </a:lnTo>
                    <a:lnTo>
                      <a:pt x="20938" y="3904"/>
                    </a:lnTo>
                    <a:close/>
                    <a:moveTo>
                      <a:pt x="25072" y="0"/>
                    </a:moveTo>
                    <a:lnTo>
                      <a:pt x="25072" y="0"/>
                    </a:lnTo>
                    <a:cubicBezTo>
                      <a:pt x="24433" y="195"/>
                      <a:pt x="23812" y="408"/>
                      <a:pt x="23191" y="621"/>
                    </a:cubicBezTo>
                    <a:lnTo>
                      <a:pt x="23493" y="1047"/>
                    </a:lnTo>
                    <a:lnTo>
                      <a:pt x="21861" y="1136"/>
                    </a:lnTo>
                    <a:cubicBezTo>
                      <a:pt x="20920" y="1491"/>
                      <a:pt x="19980" y="1899"/>
                      <a:pt x="19075" y="2307"/>
                    </a:cubicBezTo>
                    <a:lnTo>
                      <a:pt x="17709" y="4489"/>
                    </a:lnTo>
                    <a:lnTo>
                      <a:pt x="19341" y="6778"/>
                    </a:lnTo>
                    <a:lnTo>
                      <a:pt x="19341" y="6778"/>
                    </a:lnTo>
                    <a:lnTo>
                      <a:pt x="16697" y="6086"/>
                    </a:lnTo>
                    <a:lnTo>
                      <a:pt x="17017" y="4542"/>
                    </a:lnTo>
                    <a:lnTo>
                      <a:pt x="15473" y="4205"/>
                    </a:lnTo>
                    <a:cubicBezTo>
                      <a:pt x="14124" y="4968"/>
                      <a:pt x="12811" y="5820"/>
                      <a:pt x="11552" y="6725"/>
                    </a:cubicBezTo>
                    <a:lnTo>
                      <a:pt x="12581" y="6920"/>
                    </a:lnTo>
                    <a:lnTo>
                      <a:pt x="11836" y="8091"/>
                    </a:lnTo>
                    <a:cubicBezTo>
                      <a:pt x="11392" y="7967"/>
                      <a:pt x="10842" y="7772"/>
                      <a:pt x="10363" y="7612"/>
                    </a:cubicBezTo>
                    <a:cubicBezTo>
                      <a:pt x="6300" y="10753"/>
                      <a:pt x="2804" y="14567"/>
                      <a:pt x="1" y="18897"/>
                    </a:cubicBezTo>
                    <a:cubicBezTo>
                      <a:pt x="356" y="19536"/>
                      <a:pt x="498" y="20299"/>
                      <a:pt x="373" y="21026"/>
                    </a:cubicBezTo>
                    <a:cubicBezTo>
                      <a:pt x="285" y="21895"/>
                      <a:pt x="870" y="22800"/>
                      <a:pt x="977" y="23723"/>
                    </a:cubicBezTo>
                    <a:cubicBezTo>
                      <a:pt x="1101" y="24681"/>
                      <a:pt x="835" y="25710"/>
                      <a:pt x="1048" y="26633"/>
                    </a:cubicBezTo>
                    <a:cubicBezTo>
                      <a:pt x="1580" y="28922"/>
                      <a:pt x="1651" y="28904"/>
                      <a:pt x="1314" y="30696"/>
                    </a:cubicBezTo>
                    <a:cubicBezTo>
                      <a:pt x="1260" y="30998"/>
                      <a:pt x="1243" y="31335"/>
                      <a:pt x="1189" y="31654"/>
                    </a:cubicBezTo>
                    <a:cubicBezTo>
                      <a:pt x="906" y="33943"/>
                      <a:pt x="852" y="36090"/>
                      <a:pt x="2378" y="38184"/>
                    </a:cubicBezTo>
                    <a:cubicBezTo>
                      <a:pt x="3194" y="39302"/>
                      <a:pt x="4490" y="39461"/>
                      <a:pt x="5217" y="40473"/>
                    </a:cubicBezTo>
                    <a:cubicBezTo>
                      <a:pt x="5377" y="41147"/>
                      <a:pt x="5679" y="41821"/>
                      <a:pt x="5679" y="42496"/>
                    </a:cubicBezTo>
                    <a:cubicBezTo>
                      <a:pt x="5679" y="43170"/>
                      <a:pt x="7311" y="43347"/>
                      <a:pt x="6406" y="44146"/>
                    </a:cubicBezTo>
                    <a:lnTo>
                      <a:pt x="8429" y="45122"/>
                    </a:lnTo>
                    <a:lnTo>
                      <a:pt x="8429" y="45122"/>
                    </a:lnTo>
                    <a:lnTo>
                      <a:pt x="8269" y="43170"/>
                    </a:lnTo>
                    <a:lnTo>
                      <a:pt x="8269" y="43170"/>
                    </a:lnTo>
                    <a:cubicBezTo>
                      <a:pt x="8872" y="43613"/>
                      <a:pt x="9298" y="43826"/>
                      <a:pt x="9600" y="44146"/>
                    </a:cubicBezTo>
                    <a:cubicBezTo>
                      <a:pt x="10345" y="44909"/>
                      <a:pt x="10948" y="45849"/>
                      <a:pt x="11765" y="46523"/>
                    </a:cubicBezTo>
                    <a:cubicBezTo>
                      <a:pt x="12652" y="47251"/>
                      <a:pt x="13734" y="47730"/>
                      <a:pt x="13255" y="49167"/>
                    </a:cubicBezTo>
                    <a:cubicBezTo>
                      <a:pt x="15142" y="50239"/>
                      <a:pt x="17068" y="51273"/>
                      <a:pt x="19240" y="51273"/>
                    </a:cubicBezTo>
                    <a:cubicBezTo>
                      <a:pt x="19621" y="51273"/>
                      <a:pt x="20009" y="51241"/>
                      <a:pt x="20406" y="51172"/>
                    </a:cubicBezTo>
                    <a:cubicBezTo>
                      <a:pt x="21066" y="51051"/>
                      <a:pt x="21687" y="50867"/>
                      <a:pt x="22299" y="50867"/>
                    </a:cubicBezTo>
                    <a:cubicBezTo>
                      <a:pt x="22856" y="50867"/>
                      <a:pt x="23406" y="51019"/>
                      <a:pt x="23972" y="51509"/>
                    </a:cubicBezTo>
                    <a:cubicBezTo>
                      <a:pt x="24575" y="52042"/>
                      <a:pt x="25551" y="52219"/>
                      <a:pt x="26403" y="52414"/>
                    </a:cubicBezTo>
                    <a:cubicBezTo>
                      <a:pt x="26412" y="52417"/>
                      <a:pt x="26421" y="52418"/>
                      <a:pt x="26431" y="52418"/>
                    </a:cubicBezTo>
                    <a:cubicBezTo>
                      <a:pt x="26612" y="52418"/>
                      <a:pt x="26911" y="51958"/>
                      <a:pt x="27130" y="51722"/>
                    </a:cubicBezTo>
                    <a:cubicBezTo>
                      <a:pt x="29563" y="53875"/>
                      <a:pt x="30553" y="54722"/>
                      <a:pt x="31970" y="54722"/>
                    </a:cubicBezTo>
                    <a:cubicBezTo>
                      <a:pt x="32888" y="54722"/>
                      <a:pt x="33985" y="54367"/>
                      <a:pt x="35771" y="53780"/>
                    </a:cubicBezTo>
                    <a:cubicBezTo>
                      <a:pt x="35754" y="53674"/>
                      <a:pt x="35736" y="53568"/>
                      <a:pt x="35700" y="53461"/>
                    </a:cubicBezTo>
                    <a:cubicBezTo>
                      <a:pt x="35026" y="53479"/>
                      <a:pt x="34387" y="53550"/>
                      <a:pt x="33731" y="53568"/>
                    </a:cubicBezTo>
                    <a:cubicBezTo>
                      <a:pt x="33590" y="53572"/>
                      <a:pt x="33456" y="53574"/>
                      <a:pt x="33329" y="53574"/>
                    </a:cubicBezTo>
                    <a:cubicBezTo>
                      <a:pt x="31461" y="53574"/>
                      <a:pt x="31079" y="53047"/>
                      <a:pt x="30697" y="50871"/>
                    </a:cubicBezTo>
                    <a:cubicBezTo>
                      <a:pt x="30590" y="50179"/>
                      <a:pt x="30005" y="49575"/>
                      <a:pt x="29650" y="48972"/>
                    </a:cubicBezTo>
                    <a:lnTo>
                      <a:pt x="26030" y="49628"/>
                    </a:lnTo>
                    <a:lnTo>
                      <a:pt x="26030" y="49628"/>
                    </a:lnTo>
                    <a:lnTo>
                      <a:pt x="26385" y="45406"/>
                    </a:lnTo>
                    <a:lnTo>
                      <a:pt x="24167" y="45956"/>
                    </a:lnTo>
                    <a:cubicBezTo>
                      <a:pt x="23812" y="46931"/>
                      <a:pt x="24007" y="48085"/>
                      <a:pt x="22553" y="48564"/>
                    </a:cubicBezTo>
                    <a:cubicBezTo>
                      <a:pt x="22259" y="48659"/>
                      <a:pt x="21992" y="48700"/>
                      <a:pt x="21745" y="48700"/>
                    </a:cubicBezTo>
                    <a:cubicBezTo>
                      <a:pt x="20706" y="48700"/>
                      <a:pt x="20016" y="47976"/>
                      <a:pt x="19199" y="47517"/>
                    </a:cubicBezTo>
                    <a:lnTo>
                      <a:pt x="17851" y="42123"/>
                    </a:lnTo>
                    <a:cubicBezTo>
                      <a:pt x="19459" y="40109"/>
                      <a:pt x="19754" y="39740"/>
                      <a:pt x="21393" y="39740"/>
                    </a:cubicBezTo>
                    <a:cubicBezTo>
                      <a:pt x="21761" y="39740"/>
                      <a:pt x="22197" y="39758"/>
                      <a:pt x="22730" y="39781"/>
                    </a:cubicBezTo>
                    <a:lnTo>
                      <a:pt x="22890" y="38237"/>
                    </a:lnTo>
                    <a:lnTo>
                      <a:pt x="27042" y="38113"/>
                    </a:lnTo>
                    <a:lnTo>
                      <a:pt x="30324" y="41786"/>
                    </a:lnTo>
                    <a:cubicBezTo>
                      <a:pt x="30679" y="39550"/>
                      <a:pt x="29064" y="38290"/>
                      <a:pt x="28532" y="36374"/>
                    </a:cubicBezTo>
                    <a:cubicBezTo>
                      <a:pt x="29366" y="35363"/>
                      <a:pt x="30324" y="34280"/>
                      <a:pt x="31229" y="33163"/>
                    </a:cubicBezTo>
                    <a:cubicBezTo>
                      <a:pt x="32045" y="32133"/>
                      <a:pt x="31974" y="31885"/>
                      <a:pt x="30644" y="30359"/>
                    </a:cubicBezTo>
                    <a:cubicBezTo>
                      <a:pt x="31105" y="29916"/>
                      <a:pt x="31886" y="29490"/>
                      <a:pt x="31957" y="28993"/>
                    </a:cubicBezTo>
                    <a:cubicBezTo>
                      <a:pt x="32152" y="27378"/>
                      <a:pt x="33411" y="26757"/>
                      <a:pt x="34441" y="25906"/>
                    </a:cubicBezTo>
                    <a:lnTo>
                      <a:pt x="34245" y="24273"/>
                    </a:lnTo>
                    <a:lnTo>
                      <a:pt x="36588" y="22996"/>
                    </a:lnTo>
                    <a:lnTo>
                      <a:pt x="37120" y="24096"/>
                    </a:lnTo>
                    <a:lnTo>
                      <a:pt x="40438" y="20849"/>
                    </a:lnTo>
                    <a:lnTo>
                      <a:pt x="40048" y="20387"/>
                    </a:lnTo>
                    <a:lnTo>
                      <a:pt x="38184" y="21700"/>
                    </a:lnTo>
                    <a:lnTo>
                      <a:pt x="36410" y="20547"/>
                    </a:lnTo>
                    <a:cubicBezTo>
                      <a:pt x="37315" y="19429"/>
                      <a:pt x="38309" y="18631"/>
                      <a:pt x="38752" y="17584"/>
                    </a:cubicBezTo>
                    <a:cubicBezTo>
                      <a:pt x="39285" y="16377"/>
                      <a:pt x="40686" y="16271"/>
                      <a:pt x="41378" y="15295"/>
                    </a:cubicBezTo>
                    <a:cubicBezTo>
                      <a:pt x="40314" y="14177"/>
                      <a:pt x="39285" y="13663"/>
                      <a:pt x="37989" y="13521"/>
                    </a:cubicBezTo>
                    <a:cubicBezTo>
                      <a:pt x="37031" y="13467"/>
                      <a:pt x="36162" y="12971"/>
                      <a:pt x="35647" y="12154"/>
                    </a:cubicBezTo>
                    <a:cubicBezTo>
                      <a:pt x="35257" y="11622"/>
                      <a:pt x="34813" y="11161"/>
                      <a:pt x="34281" y="10770"/>
                    </a:cubicBezTo>
                    <a:cubicBezTo>
                      <a:pt x="34068" y="10593"/>
                      <a:pt x="33678" y="10628"/>
                      <a:pt x="33323" y="10557"/>
                    </a:cubicBezTo>
                    <a:lnTo>
                      <a:pt x="32773" y="12509"/>
                    </a:lnTo>
                    <a:cubicBezTo>
                      <a:pt x="31022" y="12013"/>
                      <a:pt x="29978" y="9739"/>
                      <a:pt x="28235" y="9739"/>
                    </a:cubicBezTo>
                    <a:cubicBezTo>
                      <a:pt x="27735" y="9739"/>
                      <a:pt x="27176" y="9927"/>
                      <a:pt x="26527" y="10398"/>
                    </a:cubicBezTo>
                    <a:cubicBezTo>
                      <a:pt x="26793" y="11711"/>
                      <a:pt x="25942" y="13290"/>
                      <a:pt x="27343" y="14479"/>
                    </a:cubicBezTo>
                    <a:cubicBezTo>
                      <a:pt x="27538" y="14638"/>
                      <a:pt x="27609" y="15295"/>
                      <a:pt x="27485" y="15419"/>
                    </a:cubicBezTo>
                    <a:cubicBezTo>
                      <a:pt x="26154" y="16590"/>
                      <a:pt x="27095" y="18169"/>
                      <a:pt x="26935" y="19447"/>
                    </a:cubicBezTo>
                    <a:cubicBezTo>
                      <a:pt x="26757" y="19471"/>
                      <a:pt x="26594" y="19483"/>
                      <a:pt x="26444" y="19483"/>
                    </a:cubicBezTo>
                    <a:cubicBezTo>
                      <a:pt x="24534" y="19483"/>
                      <a:pt x="24803" y="17604"/>
                      <a:pt x="24309" y="16732"/>
                    </a:cubicBezTo>
                    <a:cubicBezTo>
                      <a:pt x="23538" y="16756"/>
                      <a:pt x="22881" y="16829"/>
                      <a:pt x="22272" y="16829"/>
                    </a:cubicBezTo>
                    <a:cubicBezTo>
                      <a:pt x="21985" y="16829"/>
                      <a:pt x="21708" y="16813"/>
                      <a:pt x="21435" y="16768"/>
                    </a:cubicBezTo>
                    <a:cubicBezTo>
                      <a:pt x="20583" y="16626"/>
                      <a:pt x="19767" y="16235"/>
                      <a:pt x="18968" y="15880"/>
                    </a:cubicBezTo>
                    <a:cubicBezTo>
                      <a:pt x="18099" y="15508"/>
                      <a:pt x="17904" y="14745"/>
                      <a:pt x="18117" y="13929"/>
                    </a:cubicBezTo>
                    <a:cubicBezTo>
                      <a:pt x="18489" y="12562"/>
                      <a:pt x="19820" y="11799"/>
                      <a:pt x="20317" y="10433"/>
                    </a:cubicBezTo>
                    <a:cubicBezTo>
                      <a:pt x="20420" y="10159"/>
                      <a:pt x="20643" y="10069"/>
                      <a:pt x="20926" y="10069"/>
                    </a:cubicBezTo>
                    <a:cubicBezTo>
                      <a:pt x="21466" y="10069"/>
                      <a:pt x="22224" y="10398"/>
                      <a:pt x="22783" y="10398"/>
                    </a:cubicBezTo>
                    <a:cubicBezTo>
                      <a:pt x="23422" y="10398"/>
                      <a:pt x="24078" y="10114"/>
                      <a:pt x="25445" y="9777"/>
                    </a:cubicBezTo>
                    <a:lnTo>
                      <a:pt x="22925" y="8836"/>
                    </a:lnTo>
                    <a:cubicBezTo>
                      <a:pt x="23351" y="8002"/>
                      <a:pt x="23759" y="7435"/>
                      <a:pt x="23972" y="6796"/>
                    </a:cubicBezTo>
                    <a:cubicBezTo>
                      <a:pt x="24489" y="5333"/>
                      <a:pt x="24808" y="4715"/>
                      <a:pt x="25467" y="4715"/>
                    </a:cubicBezTo>
                    <a:cubicBezTo>
                      <a:pt x="25870" y="4715"/>
                      <a:pt x="26401" y="4947"/>
                      <a:pt x="27184" y="5359"/>
                    </a:cubicBezTo>
                    <a:cubicBezTo>
                      <a:pt x="27485" y="5518"/>
                      <a:pt x="27787" y="5713"/>
                      <a:pt x="28177" y="5944"/>
                    </a:cubicBezTo>
                    <a:lnTo>
                      <a:pt x="26012" y="8694"/>
                    </a:lnTo>
                    <a:cubicBezTo>
                      <a:pt x="26754" y="8600"/>
                      <a:pt x="27262" y="8535"/>
                      <a:pt x="27696" y="8535"/>
                    </a:cubicBezTo>
                    <a:cubicBezTo>
                      <a:pt x="28642" y="8535"/>
                      <a:pt x="29231" y="8844"/>
                      <a:pt x="31105" y="9830"/>
                    </a:cubicBezTo>
                    <a:lnTo>
                      <a:pt x="32844" y="8304"/>
                    </a:lnTo>
                    <a:lnTo>
                      <a:pt x="31886" y="7346"/>
                    </a:lnTo>
                    <a:lnTo>
                      <a:pt x="32861" y="5341"/>
                    </a:lnTo>
                    <a:lnTo>
                      <a:pt x="25232" y="2005"/>
                    </a:lnTo>
                    <a:lnTo>
                      <a:pt x="21577" y="2733"/>
                    </a:lnTo>
                    <a:lnTo>
                      <a:pt x="21452" y="2218"/>
                    </a:lnTo>
                    <a:lnTo>
                      <a:pt x="24540" y="1437"/>
                    </a:lnTo>
                    <a:lnTo>
                      <a:pt x="250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6913100" y="3367694"/>
                <a:ext cx="190537" cy="212659"/>
              </a:xfrm>
              <a:custGeom>
                <a:avLst/>
                <a:gdLst/>
                <a:ahLst/>
                <a:cxnLst/>
                <a:rect l="l" t="t" r="r" b="b"/>
                <a:pathLst>
                  <a:path w="33022" h="36872" extrusionOk="0">
                    <a:moveTo>
                      <a:pt x="11233" y="0"/>
                    </a:moveTo>
                    <a:cubicBezTo>
                      <a:pt x="10639" y="505"/>
                      <a:pt x="10418" y="1084"/>
                      <a:pt x="9687" y="1084"/>
                    </a:cubicBezTo>
                    <a:cubicBezTo>
                      <a:pt x="9544" y="1084"/>
                      <a:pt x="9381" y="1061"/>
                      <a:pt x="9192" y="1012"/>
                    </a:cubicBezTo>
                    <a:cubicBezTo>
                      <a:pt x="8542" y="845"/>
                      <a:pt x="7805" y="576"/>
                      <a:pt x="7089" y="576"/>
                    </a:cubicBezTo>
                    <a:cubicBezTo>
                      <a:pt x="6437" y="576"/>
                      <a:pt x="5804" y="799"/>
                      <a:pt x="5271" y="1526"/>
                    </a:cubicBezTo>
                    <a:lnTo>
                      <a:pt x="4632" y="231"/>
                    </a:lnTo>
                    <a:cubicBezTo>
                      <a:pt x="3940" y="1030"/>
                      <a:pt x="3780" y="2165"/>
                      <a:pt x="2591" y="2325"/>
                    </a:cubicBezTo>
                    <a:cubicBezTo>
                      <a:pt x="1208" y="2502"/>
                      <a:pt x="2538" y="4649"/>
                      <a:pt x="959" y="4844"/>
                    </a:cubicBezTo>
                    <a:lnTo>
                      <a:pt x="2006" y="8961"/>
                    </a:lnTo>
                    <a:lnTo>
                      <a:pt x="1" y="12190"/>
                    </a:lnTo>
                    <a:cubicBezTo>
                      <a:pt x="1190" y="12935"/>
                      <a:pt x="143" y="14302"/>
                      <a:pt x="640" y="15153"/>
                    </a:cubicBezTo>
                    <a:cubicBezTo>
                      <a:pt x="1882" y="15987"/>
                      <a:pt x="3071" y="16697"/>
                      <a:pt x="4135" y="17531"/>
                    </a:cubicBezTo>
                    <a:cubicBezTo>
                      <a:pt x="5058" y="18276"/>
                      <a:pt x="5732" y="19359"/>
                      <a:pt x="6726" y="19980"/>
                    </a:cubicBezTo>
                    <a:cubicBezTo>
                      <a:pt x="7808" y="20654"/>
                      <a:pt x="9121" y="20973"/>
                      <a:pt x="10044" y="21364"/>
                    </a:cubicBezTo>
                    <a:cubicBezTo>
                      <a:pt x="11250" y="25161"/>
                      <a:pt x="11587" y="28638"/>
                      <a:pt x="10878" y="32152"/>
                    </a:cubicBezTo>
                    <a:cubicBezTo>
                      <a:pt x="11091" y="32506"/>
                      <a:pt x="11623" y="32968"/>
                      <a:pt x="11605" y="33394"/>
                    </a:cubicBezTo>
                    <a:cubicBezTo>
                      <a:pt x="11552" y="34405"/>
                      <a:pt x="11605" y="35416"/>
                      <a:pt x="11783" y="36428"/>
                    </a:cubicBezTo>
                    <a:cubicBezTo>
                      <a:pt x="11800" y="36587"/>
                      <a:pt x="11836" y="36729"/>
                      <a:pt x="11871" y="36871"/>
                    </a:cubicBezTo>
                    <a:cubicBezTo>
                      <a:pt x="12634" y="36712"/>
                      <a:pt x="13379" y="36552"/>
                      <a:pt x="14125" y="36357"/>
                    </a:cubicBezTo>
                    <a:lnTo>
                      <a:pt x="14568" y="36233"/>
                    </a:lnTo>
                    <a:cubicBezTo>
                      <a:pt x="15172" y="34139"/>
                      <a:pt x="15828" y="32045"/>
                      <a:pt x="17798" y="30785"/>
                    </a:cubicBezTo>
                    <a:cubicBezTo>
                      <a:pt x="18543" y="30324"/>
                      <a:pt x="18951" y="29845"/>
                      <a:pt x="19235" y="29117"/>
                    </a:cubicBezTo>
                    <a:cubicBezTo>
                      <a:pt x="19377" y="28763"/>
                      <a:pt x="19465" y="28230"/>
                      <a:pt x="19732" y="28124"/>
                    </a:cubicBezTo>
                    <a:cubicBezTo>
                      <a:pt x="22233" y="27059"/>
                      <a:pt x="23334" y="24930"/>
                      <a:pt x="24008" y="22535"/>
                    </a:cubicBezTo>
                    <a:cubicBezTo>
                      <a:pt x="24345" y="21346"/>
                      <a:pt x="25232" y="20423"/>
                      <a:pt x="26403" y="20051"/>
                    </a:cubicBezTo>
                    <a:cubicBezTo>
                      <a:pt x="28550" y="19447"/>
                      <a:pt x="29065" y="17904"/>
                      <a:pt x="29615" y="16147"/>
                    </a:cubicBezTo>
                    <a:cubicBezTo>
                      <a:pt x="30449" y="13503"/>
                      <a:pt x="30999" y="10735"/>
                      <a:pt x="32844" y="8517"/>
                    </a:cubicBezTo>
                    <a:cubicBezTo>
                      <a:pt x="32933" y="8429"/>
                      <a:pt x="32986" y="8340"/>
                      <a:pt x="33021" y="8216"/>
                    </a:cubicBezTo>
                    <a:cubicBezTo>
                      <a:pt x="33021" y="7683"/>
                      <a:pt x="33021" y="7133"/>
                      <a:pt x="33021" y="6424"/>
                    </a:cubicBezTo>
                    <a:cubicBezTo>
                      <a:pt x="32898" y="6449"/>
                      <a:pt x="32778" y="6461"/>
                      <a:pt x="32662" y="6461"/>
                    </a:cubicBezTo>
                    <a:cubicBezTo>
                      <a:pt x="31610" y="6461"/>
                      <a:pt x="30838" y="5512"/>
                      <a:pt x="29835" y="5512"/>
                    </a:cubicBezTo>
                    <a:cubicBezTo>
                      <a:pt x="29647" y="5512"/>
                      <a:pt x="29450" y="5546"/>
                      <a:pt x="29242" y="5625"/>
                    </a:cubicBezTo>
                    <a:cubicBezTo>
                      <a:pt x="28763" y="5810"/>
                      <a:pt x="28295" y="5881"/>
                      <a:pt x="27833" y="5881"/>
                    </a:cubicBezTo>
                    <a:cubicBezTo>
                      <a:pt x="27010" y="5881"/>
                      <a:pt x="26203" y="5659"/>
                      <a:pt x="25374" y="5465"/>
                    </a:cubicBezTo>
                    <a:cubicBezTo>
                      <a:pt x="25322" y="5454"/>
                      <a:pt x="25270" y="5449"/>
                      <a:pt x="25215" y="5449"/>
                    </a:cubicBezTo>
                    <a:cubicBezTo>
                      <a:pt x="24767" y="5449"/>
                      <a:pt x="24231" y="5812"/>
                      <a:pt x="23582" y="6033"/>
                    </a:cubicBezTo>
                    <a:lnTo>
                      <a:pt x="20637" y="2112"/>
                    </a:lnTo>
                    <a:lnTo>
                      <a:pt x="16467" y="2201"/>
                    </a:lnTo>
                    <a:lnTo>
                      <a:pt x="112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7135734" y="3186037"/>
                <a:ext cx="58058" cy="152383"/>
              </a:xfrm>
              <a:custGeom>
                <a:avLst/>
                <a:gdLst/>
                <a:ahLst/>
                <a:cxnLst/>
                <a:rect l="l" t="t" r="r" b="b"/>
                <a:pathLst>
                  <a:path w="10062" h="26421" extrusionOk="0">
                    <a:moveTo>
                      <a:pt x="2520" y="1"/>
                    </a:moveTo>
                    <a:lnTo>
                      <a:pt x="2254" y="19"/>
                    </a:lnTo>
                    <a:cubicBezTo>
                      <a:pt x="2077" y="515"/>
                      <a:pt x="2041" y="1474"/>
                      <a:pt x="1545" y="1864"/>
                    </a:cubicBezTo>
                    <a:cubicBezTo>
                      <a:pt x="107" y="3035"/>
                      <a:pt x="214" y="4401"/>
                      <a:pt x="586" y="5927"/>
                    </a:cubicBezTo>
                    <a:cubicBezTo>
                      <a:pt x="746" y="6566"/>
                      <a:pt x="1012" y="7311"/>
                      <a:pt x="835" y="7897"/>
                    </a:cubicBezTo>
                    <a:cubicBezTo>
                      <a:pt x="1" y="10523"/>
                      <a:pt x="799" y="13202"/>
                      <a:pt x="72" y="15917"/>
                    </a:cubicBezTo>
                    <a:lnTo>
                      <a:pt x="1686" y="15846"/>
                    </a:lnTo>
                    <a:cubicBezTo>
                      <a:pt x="1811" y="17177"/>
                      <a:pt x="2698" y="18241"/>
                      <a:pt x="1970" y="19590"/>
                    </a:cubicBezTo>
                    <a:cubicBezTo>
                      <a:pt x="1740" y="20051"/>
                      <a:pt x="2024" y="21293"/>
                      <a:pt x="2414" y="21506"/>
                    </a:cubicBezTo>
                    <a:cubicBezTo>
                      <a:pt x="4596" y="22642"/>
                      <a:pt x="4632" y="25587"/>
                      <a:pt x="6885" y="26421"/>
                    </a:cubicBezTo>
                    <a:lnTo>
                      <a:pt x="10061" y="24079"/>
                    </a:lnTo>
                    <a:cubicBezTo>
                      <a:pt x="9973" y="15491"/>
                      <a:pt x="7364" y="7098"/>
                      <a:pt x="25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6870416" y="3332822"/>
                <a:ext cx="47510" cy="11685"/>
              </a:xfrm>
              <a:custGeom>
                <a:avLst/>
                <a:gdLst/>
                <a:ahLst/>
                <a:cxnLst/>
                <a:rect l="l" t="t" r="r" b="b"/>
                <a:pathLst>
                  <a:path w="8234" h="2026" extrusionOk="0">
                    <a:moveTo>
                      <a:pt x="3405" y="1"/>
                    </a:moveTo>
                    <a:cubicBezTo>
                      <a:pt x="2255" y="1"/>
                      <a:pt x="1201" y="655"/>
                      <a:pt x="1" y="919"/>
                    </a:cubicBezTo>
                    <a:cubicBezTo>
                      <a:pt x="371" y="1711"/>
                      <a:pt x="675" y="1974"/>
                      <a:pt x="943" y="1974"/>
                    </a:cubicBezTo>
                    <a:cubicBezTo>
                      <a:pt x="1419" y="1974"/>
                      <a:pt x="1781" y="1142"/>
                      <a:pt x="2201" y="972"/>
                    </a:cubicBezTo>
                    <a:cubicBezTo>
                      <a:pt x="2266" y="967"/>
                      <a:pt x="2330" y="964"/>
                      <a:pt x="2394" y="964"/>
                    </a:cubicBezTo>
                    <a:cubicBezTo>
                      <a:pt x="3717" y="964"/>
                      <a:pt x="4976" y="2025"/>
                      <a:pt x="6356" y="2025"/>
                    </a:cubicBezTo>
                    <a:cubicBezTo>
                      <a:pt x="6954" y="2025"/>
                      <a:pt x="7575" y="1826"/>
                      <a:pt x="8234" y="1256"/>
                    </a:cubicBezTo>
                    <a:cubicBezTo>
                      <a:pt x="7932" y="936"/>
                      <a:pt x="7684" y="440"/>
                      <a:pt x="7400" y="422"/>
                    </a:cubicBezTo>
                    <a:cubicBezTo>
                      <a:pt x="7374" y="421"/>
                      <a:pt x="7348" y="420"/>
                      <a:pt x="7322" y="420"/>
                    </a:cubicBezTo>
                    <a:cubicBezTo>
                      <a:pt x="6763" y="420"/>
                      <a:pt x="6090" y="679"/>
                      <a:pt x="5591" y="679"/>
                    </a:cubicBezTo>
                    <a:cubicBezTo>
                      <a:pt x="5418" y="679"/>
                      <a:pt x="5266" y="648"/>
                      <a:pt x="5147" y="564"/>
                    </a:cubicBezTo>
                    <a:cubicBezTo>
                      <a:pt x="4527" y="150"/>
                      <a:pt x="3955" y="1"/>
                      <a:pt x="34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6925590" y="3336277"/>
                <a:ext cx="38094" cy="14228"/>
              </a:xfrm>
              <a:custGeom>
                <a:avLst/>
                <a:gdLst/>
                <a:ahLst/>
                <a:cxnLst/>
                <a:rect l="l" t="t" r="r" b="b"/>
                <a:pathLst>
                  <a:path w="6602" h="2467" extrusionOk="0">
                    <a:moveTo>
                      <a:pt x="6601" y="0"/>
                    </a:moveTo>
                    <a:cubicBezTo>
                      <a:pt x="4188" y="231"/>
                      <a:pt x="2254" y="391"/>
                      <a:pt x="338" y="604"/>
                    </a:cubicBezTo>
                    <a:cubicBezTo>
                      <a:pt x="231" y="621"/>
                      <a:pt x="160" y="976"/>
                      <a:pt x="1" y="1384"/>
                    </a:cubicBezTo>
                    <a:lnTo>
                      <a:pt x="1438" y="2467"/>
                    </a:lnTo>
                    <a:cubicBezTo>
                      <a:pt x="2573" y="621"/>
                      <a:pt x="4862" y="1491"/>
                      <a:pt x="66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7"/>
            <p:cNvSpPr/>
            <p:nvPr/>
          </p:nvSpPr>
          <p:spPr>
            <a:xfrm>
              <a:off x="6867451" y="3073651"/>
              <a:ext cx="102383" cy="56919"/>
            </a:xfrm>
            <a:custGeom>
              <a:avLst/>
              <a:gdLst/>
              <a:ahLst/>
              <a:cxnLst/>
              <a:rect l="l" t="t" r="r" b="b"/>
              <a:pathLst>
                <a:path w="17744" h="9869" extrusionOk="0">
                  <a:moveTo>
                    <a:pt x="11775" y="1"/>
                  </a:moveTo>
                  <a:cubicBezTo>
                    <a:pt x="7969" y="1"/>
                    <a:pt x="4175" y="474"/>
                    <a:pt x="479" y="1405"/>
                  </a:cubicBezTo>
                  <a:lnTo>
                    <a:pt x="0" y="1530"/>
                  </a:lnTo>
                  <a:cubicBezTo>
                    <a:pt x="266" y="1749"/>
                    <a:pt x="570" y="1886"/>
                    <a:pt x="955" y="1886"/>
                  </a:cubicBezTo>
                  <a:cubicBezTo>
                    <a:pt x="1161" y="1886"/>
                    <a:pt x="1391" y="1847"/>
                    <a:pt x="1651" y="1760"/>
                  </a:cubicBezTo>
                  <a:cubicBezTo>
                    <a:pt x="2029" y="1630"/>
                    <a:pt x="2392" y="1564"/>
                    <a:pt x="2739" y="1564"/>
                  </a:cubicBezTo>
                  <a:cubicBezTo>
                    <a:pt x="3580" y="1564"/>
                    <a:pt x="4337" y="1950"/>
                    <a:pt x="5040" y="2754"/>
                  </a:cubicBezTo>
                  <a:cubicBezTo>
                    <a:pt x="5749" y="3588"/>
                    <a:pt x="7204" y="3428"/>
                    <a:pt x="7967" y="4422"/>
                  </a:cubicBezTo>
                  <a:cubicBezTo>
                    <a:pt x="8017" y="4486"/>
                    <a:pt x="8125" y="4504"/>
                    <a:pt x="8257" y="4504"/>
                  </a:cubicBezTo>
                  <a:cubicBezTo>
                    <a:pt x="8429" y="4504"/>
                    <a:pt x="8642" y="4473"/>
                    <a:pt x="8821" y="4473"/>
                  </a:cubicBezTo>
                  <a:cubicBezTo>
                    <a:pt x="8844" y="4473"/>
                    <a:pt x="8868" y="4474"/>
                    <a:pt x="8890" y="4475"/>
                  </a:cubicBezTo>
                  <a:lnTo>
                    <a:pt x="8233" y="6054"/>
                  </a:lnTo>
                  <a:cubicBezTo>
                    <a:pt x="9475" y="6533"/>
                    <a:pt x="11019" y="6640"/>
                    <a:pt x="11605" y="7420"/>
                  </a:cubicBezTo>
                  <a:cubicBezTo>
                    <a:pt x="13095" y="9479"/>
                    <a:pt x="15065" y="9745"/>
                    <a:pt x="17744" y="9869"/>
                  </a:cubicBezTo>
                  <a:cubicBezTo>
                    <a:pt x="17105" y="8982"/>
                    <a:pt x="16271" y="8325"/>
                    <a:pt x="16342" y="7828"/>
                  </a:cubicBezTo>
                  <a:cubicBezTo>
                    <a:pt x="16502" y="6888"/>
                    <a:pt x="16892" y="6125"/>
                    <a:pt x="15632" y="5717"/>
                  </a:cubicBezTo>
                  <a:lnTo>
                    <a:pt x="16857" y="4706"/>
                  </a:lnTo>
                  <a:lnTo>
                    <a:pt x="16484" y="3215"/>
                  </a:lnTo>
                  <a:cubicBezTo>
                    <a:pt x="16786" y="3073"/>
                    <a:pt x="17123" y="3002"/>
                    <a:pt x="17336" y="2772"/>
                  </a:cubicBezTo>
                  <a:cubicBezTo>
                    <a:pt x="17531" y="2559"/>
                    <a:pt x="17549" y="2222"/>
                    <a:pt x="17744" y="1689"/>
                  </a:cubicBezTo>
                  <a:cubicBezTo>
                    <a:pt x="16928" y="1441"/>
                    <a:pt x="16218" y="1281"/>
                    <a:pt x="15579" y="660"/>
                  </a:cubicBezTo>
                  <a:cubicBezTo>
                    <a:pt x="15384" y="465"/>
                    <a:pt x="15171" y="270"/>
                    <a:pt x="14940" y="110"/>
                  </a:cubicBezTo>
                  <a:cubicBezTo>
                    <a:pt x="13885" y="37"/>
                    <a:pt x="12830" y="1"/>
                    <a:pt x="11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7069097" y="3119476"/>
              <a:ext cx="78535" cy="76898"/>
            </a:xfrm>
            <a:custGeom>
              <a:avLst/>
              <a:gdLst/>
              <a:ahLst/>
              <a:cxnLst/>
              <a:rect l="l" t="t" r="r" b="b"/>
              <a:pathLst>
                <a:path w="13611" h="13333" extrusionOk="0">
                  <a:moveTo>
                    <a:pt x="1947" y="1"/>
                  </a:moveTo>
                  <a:cubicBezTo>
                    <a:pt x="1321" y="1"/>
                    <a:pt x="678" y="263"/>
                    <a:pt x="1" y="842"/>
                  </a:cubicBezTo>
                  <a:lnTo>
                    <a:pt x="1420" y="2634"/>
                  </a:lnTo>
                  <a:lnTo>
                    <a:pt x="5856" y="2829"/>
                  </a:lnTo>
                  <a:lnTo>
                    <a:pt x="5342" y="5224"/>
                  </a:lnTo>
                  <a:lnTo>
                    <a:pt x="8802" y="7105"/>
                  </a:lnTo>
                  <a:lnTo>
                    <a:pt x="7453" y="8702"/>
                  </a:lnTo>
                  <a:lnTo>
                    <a:pt x="9884" y="12925"/>
                  </a:lnTo>
                  <a:lnTo>
                    <a:pt x="12386" y="13333"/>
                  </a:lnTo>
                  <a:cubicBezTo>
                    <a:pt x="11889" y="12109"/>
                    <a:pt x="13610" y="10813"/>
                    <a:pt x="11694" y="9891"/>
                  </a:cubicBezTo>
                  <a:cubicBezTo>
                    <a:pt x="11605" y="9181"/>
                    <a:pt x="11232" y="8436"/>
                    <a:pt x="11179" y="7726"/>
                  </a:cubicBezTo>
                  <a:cubicBezTo>
                    <a:pt x="8713" y="4852"/>
                    <a:pt x="5892" y="2297"/>
                    <a:pt x="2769" y="150"/>
                  </a:cubicBezTo>
                  <a:cubicBezTo>
                    <a:pt x="2497" y="52"/>
                    <a:pt x="2224" y="1"/>
                    <a:pt x="19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6946266" y="3181844"/>
              <a:ext cx="21095" cy="14742"/>
            </a:xfrm>
            <a:custGeom>
              <a:avLst/>
              <a:gdLst/>
              <a:ahLst/>
              <a:cxnLst/>
              <a:rect l="l" t="t" r="r" b="b"/>
              <a:pathLst>
                <a:path w="3656" h="2556" extrusionOk="0">
                  <a:moveTo>
                    <a:pt x="498" y="0"/>
                  </a:moveTo>
                  <a:cubicBezTo>
                    <a:pt x="444" y="426"/>
                    <a:pt x="373" y="852"/>
                    <a:pt x="302" y="1278"/>
                  </a:cubicBezTo>
                  <a:cubicBezTo>
                    <a:pt x="231" y="1686"/>
                    <a:pt x="107" y="2076"/>
                    <a:pt x="1" y="2555"/>
                  </a:cubicBezTo>
                  <a:lnTo>
                    <a:pt x="3656" y="2467"/>
                  </a:lnTo>
                  <a:lnTo>
                    <a:pt x="3319" y="1100"/>
                  </a:lnTo>
                  <a:lnTo>
                    <a:pt x="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37"/>
          <p:cNvGrpSpPr/>
          <p:nvPr/>
        </p:nvGrpSpPr>
        <p:grpSpPr>
          <a:xfrm>
            <a:off x="2464409" y="3061492"/>
            <a:ext cx="988368" cy="988368"/>
            <a:chOff x="1492675" y="4992125"/>
            <a:chExt cx="481825" cy="481825"/>
          </a:xfrm>
        </p:grpSpPr>
        <p:sp>
          <p:nvSpPr>
            <p:cNvPr id="389" name="Google Shape;389;p37"/>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0" name="Google Shape;390;p37"/>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1" name="Google Shape;391;p37"/>
          <p:cNvGrpSpPr/>
          <p:nvPr/>
        </p:nvGrpSpPr>
        <p:grpSpPr>
          <a:xfrm>
            <a:off x="540000" y="1031564"/>
            <a:ext cx="932958" cy="932958"/>
            <a:chOff x="2085525" y="4992125"/>
            <a:chExt cx="481825" cy="481825"/>
          </a:xfrm>
        </p:grpSpPr>
        <p:sp>
          <p:nvSpPr>
            <p:cNvPr id="392" name="Google Shape;392;p37"/>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3" name="Google Shape;393;p37"/>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0"/>
          <p:cNvSpPr txBox="1">
            <a:spLocks noGrp="1"/>
          </p:cNvSpPr>
          <p:nvPr>
            <p:ph type="title"/>
          </p:nvPr>
        </p:nvSpPr>
        <p:spPr>
          <a:xfrm flipH="1">
            <a:off x="2247900" y="1635688"/>
            <a:ext cx="4648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Problème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63"/>
          <p:cNvSpPr txBox="1">
            <a:spLocks noGrp="1"/>
          </p:cNvSpPr>
          <p:nvPr>
            <p:ph type="title"/>
          </p:nvPr>
        </p:nvSpPr>
        <p:spPr>
          <a:xfrm>
            <a:off x="540000" y="445025"/>
            <a:ext cx="4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Problèmatiques</a:t>
            </a:r>
            <a:endParaRPr/>
          </a:p>
        </p:txBody>
      </p:sp>
      <p:sp>
        <p:nvSpPr>
          <p:cNvPr id="17" name="Rectangle 16"/>
          <p:cNvSpPr/>
          <p:nvPr/>
        </p:nvSpPr>
        <p:spPr>
          <a:xfrm>
            <a:off x="428596" y="1357304"/>
            <a:ext cx="8143932" cy="1384995"/>
          </a:xfrm>
          <a:prstGeom prst="rect">
            <a:avLst/>
          </a:prstGeom>
        </p:spPr>
        <p:txBody>
          <a:bodyPr wrap="square">
            <a:spAutoFit/>
          </a:bodyPr>
          <a:lstStyle/>
          <a:p>
            <a:pPr marL="0" lvl="0" indent="0" algn="just"/>
            <a:r>
              <a:rPr lang="fr-FR" dirty="0" smtClean="0">
                <a:solidFill>
                  <a:schemeClr val="accent6">
                    <a:lumMod val="50000"/>
                  </a:schemeClr>
                </a:solidFill>
                <a:latin typeface="Times New Roman" pitchFamily="18" charset="0"/>
                <a:cs typeface="Times New Roman" pitchFamily="18" charset="0"/>
              </a:rPr>
              <a:t>La problème que de nombreux visiteurs rencontrent lorsqu'ils visitent l'Algérie est la complexité et la fragmentation des services liés à l'hébergement et aux activités de loisirs. Actuellement, les voyageurs font face à des défis pour trouver rapidement et efficacement des locations d'appartements, villas, voitures, </a:t>
            </a:r>
            <a:r>
              <a:rPr lang="fr-FR" dirty="0" err="1" smtClean="0">
                <a:solidFill>
                  <a:schemeClr val="accent6">
                    <a:lumMod val="50000"/>
                  </a:schemeClr>
                </a:solidFill>
                <a:latin typeface="Times New Roman" pitchFamily="18" charset="0"/>
                <a:cs typeface="Times New Roman" pitchFamily="18" charset="0"/>
              </a:rPr>
              <a:t>Jet-skis</a:t>
            </a:r>
            <a:r>
              <a:rPr lang="fr-FR" dirty="0" smtClean="0">
                <a:solidFill>
                  <a:schemeClr val="accent6">
                    <a:lumMod val="50000"/>
                  </a:schemeClr>
                </a:solidFill>
                <a:latin typeface="Times New Roman" pitchFamily="18" charset="0"/>
                <a:cs typeface="Times New Roman" pitchFamily="18" charset="0"/>
              </a:rPr>
              <a:t> et d'autres véhicules de loisirs, ainsi que pour réserver des hôtels et des restaurants. La diversité de ces services est souvent dispersée sur différentes plateformes en ligne, ce qui rend la planification du voyage fastidieuse et chronophage</a:t>
            </a:r>
            <a:endParaRPr lang="fr-FR" dirty="0">
              <a:solidFill>
                <a:schemeClr val="accent6">
                  <a:lumMod val="50000"/>
                </a:schemeClr>
              </a:solidFill>
              <a:latin typeface="Times New Roman" pitchFamily="18" charset="0"/>
              <a:cs typeface="Times New Roman" pitchFamily="18" charset="0"/>
            </a:endParaRPr>
          </a:p>
        </p:txBody>
      </p:sp>
      <p:pic>
        <p:nvPicPr>
          <p:cNvPr id="18" name="object 7"/>
          <p:cNvPicPr/>
          <p:nvPr/>
        </p:nvPicPr>
        <p:blipFill>
          <a:blip r:embed="rId3" cstate="print"/>
          <a:stretch>
            <a:fillRect/>
          </a:stretch>
        </p:blipFill>
        <p:spPr>
          <a:xfrm>
            <a:off x="2571736" y="2786064"/>
            <a:ext cx="3857652" cy="221457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2"/>
          <p:cNvSpPr txBox="1">
            <a:spLocks noGrp="1"/>
          </p:cNvSpPr>
          <p:nvPr>
            <p:ph type="title"/>
          </p:nvPr>
        </p:nvSpPr>
        <p:spPr>
          <a:xfrm flipH="1">
            <a:off x="2247900" y="1635688"/>
            <a:ext cx="46482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Solution</a:t>
            </a:r>
            <a:endParaRPr/>
          </a:p>
        </p:txBody>
      </p:sp>
    </p:spTree>
  </p:cSld>
  <p:clrMapOvr>
    <a:masterClrMapping/>
  </p:clrMapOvr>
</p:sld>
</file>

<file path=ppt/theme/theme1.xml><?xml version="1.0" encoding="utf-8"?>
<a:theme xmlns:a="http://schemas.openxmlformats.org/drawingml/2006/main" name="Travel Booking App Pitch Deck by Slidesgo">
  <a:themeElements>
    <a:clrScheme name="Simple Light">
      <a:dk1>
        <a:srgbClr val="FFFFFF"/>
      </a:dk1>
      <a:lt1>
        <a:srgbClr val="FFFFFF"/>
      </a:lt1>
      <a:dk2>
        <a:srgbClr val="5C71E8"/>
      </a:dk2>
      <a:lt2>
        <a:srgbClr val="EFEFEF"/>
      </a:lt2>
      <a:accent1>
        <a:srgbClr val="5C71E8"/>
      </a:accent1>
      <a:accent2>
        <a:srgbClr val="B1BFF9"/>
      </a:accent2>
      <a:accent3>
        <a:srgbClr val="424180"/>
      </a:accent3>
      <a:accent4>
        <a:srgbClr val="B1BFF9"/>
      </a:accent4>
      <a:accent5>
        <a:srgbClr val="7B8CE0"/>
      </a:accent5>
      <a:accent6>
        <a:srgbClr val="424180"/>
      </a:accent6>
      <a:hlink>
        <a:srgbClr val="5C71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1000</Words>
  <PresentationFormat>Affichage à l'écran (16:9)</PresentationFormat>
  <Paragraphs>89</Paragraphs>
  <Slides>21</Slides>
  <Notes>21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Montserrat</vt:lpstr>
      <vt:lpstr>Open Sans</vt:lpstr>
      <vt:lpstr>Times New Roman</vt:lpstr>
      <vt:lpstr>Arial MT</vt:lpstr>
      <vt:lpstr>Travel Booking App Pitch Deck by Slidesgo</vt:lpstr>
      <vt:lpstr>EL GUIDE APP Explorez, Réservez, Vivez </vt:lpstr>
      <vt:lpstr>Présenté Par :</vt:lpstr>
      <vt:lpstr>Plan de Travail</vt:lpstr>
      <vt:lpstr>Introduction</vt:lpstr>
      <vt:lpstr>L’Application EL GUIDE</vt:lpstr>
      <vt:lpstr>Problèm vs. Solution</vt:lpstr>
      <vt:lpstr>Problème</vt:lpstr>
      <vt:lpstr>Problèmatiques</vt:lpstr>
      <vt:lpstr>Solution</vt:lpstr>
      <vt:lpstr>Solution</vt:lpstr>
      <vt:lpstr>Contenu de l’application</vt:lpstr>
      <vt:lpstr>Contenu de l’application</vt:lpstr>
      <vt:lpstr>Alternative Resources</vt:lpstr>
      <vt:lpstr>Langages et base de données</vt:lpstr>
      <vt:lpstr>Les fonctionnalités</vt:lpstr>
      <vt:lpstr>Les fonctionnalités</vt:lpstr>
      <vt:lpstr>Les fonctionnalités</vt:lpstr>
      <vt:lpstr>Les fonctionnalités</vt:lpstr>
      <vt:lpstr>Les fonctionnalités</vt:lpstr>
      <vt:lpstr>le plan Economique &amp; Financier</vt:lpstr>
      <vt:lpstr>MERCI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GUIDE APP Explorez, Réservez, Vivez </dc:title>
  <cp:lastModifiedBy>ALI</cp:lastModifiedBy>
  <cp:revision>4</cp:revision>
  <dcterms:modified xsi:type="dcterms:W3CDTF">2023-12-06T06:33:20Z</dcterms:modified>
</cp:coreProperties>
</file>