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9"/>
  </p:notesMasterIdLst>
  <p:handoutMasterIdLst>
    <p:handoutMasterId r:id="rId20"/>
  </p:handoutMasterIdLst>
  <p:sldIdLst>
    <p:sldId id="256" r:id="rId3"/>
    <p:sldId id="257" r:id="rId4"/>
    <p:sldId id="259" r:id="rId5"/>
    <p:sldId id="260" r:id="rId6"/>
    <p:sldId id="261" r:id="rId7"/>
    <p:sldId id="262" r:id="rId8"/>
    <p:sldId id="263" r:id="rId9"/>
    <p:sldId id="266" r:id="rId10"/>
    <p:sldId id="265" r:id="rId11"/>
    <p:sldId id="267" r:id="rId12"/>
    <p:sldId id="268" r:id="rId13"/>
    <p:sldId id="270" r:id="rId14"/>
    <p:sldId id="271" r:id="rId15"/>
    <p:sldId id="272" r:id="rId16"/>
    <p:sldId id="273" r:id="rId17"/>
    <p:sldId id="269" r:id="rId18"/>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B00FE"/>
    <a:srgbClr val="0E374E"/>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48" autoAdjust="0"/>
    <p:restoredTop sz="94648" autoAdjust="0"/>
  </p:normalViewPr>
  <p:slideViewPr>
    <p:cSldViewPr>
      <p:cViewPr varScale="1">
        <p:scale>
          <a:sx n="69" d="100"/>
          <a:sy n="69" d="100"/>
        </p:scale>
        <p:origin x="1614"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982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ru-RU" alt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ru-RU" alt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ru-RU" alt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4C93261A-F42B-4576-97C1-FBA0A5753777}" type="slidenum">
              <a:rPr lang="ru-RU" altLang="ru-RU"/>
              <a:pPr/>
              <a:t>‹#›</a:t>
            </a:fld>
            <a:endParaRPr lang="ru-RU" altLang="ru-RU"/>
          </a:p>
        </p:txBody>
      </p:sp>
    </p:spTree>
    <p:extLst>
      <p:ext uri="{BB962C8B-B14F-4D97-AF65-F5344CB8AC3E}">
        <p14:creationId xmlns:p14="http://schemas.microsoft.com/office/powerpoint/2010/main" val="4344941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643438" y="2276475"/>
            <a:ext cx="4106862" cy="1511300"/>
          </a:xfrm>
          <a:effectLst>
            <a:outerShdw dist="17961" dir="2700000" algn="ctr" rotWithShape="0">
              <a:schemeClr val="bg2"/>
            </a:outerShdw>
          </a:effectLst>
        </p:spPr>
        <p:txBody>
          <a:bodyPr/>
          <a:lstStyle>
            <a:lvl1pPr>
              <a:defRPr/>
            </a:lvl1pPr>
          </a:lstStyle>
          <a:p>
            <a:pPr lvl="0"/>
            <a:r>
              <a:rPr lang="en-US" altLang="ru-RU" noProof="0" smtClean="0"/>
              <a:t>Click to edit Master title style</a:t>
            </a:r>
            <a:endParaRPr lang="ru-RU" altLang="ru-RU" noProof="0" smtClean="0"/>
          </a:p>
        </p:txBody>
      </p:sp>
      <p:sp>
        <p:nvSpPr>
          <p:cNvPr id="5123" name="Rectangle 3"/>
          <p:cNvSpPr>
            <a:spLocks noGrp="1" noChangeArrowheads="1"/>
          </p:cNvSpPr>
          <p:nvPr>
            <p:ph type="subTitle" idx="1"/>
          </p:nvPr>
        </p:nvSpPr>
        <p:spPr>
          <a:xfrm>
            <a:off x="4643438" y="3860800"/>
            <a:ext cx="4106862" cy="503238"/>
          </a:xfrm>
          <a:effectLst>
            <a:outerShdw dist="17961" dir="2700000" algn="ctr" rotWithShape="0">
              <a:schemeClr val="bg2"/>
            </a:outerShdw>
          </a:effectLst>
        </p:spPr>
        <p:txBody>
          <a:bodyPr/>
          <a:lstStyle>
            <a:lvl1pPr marL="0" indent="0">
              <a:buFontTx/>
              <a:buNone/>
              <a:defRPr>
                <a:solidFill>
                  <a:srgbClr val="0E374E"/>
                </a:solidFill>
              </a:defRPr>
            </a:lvl1pPr>
          </a:lstStyle>
          <a:p>
            <a:pPr lvl="0"/>
            <a:r>
              <a:rPr lang="en-US" altLang="ru-RU" noProof="0" smtClean="0"/>
              <a:t>Click to edit Master subtitle style</a:t>
            </a:r>
            <a:endParaRPr lang="ru-RU" alt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35A99866-EE48-442F-815F-07134DED4FA8}" type="slidenum">
              <a:rPr lang="en-GB" altLang="ru-RU"/>
              <a:pPr/>
              <a:t>‹#›</a:t>
            </a:fld>
            <a:endParaRPr lang="en-GB" altLang="ru-RU"/>
          </a:p>
        </p:txBody>
      </p:sp>
    </p:spTree>
    <p:extLst>
      <p:ext uri="{BB962C8B-B14F-4D97-AF65-F5344CB8AC3E}">
        <p14:creationId xmlns:p14="http://schemas.microsoft.com/office/powerpoint/2010/main" val="3030436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260350"/>
            <a:ext cx="2051050" cy="5473700"/>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68313" y="260350"/>
            <a:ext cx="6003925" cy="5473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EC88AD8C-1834-4C6D-B2F3-8649C4DCC0A9}" type="slidenum">
              <a:rPr lang="en-GB" altLang="ru-RU"/>
              <a:pPr/>
              <a:t>‹#›</a:t>
            </a:fld>
            <a:endParaRPr lang="en-GB" altLang="ru-RU"/>
          </a:p>
        </p:txBody>
      </p:sp>
    </p:spTree>
    <p:extLst>
      <p:ext uri="{BB962C8B-B14F-4D97-AF65-F5344CB8AC3E}">
        <p14:creationId xmlns:p14="http://schemas.microsoft.com/office/powerpoint/2010/main" val="1639638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D6CFC83A-4925-4FC2-BB01-27792D295125}" type="slidenum">
              <a:rPr lang="ru-RU" altLang="ru-RU"/>
              <a:pPr/>
              <a:t>‹#›</a:t>
            </a:fld>
            <a:endParaRPr lang="ru-RU" altLang="ru-RU"/>
          </a:p>
        </p:txBody>
      </p:sp>
    </p:spTree>
    <p:extLst>
      <p:ext uri="{BB962C8B-B14F-4D97-AF65-F5344CB8AC3E}">
        <p14:creationId xmlns:p14="http://schemas.microsoft.com/office/powerpoint/2010/main" val="1317905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7A24DE17-D23B-46D6-BC55-0965EFCE3DFA}" type="slidenum">
              <a:rPr lang="ru-RU" altLang="ru-RU"/>
              <a:pPr/>
              <a:t>‹#›</a:t>
            </a:fld>
            <a:endParaRPr lang="ru-RU" altLang="ru-RU"/>
          </a:p>
        </p:txBody>
      </p:sp>
    </p:spTree>
    <p:extLst>
      <p:ext uri="{BB962C8B-B14F-4D97-AF65-F5344CB8AC3E}">
        <p14:creationId xmlns:p14="http://schemas.microsoft.com/office/powerpoint/2010/main" val="310554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6BF5DF80-FA57-4993-A068-99F629B425EC}" type="slidenum">
              <a:rPr lang="ru-RU" altLang="ru-RU"/>
              <a:pPr/>
              <a:t>‹#›</a:t>
            </a:fld>
            <a:endParaRPr lang="ru-RU" altLang="ru-RU"/>
          </a:p>
        </p:txBody>
      </p:sp>
    </p:spTree>
    <p:extLst>
      <p:ext uri="{BB962C8B-B14F-4D97-AF65-F5344CB8AC3E}">
        <p14:creationId xmlns:p14="http://schemas.microsoft.com/office/powerpoint/2010/main" val="195493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FB5D266A-99DC-4DF0-A385-0DCE42197A57}" type="slidenum">
              <a:rPr lang="ru-RU" altLang="ru-RU"/>
              <a:pPr/>
              <a:t>‹#›</a:t>
            </a:fld>
            <a:endParaRPr lang="ru-RU" altLang="ru-RU"/>
          </a:p>
        </p:txBody>
      </p:sp>
    </p:spTree>
    <p:extLst>
      <p:ext uri="{BB962C8B-B14F-4D97-AF65-F5344CB8AC3E}">
        <p14:creationId xmlns:p14="http://schemas.microsoft.com/office/powerpoint/2010/main" val="1928018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endParaRPr lang="ru-RU" altLang="ru-RU"/>
          </a:p>
        </p:txBody>
      </p:sp>
      <p:sp>
        <p:nvSpPr>
          <p:cNvPr id="8" name="Footer Placeholder 7"/>
          <p:cNvSpPr>
            <a:spLocks noGrp="1"/>
          </p:cNvSpPr>
          <p:nvPr>
            <p:ph type="ftr" sz="quarter" idx="11"/>
          </p:nvPr>
        </p:nvSpPr>
        <p:spPr/>
        <p:txBody>
          <a:bodyPr/>
          <a:lstStyle>
            <a:lvl1pPr>
              <a:defRPr/>
            </a:lvl1pPr>
          </a:lstStyle>
          <a:p>
            <a:endParaRPr lang="ru-RU" altLang="ru-RU"/>
          </a:p>
        </p:txBody>
      </p:sp>
      <p:sp>
        <p:nvSpPr>
          <p:cNvPr id="9" name="Slide Number Placeholder 8"/>
          <p:cNvSpPr>
            <a:spLocks noGrp="1"/>
          </p:cNvSpPr>
          <p:nvPr>
            <p:ph type="sldNum" sz="quarter" idx="12"/>
          </p:nvPr>
        </p:nvSpPr>
        <p:spPr/>
        <p:txBody>
          <a:bodyPr/>
          <a:lstStyle>
            <a:lvl1pPr>
              <a:defRPr/>
            </a:lvl1pPr>
          </a:lstStyle>
          <a:p>
            <a:fld id="{BC13FA7F-860C-4897-A5E4-D537EE308867}" type="slidenum">
              <a:rPr lang="ru-RU" altLang="ru-RU"/>
              <a:pPr/>
              <a:t>‹#›</a:t>
            </a:fld>
            <a:endParaRPr lang="ru-RU" altLang="ru-RU"/>
          </a:p>
        </p:txBody>
      </p:sp>
    </p:spTree>
    <p:extLst>
      <p:ext uri="{BB962C8B-B14F-4D97-AF65-F5344CB8AC3E}">
        <p14:creationId xmlns:p14="http://schemas.microsoft.com/office/powerpoint/2010/main" val="150283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ru-RU" altLang="ru-RU"/>
          </a:p>
        </p:txBody>
      </p:sp>
      <p:sp>
        <p:nvSpPr>
          <p:cNvPr id="4" name="Footer Placeholder 3"/>
          <p:cNvSpPr>
            <a:spLocks noGrp="1"/>
          </p:cNvSpPr>
          <p:nvPr>
            <p:ph type="ftr" sz="quarter" idx="11"/>
          </p:nvPr>
        </p:nvSpPr>
        <p:spPr/>
        <p:txBody>
          <a:bodyPr/>
          <a:lstStyle>
            <a:lvl1pPr>
              <a:defRPr/>
            </a:lvl1pPr>
          </a:lstStyle>
          <a:p>
            <a:endParaRPr lang="ru-RU" altLang="ru-RU"/>
          </a:p>
        </p:txBody>
      </p:sp>
      <p:sp>
        <p:nvSpPr>
          <p:cNvPr id="5" name="Slide Number Placeholder 4"/>
          <p:cNvSpPr>
            <a:spLocks noGrp="1"/>
          </p:cNvSpPr>
          <p:nvPr>
            <p:ph type="sldNum" sz="quarter" idx="12"/>
          </p:nvPr>
        </p:nvSpPr>
        <p:spPr/>
        <p:txBody>
          <a:bodyPr/>
          <a:lstStyle>
            <a:lvl1pPr>
              <a:defRPr/>
            </a:lvl1pPr>
          </a:lstStyle>
          <a:p>
            <a:fld id="{DA2E1D0F-23DB-46F1-9B46-02B80660BD34}" type="slidenum">
              <a:rPr lang="ru-RU" altLang="ru-RU"/>
              <a:pPr/>
              <a:t>‹#›</a:t>
            </a:fld>
            <a:endParaRPr lang="ru-RU" altLang="ru-RU"/>
          </a:p>
        </p:txBody>
      </p:sp>
    </p:spTree>
    <p:extLst>
      <p:ext uri="{BB962C8B-B14F-4D97-AF65-F5344CB8AC3E}">
        <p14:creationId xmlns:p14="http://schemas.microsoft.com/office/powerpoint/2010/main" val="9504413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ru-RU"/>
          </a:p>
        </p:txBody>
      </p:sp>
      <p:sp>
        <p:nvSpPr>
          <p:cNvPr id="3" name="Footer Placeholder 2"/>
          <p:cNvSpPr>
            <a:spLocks noGrp="1"/>
          </p:cNvSpPr>
          <p:nvPr>
            <p:ph type="ftr" sz="quarter" idx="11"/>
          </p:nvPr>
        </p:nvSpPr>
        <p:spPr/>
        <p:txBody>
          <a:bodyPr/>
          <a:lstStyle>
            <a:lvl1pPr>
              <a:defRPr/>
            </a:lvl1pPr>
          </a:lstStyle>
          <a:p>
            <a:endParaRPr lang="ru-RU" altLang="ru-RU"/>
          </a:p>
        </p:txBody>
      </p:sp>
      <p:sp>
        <p:nvSpPr>
          <p:cNvPr id="4" name="Slide Number Placeholder 3"/>
          <p:cNvSpPr>
            <a:spLocks noGrp="1"/>
          </p:cNvSpPr>
          <p:nvPr>
            <p:ph type="sldNum" sz="quarter" idx="12"/>
          </p:nvPr>
        </p:nvSpPr>
        <p:spPr/>
        <p:txBody>
          <a:bodyPr/>
          <a:lstStyle>
            <a:lvl1pPr>
              <a:defRPr/>
            </a:lvl1pPr>
          </a:lstStyle>
          <a:p>
            <a:fld id="{1B930F74-1C41-49A9-B71A-879575F0C3B5}" type="slidenum">
              <a:rPr lang="ru-RU" altLang="ru-RU"/>
              <a:pPr/>
              <a:t>‹#›</a:t>
            </a:fld>
            <a:endParaRPr lang="ru-RU" altLang="ru-RU"/>
          </a:p>
        </p:txBody>
      </p:sp>
    </p:spTree>
    <p:extLst>
      <p:ext uri="{BB962C8B-B14F-4D97-AF65-F5344CB8AC3E}">
        <p14:creationId xmlns:p14="http://schemas.microsoft.com/office/powerpoint/2010/main" val="1530281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EE9669F2-A770-4FC7-8FC0-162F2B5DF529}" type="slidenum">
              <a:rPr lang="ru-RU" altLang="ru-RU"/>
              <a:pPr/>
              <a:t>‹#›</a:t>
            </a:fld>
            <a:endParaRPr lang="ru-RU" altLang="ru-RU"/>
          </a:p>
        </p:txBody>
      </p:sp>
    </p:spTree>
    <p:extLst>
      <p:ext uri="{BB962C8B-B14F-4D97-AF65-F5344CB8AC3E}">
        <p14:creationId xmlns:p14="http://schemas.microsoft.com/office/powerpoint/2010/main" val="58104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A781BC25-C3E2-4039-8272-7214E0FEACAD}" type="slidenum">
              <a:rPr lang="en-GB" altLang="ru-RU"/>
              <a:pPr/>
              <a:t>‹#›</a:t>
            </a:fld>
            <a:endParaRPr lang="en-GB" altLang="ru-RU"/>
          </a:p>
        </p:txBody>
      </p:sp>
    </p:spTree>
    <p:extLst>
      <p:ext uri="{BB962C8B-B14F-4D97-AF65-F5344CB8AC3E}">
        <p14:creationId xmlns:p14="http://schemas.microsoft.com/office/powerpoint/2010/main" val="3401973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ltLang="ru-RU"/>
          </a:p>
        </p:txBody>
      </p:sp>
      <p:sp>
        <p:nvSpPr>
          <p:cNvPr id="6" name="Footer Placeholder 5"/>
          <p:cNvSpPr>
            <a:spLocks noGrp="1"/>
          </p:cNvSpPr>
          <p:nvPr>
            <p:ph type="ftr" sz="quarter" idx="11"/>
          </p:nvPr>
        </p:nvSpPr>
        <p:spPr/>
        <p:txBody>
          <a:bodyPr/>
          <a:lstStyle>
            <a:lvl1pPr>
              <a:defRPr/>
            </a:lvl1pPr>
          </a:lstStyle>
          <a:p>
            <a:endParaRPr lang="ru-RU" altLang="ru-RU"/>
          </a:p>
        </p:txBody>
      </p:sp>
      <p:sp>
        <p:nvSpPr>
          <p:cNvPr id="7" name="Slide Number Placeholder 6"/>
          <p:cNvSpPr>
            <a:spLocks noGrp="1"/>
          </p:cNvSpPr>
          <p:nvPr>
            <p:ph type="sldNum" sz="quarter" idx="12"/>
          </p:nvPr>
        </p:nvSpPr>
        <p:spPr/>
        <p:txBody>
          <a:bodyPr/>
          <a:lstStyle>
            <a:lvl1pPr>
              <a:defRPr/>
            </a:lvl1pPr>
          </a:lstStyle>
          <a:p>
            <a:fld id="{4DEE8241-2FB0-402A-B140-9843DF531984}" type="slidenum">
              <a:rPr lang="ru-RU" altLang="ru-RU"/>
              <a:pPr/>
              <a:t>‹#›</a:t>
            </a:fld>
            <a:endParaRPr lang="ru-RU" altLang="ru-RU"/>
          </a:p>
        </p:txBody>
      </p:sp>
    </p:spTree>
    <p:extLst>
      <p:ext uri="{BB962C8B-B14F-4D97-AF65-F5344CB8AC3E}">
        <p14:creationId xmlns:p14="http://schemas.microsoft.com/office/powerpoint/2010/main" val="1798296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2B1384C3-0C9C-45DD-B85E-C5172B158D81}" type="slidenum">
              <a:rPr lang="ru-RU" altLang="ru-RU"/>
              <a:pPr/>
              <a:t>‹#›</a:t>
            </a:fld>
            <a:endParaRPr lang="ru-RU" altLang="ru-RU"/>
          </a:p>
        </p:txBody>
      </p:sp>
    </p:spTree>
    <p:extLst>
      <p:ext uri="{BB962C8B-B14F-4D97-AF65-F5344CB8AC3E}">
        <p14:creationId xmlns:p14="http://schemas.microsoft.com/office/powerpoint/2010/main" val="1877409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60350"/>
            <a:ext cx="1693862" cy="5865813"/>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1908175" y="260350"/>
            <a:ext cx="4932363" cy="5865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lvl1pPr>
              <a:defRPr/>
            </a:lvl1pPr>
          </a:lstStyle>
          <a:p>
            <a:endParaRPr lang="ru-RU" altLang="ru-RU"/>
          </a:p>
        </p:txBody>
      </p:sp>
      <p:sp>
        <p:nvSpPr>
          <p:cNvPr id="5" name="Footer Placeholder 4"/>
          <p:cNvSpPr>
            <a:spLocks noGrp="1"/>
          </p:cNvSpPr>
          <p:nvPr>
            <p:ph type="ftr" sz="quarter" idx="11"/>
          </p:nvPr>
        </p:nvSpPr>
        <p:spPr/>
        <p:txBody>
          <a:bodyPr/>
          <a:lstStyle>
            <a:lvl1pPr>
              <a:defRPr/>
            </a:lvl1pPr>
          </a:lstStyle>
          <a:p>
            <a:endParaRPr lang="ru-RU" altLang="ru-RU"/>
          </a:p>
        </p:txBody>
      </p:sp>
      <p:sp>
        <p:nvSpPr>
          <p:cNvPr id="6" name="Slide Number Placeholder 5"/>
          <p:cNvSpPr>
            <a:spLocks noGrp="1"/>
          </p:cNvSpPr>
          <p:nvPr>
            <p:ph type="sldNum" sz="quarter" idx="12"/>
          </p:nvPr>
        </p:nvSpPr>
        <p:spPr/>
        <p:txBody>
          <a:bodyPr/>
          <a:lstStyle>
            <a:lvl1pPr>
              <a:defRPr/>
            </a:lvl1pPr>
          </a:lstStyle>
          <a:p>
            <a:fld id="{08A16D2A-362B-4DA3-A61F-47AC6E400952}" type="slidenum">
              <a:rPr lang="ru-RU" altLang="ru-RU"/>
              <a:pPr/>
              <a:t>‹#›</a:t>
            </a:fld>
            <a:endParaRPr lang="ru-RU" altLang="ru-RU"/>
          </a:p>
        </p:txBody>
      </p:sp>
    </p:spTree>
    <p:extLst>
      <p:ext uri="{BB962C8B-B14F-4D97-AF65-F5344CB8AC3E}">
        <p14:creationId xmlns:p14="http://schemas.microsoft.com/office/powerpoint/2010/main" val="79135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ltLang="ru-RU"/>
          </a:p>
        </p:txBody>
      </p:sp>
      <p:sp>
        <p:nvSpPr>
          <p:cNvPr id="5" name="Footer Placeholder 4"/>
          <p:cNvSpPr>
            <a:spLocks noGrp="1"/>
          </p:cNvSpPr>
          <p:nvPr>
            <p:ph type="ftr" sz="quarter" idx="11"/>
          </p:nvPr>
        </p:nvSpPr>
        <p:spPr/>
        <p:txBody>
          <a:bodyPr/>
          <a:lstStyle>
            <a:lvl1pPr>
              <a:defRPr/>
            </a:lvl1pPr>
          </a:lstStyle>
          <a:p>
            <a:endParaRPr lang="en-GB" altLang="ru-RU"/>
          </a:p>
        </p:txBody>
      </p:sp>
      <p:sp>
        <p:nvSpPr>
          <p:cNvPr id="6" name="Slide Number Placeholder 5"/>
          <p:cNvSpPr>
            <a:spLocks noGrp="1"/>
          </p:cNvSpPr>
          <p:nvPr>
            <p:ph type="sldNum" sz="quarter" idx="12"/>
          </p:nvPr>
        </p:nvSpPr>
        <p:spPr/>
        <p:txBody>
          <a:bodyPr/>
          <a:lstStyle>
            <a:lvl1pPr>
              <a:defRPr/>
            </a:lvl1pPr>
          </a:lstStyle>
          <a:p>
            <a:fld id="{B363E157-634F-4B36-8FE7-3A98D759306B}" type="slidenum">
              <a:rPr lang="en-GB" altLang="ru-RU"/>
              <a:pPr/>
              <a:t>‹#›</a:t>
            </a:fld>
            <a:endParaRPr lang="en-GB" altLang="ru-RU"/>
          </a:p>
        </p:txBody>
      </p:sp>
    </p:spTree>
    <p:extLst>
      <p:ext uri="{BB962C8B-B14F-4D97-AF65-F5344CB8AC3E}">
        <p14:creationId xmlns:p14="http://schemas.microsoft.com/office/powerpoint/2010/main" val="299767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68313" y="1844675"/>
            <a:ext cx="4027487"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844675"/>
            <a:ext cx="4027488" cy="38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C356C88B-8033-4B85-B577-97CFCFBC0495}" type="slidenum">
              <a:rPr lang="en-GB" altLang="ru-RU"/>
              <a:pPr/>
              <a:t>‹#›</a:t>
            </a:fld>
            <a:endParaRPr lang="en-GB" altLang="ru-RU"/>
          </a:p>
        </p:txBody>
      </p:sp>
    </p:spTree>
    <p:extLst>
      <p:ext uri="{BB962C8B-B14F-4D97-AF65-F5344CB8AC3E}">
        <p14:creationId xmlns:p14="http://schemas.microsoft.com/office/powerpoint/2010/main" val="351863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lvl1pPr>
              <a:defRPr/>
            </a:lvl1pPr>
          </a:lstStyle>
          <a:p>
            <a:endParaRPr lang="en-GB" altLang="ru-RU"/>
          </a:p>
        </p:txBody>
      </p:sp>
      <p:sp>
        <p:nvSpPr>
          <p:cNvPr id="8" name="Footer Placeholder 7"/>
          <p:cNvSpPr>
            <a:spLocks noGrp="1"/>
          </p:cNvSpPr>
          <p:nvPr>
            <p:ph type="ftr" sz="quarter" idx="11"/>
          </p:nvPr>
        </p:nvSpPr>
        <p:spPr/>
        <p:txBody>
          <a:bodyPr/>
          <a:lstStyle>
            <a:lvl1pPr>
              <a:defRPr/>
            </a:lvl1pPr>
          </a:lstStyle>
          <a:p>
            <a:endParaRPr lang="en-GB" altLang="ru-RU"/>
          </a:p>
        </p:txBody>
      </p:sp>
      <p:sp>
        <p:nvSpPr>
          <p:cNvPr id="9" name="Slide Number Placeholder 8"/>
          <p:cNvSpPr>
            <a:spLocks noGrp="1"/>
          </p:cNvSpPr>
          <p:nvPr>
            <p:ph type="sldNum" sz="quarter" idx="12"/>
          </p:nvPr>
        </p:nvSpPr>
        <p:spPr/>
        <p:txBody>
          <a:bodyPr/>
          <a:lstStyle>
            <a:lvl1pPr>
              <a:defRPr/>
            </a:lvl1pPr>
          </a:lstStyle>
          <a:p>
            <a:fld id="{183971BE-CEA5-4C4C-B80E-621593757156}" type="slidenum">
              <a:rPr lang="en-GB" altLang="ru-RU"/>
              <a:pPr/>
              <a:t>‹#›</a:t>
            </a:fld>
            <a:endParaRPr lang="en-GB" altLang="ru-RU"/>
          </a:p>
        </p:txBody>
      </p:sp>
    </p:spTree>
    <p:extLst>
      <p:ext uri="{BB962C8B-B14F-4D97-AF65-F5344CB8AC3E}">
        <p14:creationId xmlns:p14="http://schemas.microsoft.com/office/powerpoint/2010/main" val="63166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lvl1pPr>
              <a:defRPr/>
            </a:lvl1pPr>
          </a:lstStyle>
          <a:p>
            <a:endParaRPr lang="en-GB" altLang="ru-RU"/>
          </a:p>
        </p:txBody>
      </p:sp>
      <p:sp>
        <p:nvSpPr>
          <p:cNvPr id="4" name="Footer Placeholder 3"/>
          <p:cNvSpPr>
            <a:spLocks noGrp="1"/>
          </p:cNvSpPr>
          <p:nvPr>
            <p:ph type="ftr" sz="quarter" idx="11"/>
          </p:nvPr>
        </p:nvSpPr>
        <p:spPr/>
        <p:txBody>
          <a:bodyPr/>
          <a:lstStyle>
            <a:lvl1pPr>
              <a:defRPr/>
            </a:lvl1pPr>
          </a:lstStyle>
          <a:p>
            <a:endParaRPr lang="en-GB" altLang="ru-RU"/>
          </a:p>
        </p:txBody>
      </p:sp>
      <p:sp>
        <p:nvSpPr>
          <p:cNvPr id="5" name="Slide Number Placeholder 4"/>
          <p:cNvSpPr>
            <a:spLocks noGrp="1"/>
          </p:cNvSpPr>
          <p:nvPr>
            <p:ph type="sldNum" sz="quarter" idx="12"/>
          </p:nvPr>
        </p:nvSpPr>
        <p:spPr/>
        <p:txBody>
          <a:bodyPr/>
          <a:lstStyle>
            <a:lvl1pPr>
              <a:defRPr/>
            </a:lvl1pPr>
          </a:lstStyle>
          <a:p>
            <a:fld id="{DCD8B9E2-1632-4117-986F-97633A95DDF6}" type="slidenum">
              <a:rPr lang="en-GB" altLang="ru-RU"/>
              <a:pPr/>
              <a:t>‹#›</a:t>
            </a:fld>
            <a:endParaRPr lang="en-GB" altLang="ru-RU"/>
          </a:p>
        </p:txBody>
      </p:sp>
    </p:spTree>
    <p:extLst>
      <p:ext uri="{BB962C8B-B14F-4D97-AF65-F5344CB8AC3E}">
        <p14:creationId xmlns:p14="http://schemas.microsoft.com/office/powerpoint/2010/main" val="315275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ltLang="ru-RU"/>
          </a:p>
        </p:txBody>
      </p:sp>
      <p:sp>
        <p:nvSpPr>
          <p:cNvPr id="3" name="Footer Placeholder 2"/>
          <p:cNvSpPr>
            <a:spLocks noGrp="1"/>
          </p:cNvSpPr>
          <p:nvPr>
            <p:ph type="ftr" sz="quarter" idx="11"/>
          </p:nvPr>
        </p:nvSpPr>
        <p:spPr/>
        <p:txBody>
          <a:bodyPr/>
          <a:lstStyle>
            <a:lvl1pPr>
              <a:defRPr/>
            </a:lvl1pPr>
          </a:lstStyle>
          <a:p>
            <a:endParaRPr lang="en-GB" altLang="ru-RU"/>
          </a:p>
        </p:txBody>
      </p:sp>
      <p:sp>
        <p:nvSpPr>
          <p:cNvPr id="4" name="Slide Number Placeholder 3"/>
          <p:cNvSpPr>
            <a:spLocks noGrp="1"/>
          </p:cNvSpPr>
          <p:nvPr>
            <p:ph type="sldNum" sz="quarter" idx="12"/>
          </p:nvPr>
        </p:nvSpPr>
        <p:spPr/>
        <p:txBody>
          <a:bodyPr/>
          <a:lstStyle>
            <a:lvl1pPr>
              <a:defRPr/>
            </a:lvl1pPr>
          </a:lstStyle>
          <a:p>
            <a:fld id="{DC728AF9-274F-474B-9B4A-4C7B7962F599}" type="slidenum">
              <a:rPr lang="en-GB" altLang="ru-RU"/>
              <a:pPr/>
              <a:t>‹#›</a:t>
            </a:fld>
            <a:endParaRPr lang="en-GB" altLang="ru-RU"/>
          </a:p>
        </p:txBody>
      </p:sp>
    </p:spTree>
    <p:extLst>
      <p:ext uri="{BB962C8B-B14F-4D97-AF65-F5344CB8AC3E}">
        <p14:creationId xmlns:p14="http://schemas.microsoft.com/office/powerpoint/2010/main" val="198614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C74B6E62-AD5A-4C83-BC6A-08CB0C69298E}" type="slidenum">
              <a:rPr lang="en-GB" altLang="ru-RU"/>
              <a:pPr/>
              <a:t>‹#›</a:t>
            </a:fld>
            <a:endParaRPr lang="en-GB" altLang="ru-RU"/>
          </a:p>
        </p:txBody>
      </p:sp>
    </p:spTree>
    <p:extLst>
      <p:ext uri="{BB962C8B-B14F-4D97-AF65-F5344CB8AC3E}">
        <p14:creationId xmlns:p14="http://schemas.microsoft.com/office/powerpoint/2010/main" val="111278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ltLang="ru-RU"/>
          </a:p>
        </p:txBody>
      </p:sp>
      <p:sp>
        <p:nvSpPr>
          <p:cNvPr id="6" name="Footer Placeholder 5"/>
          <p:cNvSpPr>
            <a:spLocks noGrp="1"/>
          </p:cNvSpPr>
          <p:nvPr>
            <p:ph type="ftr" sz="quarter" idx="11"/>
          </p:nvPr>
        </p:nvSpPr>
        <p:spPr/>
        <p:txBody>
          <a:bodyPr/>
          <a:lstStyle>
            <a:lvl1pPr>
              <a:defRPr/>
            </a:lvl1pPr>
          </a:lstStyle>
          <a:p>
            <a:endParaRPr lang="en-GB" altLang="ru-RU"/>
          </a:p>
        </p:txBody>
      </p:sp>
      <p:sp>
        <p:nvSpPr>
          <p:cNvPr id="7" name="Slide Number Placeholder 6"/>
          <p:cNvSpPr>
            <a:spLocks noGrp="1"/>
          </p:cNvSpPr>
          <p:nvPr>
            <p:ph type="sldNum" sz="quarter" idx="12"/>
          </p:nvPr>
        </p:nvSpPr>
        <p:spPr/>
        <p:txBody>
          <a:bodyPr/>
          <a:lstStyle>
            <a:lvl1pPr>
              <a:defRPr/>
            </a:lvl1pPr>
          </a:lstStyle>
          <a:p>
            <a:fld id="{58B1CEDE-CC04-4041-A6A0-8876D57ACA6F}" type="slidenum">
              <a:rPr lang="en-GB" altLang="ru-RU"/>
              <a:pPr/>
              <a:t>‹#›</a:t>
            </a:fld>
            <a:endParaRPr lang="en-GB" altLang="ru-RU"/>
          </a:p>
        </p:txBody>
      </p:sp>
    </p:spTree>
    <p:extLst>
      <p:ext uri="{BB962C8B-B14F-4D97-AF65-F5344CB8AC3E}">
        <p14:creationId xmlns:p14="http://schemas.microsoft.com/office/powerpoint/2010/main" val="96628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ru-RU" smtClean="0"/>
              <a:t>Click to edit Master title style</a:t>
            </a:r>
            <a:endParaRPr lang="ru-RU" altLang="ru-RU" smtClean="0"/>
          </a:p>
        </p:txBody>
      </p:sp>
      <p:sp>
        <p:nvSpPr>
          <p:cNvPr id="1027" name="Rectangle 3"/>
          <p:cNvSpPr>
            <a:spLocks noGrp="1" noChangeArrowheads="1"/>
          </p:cNvSpPr>
          <p:nvPr>
            <p:ph type="body" idx="1"/>
          </p:nvPr>
        </p:nvSpPr>
        <p:spPr bwMode="auto">
          <a:xfrm>
            <a:off x="468313" y="1844675"/>
            <a:ext cx="8207375"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ru-RU" smtClean="0"/>
              <a:t>Click to edit Master text styles</a:t>
            </a:r>
          </a:p>
          <a:p>
            <a:pPr lvl="1"/>
            <a:r>
              <a:rPr lang="en-US" altLang="ru-RU" smtClean="0"/>
              <a:t>Second level</a:t>
            </a:r>
          </a:p>
          <a:p>
            <a:pPr lvl="2"/>
            <a:r>
              <a:rPr lang="en-US" altLang="ru-RU" smtClean="0"/>
              <a:t>Third level</a:t>
            </a:r>
          </a:p>
          <a:p>
            <a:pPr lvl="3"/>
            <a:r>
              <a:rPr lang="en-US" altLang="ru-RU" smtClean="0"/>
              <a:t>Fourth level</a:t>
            </a:r>
          </a:p>
          <a:p>
            <a:pPr lvl="4"/>
            <a:r>
              <a:rPr lang="en-US" altLang="ru-RU" smtClean="0"/>
              <a:t>Fifth level</a:t>
            </a:r>
            <a:endParaRPr lang="ru-RU" altLang="ru-RU" smtClean="0"/>
          </a:p>
        </p:txBody>
      </p:sp>
      <p:sp>
        <p:nvSpPr>
          <p:cNvPr id="1035" name="Rectangle 11"/>
          <p:cNvSpPr>
            <a:spLocks noGrp="1" noChangeArrowheads="1"/>
          </p:cNvSpPr>
          <p:nvPr>
            <p:ph type="dt" sz="half" idx="2"/>
          </p:nvPr>
        </p:nvSpPr>
        <p:spPr bwMode="auto">
          <a:xfrm>
            <a:off x="457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rgbClr val="1C1C1C"/>
                </a:solidFill>
                <a:latin typeface="+mn-lt"/>
              </a:defRPr>
            </a:lvl1pPr>
          </a:lstStyle>
          <a:p>
            <a:endParaRPr lang="en-GB" altLang="ru-RU"/>
          </a:p>
        </p:txBody>
      </p:sp>
      <p:sp>
        <p:nvSpPr>
          <p:cNvPr id="1036" name="Rectangle 12"/>
          <p:cNvSpPr>
            <a:spLocks noGrp="1" noChangeArrowheads="1"/>
          </p:cNvSpPr>
          <p:nvPr>
            <p:ph type="ftr" sz="quarter" idx="3"/>
          </p:nvPr>
        </p:nvSpPr>
        <p:spPr bwMode="auto">
          <a:xfrm>
            <a:off x="3124200" y="6381750"/>
            <a:ext cx="2895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rgbClr val="1C1C1C"/>
                </a:solidFill>
                <a:latin typeface="+mn-lt"/>
              </a:defRPr>
            </a:lvl1pPr>
          </a:lstStyle>
          <a:p>
            <a:endParaRPr lang="en-GB" altLang="ru-RU"/>
          </a:p>
        </p:txBody>
      </p:sp>
      <p:sp>
        <p:nvSpPr>
          <p:cNvPr id="1037" name="Rectangle 13"/>
          <p:cNvSpPr>
            <a:spLocks noGrp="1" noChangeArrowheads="1"/>
          </p:cNvSpPr>
          <p:nvPr>
            <p:ph type="sldNum" sz="quarter" idx="4"/>
          </p:nvPr>
        </p:nvSpPr>
        <p:spPr bwMode="auto">
          <a:xfrm>
            <a:off x="6553200" y="63817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rgbClr val="1C1C1C"/>
                </a:solidFill>
                <a:latin typeface="+mn-lt"/>
              </a:defRPr>
            </a:lvl1pPr>
          </a:lstStyle>
          <a:p>
            <a:fld id="{2046F816-60D2-404F-97D6-76F446597C39}" type="slidenum">
              <a:rPr lang="en-GB" altLang="ru-RU"/>
              <a:pPr/>
              <a:t>‹#›</a:t>
            </a:fld>
            <a:endParaRPr lang="en-GB" alt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1" fontAlgn="base" hangingPunct="1">
        <a:spcBef>
          <a:spcPct val="0"/>
        </a:spcBef>
        <a:spcAft>
          <a:spcPct val="0"/>
        </a:spcAft>
        <a:defRPr sz="3200">
          <a:solidFill>
            <a:srgbClr val="0E374E"/>
          </a:solidFill>
          <a:latin typeface="+mj-lt"/>
          <a:ea typeface="+mj-ea"/>
          <a:cs typeface="+mj-cs"/>
        </a:defRPr>
      </a:lvl1pPr>
      <a:lvl2pPr algn="l" rtl="0" eaLnBrk="1" fontAlgn="base" hangingPunct="1">
        <a:spcBef>
          <a:spcPct val="0"/>
        </a:spcBef>
        <a:spcAft>
          <a:spcPct val="0"/>
        </a:spcAft>
        <a:defRPr sz="3200">
          <a:solidFill>
            <a:srgbClr val="0E374E"/>
          </a:solidFill>
          <a:latin typeface="Georgia" pitchFamily="18" charset="0"/>
        </a:defRPr>
      </a:lvl2pPr>
      <a:lvl3pPr algn="l" rtl="0" eaLnBrk="1" fontAlgn="base" hangingPunct="1">
        <a:spcBef>
          <a:spcPct val="0"/>
        </a:spcBef>
        <a:spcAft>
          <a:spcPct val="0"/>
        </a:spcAft>
        <a:defRPr sz="3200">
          <a:solidFill>
            <a:srgbClr val="0E374E"/>
          </a:solidFill>
          <a:latin typeface="Georgia" pitchFamily="18" charset="0"/>
        </a:defRPr>
      </a:lvl3pPr>
      <a:lvl4pPr algn="l" rtl="0" eaLnBrk="1" fontAlgn="base" hangingPunct="1">
        <a:spcBef>
          <a:spcPct val="0"/>
        </a:spcBef>
        <a:spcAft>
          <a:spcPct val="0"/>
        </a:spcAft>
        <a:defRPr sz="3200">
          <a:solidFill>
            <a:srgbClr val="0E374E"/>
          </a:solidFill>
          <a:latin typeface="Georgia" pitchFamily="18" charset="0"/>
        </a:defRPr>
      </a:lvl4pPr>
      <a:lvl5pPr algn="l" rtl="0" eaLnBrk="1" fontAlgn="base" hangingPunct="1">
        <a:spcBef>
          <a:spcPct val="0"/>
        </a:spcBef>
        <a:spcAft>
          <a:spcPct val="0"/>
        </a:spcAft>
        <a:defRPr sz="3200">
          <a:solidFill>
            <a:srgbClr val="0E374E"/>
          </a:solidFill>
          <a:latin typeface="Georgia" pitchFamily="18" charset="0"/>
        </a:defRPr>
      </a:lvl5pPr>
      <a:lvl6pPr marL="457200" algn="l" rtl="0" eaLnBrk="1" fontAlgn="base" hangingPunct="1">
        <a:spcBef>
          <a:spcPct val="0"/>
        </a:spcBef>
        <a:spcAft>
          <a:spcPct val="0"/>
        </a:spcAft>
        <a:defRPr sz="3200">
          <a:solidFill>
            <a:srgbClr val="0E374E"/>
          </a:solidFill>
          <a:latin typeface="Georgia" pitchFamily="18" charset="0"/>
        </a:defRPr>
      </a:lvl6pPr>
      <a:lvl7pPr marL="914400" algn="l" rtl="0" eaLnBrk="1" fontAlgn="base" hangingPunct="1">
        <a:spcBef>
          <a:spcPct val="0"/>
        </a:spcBef>
        <a:spcAft>
          <a:spcPct val="0"/>
        </a:spcAft>
        <a:defRPr sz="3200">
          <a:solidFill>
            <a:srgbClr val="0E374E"/>
          </a:solidFill>
          <a:latin typeface="Georgia" pitchFamily="18" charset="0"/>
        </a:defRPr>
      </a:lvl7pPr>
      <a:lvl8pPr marL="1371600" algn="l" rtl="0" eaLnBrk="1" fontAlgn="base" hangingPunct="1">
        <a:spcBef>
          <a:spcPct val="0"/>
        </a:spcBef>
        <a:spcAft>
          <a:spcPct val="0"/>
        </a:spcAft>
        <a:defRPr sz="3200">
          <a:solidFill>
            <a:srgbClr val="0E374E"/>
          </a:solidFill>
          <a:latin typeface="Georgia" pitchFamily="18" charset="0"/>
        </a:defRPr>
      </a:lvl8pPr>
      <a:lvl9pPr marL="1828800" algn="l" rtl="0" eaLnBrk="1" fontAlgn="base" hangingPunct="1">
        <a:spcBef>
          <a:spcPct val="0"/>
        </a:spcBef>
        <a:spcAft>
          <a:spcPct val="0"/>
        </a:spcAft>
        <a:defRPr sz="3200">
          <a:solidFill>
            <a:srgbClr val="0E374E"/>
          </a:solidFill>
          <a:latin typeface="Georgia" pitchFamily="18" charset="0"/>
        </a:defRPr>
      </a:lvl9pPr>
    </p:titleStyle>
    <p:bodyStyle>
      <a:lvl1pPr marL="342900" indent="-342900" algn="l" rtl="0" eaLnBrk="1" fontAlgn="base" hangingPunct="1">
        <a:spcBef>
          <a:spcPct val="20000"/>
        </a:spcBef>
        <a:spcAft>
          <a:spcPct val="0"/>
        </a:spcAft>
        <a:buChar char="•"/>
        <a:defRPr sz="2000">
          <a:solidFill>
            <a:srgbClr val="1C1C1C"/>
          </a:solidFill>
          <a:latin typeface="+mn-lt"/>
          <a:ea typeface="+mn-ea"/>
          <a:cs typeface="+mn-cs"/>
        </a:defRPr>
      </a:lvl1pPr>
      <a:lvl2pPr marL="742950" indent="-285750" algn="l" rtl="0" eaLnBrk="1" fontAlgn="base" hangingPunct="1">
        <a:spcBef>
          <a:spcPct val="20000"/>
        </a:spcBef>
        <a:spcAft>
          <a:spcPct val="0"/>
        </a:spcAft>
        <a:buChar char="–"/>
        <a:defRPr sz="2000">
          <a:solidFill>
            <a:srgbClr val="1C1C1C"/>
          </a:solidFill>
          <a:latin typeface="+mn-lt"/>
        </a:defRPr>
      </a:lvl2pPr>
      <a:lvl3pPr marL="1143000" indent="-228600" algn="l" rtl="0" eaLnBrk="1" fontAlgn="base" hangingPunct="1">
        <a:spcBef>
          <a:spcPct val="20000"/>
        </a:spcBef>
        <a:spcAft>
          <a:spcPct val="0"/>
        </a:spcAft>
        <a:buChar char="•"/>
        <a:defRPr sz="2000">
          <a:solidFill>
            <a:srgbClr val="1C1C1C"/>
          </a:solidFill>
          <a:latin typeface="+mn-lt"/>
        </a:defRPr>
      </a:lvl3pPr>
      <a:lvl4pPr marL="1600200" indent="-228600" algn="l" rtl="0" eaLnBrk="1" fontAlgn="base" hangingPunct="1">
        <a:spcBef>
          <a:spcPct val="20000"/>
        </a:spcBef>
        <a:spcAft>
          <a:spcPct val="0"/>
        </a:spcAft>
        <a:buChar char="–"/>
        <a:defRPr sz="2000">
          <a:solidFill>
            <a:srgbClr val="1C1C1C"/>
          </a:solidFill>
          <a:latin typeface="+mn-lt"/>
        </a:defRPr>
      </a:lvl4pPr>
      <a:lvl5pPr marL="2057400" indent="-228600" algn="l" rtl="0" eaLnBrk="1" fontAlgn="base" hangingPunct="1">
        <a:spcBef>
          <a:spcPct val="20000"/>
        </a:spcBef>
        <a:spcAft>
          <a:spcPct val="0"/>
        </a:spcAft>
        <a:buChar char="»"/>
        <a:defRPr sz="2000">
          <a:solidFill>
            <a:srgbClr val="1C1C1C"/>
          </a:solidFill>
          <a:latin typeface="+mn-lt"/>
        </a:defRPr>
      </a:lvl5pPr>
      <a:lvl6pPr marL="2514600" indent="-228600" algn="l" rtl="0" eaLnBrk="1" fontAlgn="base" hangingPunct="1">
        <a:spcBef>
          <a:spcPct val="20000"/>
        </a:spcBef>
        <a:spcAft>
          <a:spcPct val="0"/>
        </a:spcAft>
        <a:buChar char="»"/>
        <a:defRPr sz="2000">
          <a:solidFill>
            <a:srgbClr val="1C1C1C"/>
          </a:solidFill>
          <a:latin typeface="+mn-lt"/>
        </a:defRPr>
      </a:lvl6pPr>
      <a:lvl7pPr marL="2971800" indent="-228600" algn="l" rtl="0" eaLnBrk="1" fontAlgn="base" hangingPunct="1">
        <a:spcBef>
          <a:spcPct val="20000"/>
        </a:spcBef>
        <a:spcAft>
          <a:spcPct val="0"/>
        </a:spcAft>
        <a:buChar char="»"/>
        <a:defRPr sz="2000">
          <a:solidFill>
            <a:srgbClr val="1C1C1C"/>
          </a:solidFill>
          <a:latin typeface="+mn-lt"/>
        </a:defRPr>
      </a:lvl7pPr>
      <a:lvl8pPr marL="3429000" indent="-228600" algn="l" rtl="0" eaLnBrk="1" fontAlgn="base" hangingPunct="1">
        <a:spcBef>
          <a:spcPct val="20000"/>
        </a:spcBef>
        <a:spcAft>
          <a:spcPct val="0"/>
        </a:spcAft>
        <a:buChar char="»"/>
        <a:defRPr sz="2000">
          <a:solidFill>
            <a:srgbClr val="1C1C1C"/>
          </a:solidFill>
          <a:latin typeface="+mn-lt"/>
        </a:defRPr>
      </a:lvl8pPr>
      <a:lvl9pPr marL="3886200" indent="-228600" algn="l" rtl="0" eaLnBrk="1" fontAlgn="base" hangingPunct="1">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60350"/>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0468" name="Rectangle 4"/>
          <p:cNvSpPr>
            <a:spLocks noGrp="1" noChangeArrowheads="1"/>
          </p:cNvSpPr>
          <p:nvPr>
            <p:ph type="dt" sz="half" idx="2"/>
          </p:nvPr>
        </p:nvSpPr>
        <p:spPr bwMode="auto">
          <a:xfrm>
            <a:off x="457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900" b="0">
                <a:solidFill>
                  <a:srgbClr val="1C1C1C"/>
                </a:solidFill>
                <a:latin typeface="+mn-lt"/>
              </a:defRPr>
            </a:lvl1pPr>
          </a:lstStyle>
          <a:p>
            <a:endParaRPr lang="ru-RU" altLang="ru-RU"/>
          </a:p>
        </p:txBody>
      </p:sp>
      <p:sp>
        <p:nvSpPr>
          <p:cNvPr id="190469" name="Rectangle 5"/>
          <p:cNvSpPr>
            <a:spLocks noGrp="1" noChangeArrowheads="1"/>
          </p:cNvSpPr>
          <p:nvPr>
            <p:ph type="ftr" sz="quarter" idx="3"/>
          </p:nvPr>
        </p:nvSpPr>
        <p:spPr bwMode="auto">
          <a:xfrm>
            <a:off x="3124200" y="6453188"/>
            <a:ext cx="2895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900" b="0">
                <a:solidFill>
                  <a:srgbClr val="1C1C1C"/>
                </a:solidFill>
                <a:latin typeface="+mn-lt"/>
              </a:defRPr>
            </a:lvl1pPr>
          </a:lstStyle>
          <a:p>
            <a:endParaRPr lang="ru-RU" altLang="ru-RU"/>
          </a:p>
        </p:txBody>
      </p:sp>
      <p:sp>
        <p:nvSpPr>
          <p:cNvPr id="190470" name="Rectangle 6"/>
          <p:cNvSpPr>
            <a:spLocks noGrp="1" noChangeArrowheads="1"/>
          </p:cNvSpPr>
          <p:nvPr>
            <p:ph type="sldNum" sz="quarter" idx="4"/>
          </p:nvPr>
        </p:nvSpPr>
        <p:spPr bwMode="auto">
          <a:xfrm>
            <a:off x="6553200"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900" b="0">
                <a:solidFill>
                  <a:srgbClr val="1C1C1C"/>
                </a:solidFill>
                <a:latin typeface="+mn-lt"/>
              </a:defRPr>
            </a:lvl1pPr>
          </a:lstStyle>
          <a:p>
            <a:fld id="{4A054ABC-CAF5-4397-9830-8344843A52DE}"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spcBef>
          <a:spcPct val="0"/>
        </a:spcBef>
        <a:spcAft>
          <a:spcPct val="0"/>
        </a:spcAft>
        <a:defRPr sz="3200">
          <a:solidFill>
            <a:srgbClr val="1C1C1C"/>
          </a:solidFill>
          <a:latin typeface="+mj-lt"/>
          <a:ea typeface="+mj-ea"/>
          <a:cs typeface="+mj-cs"/>
        </a:defRPr>
      </a:lvl1pPr>
      <a:lvl2pPr algn="l" rtl="0" fontAlgn="base">
        <a:spcBef>
          <a:spcPct val="0"/>
        </a:spcBef>
        <a:spcAft>
          <a:spcPct val="0"/>
        </a:spcAft>
        <a:defRPr sz="3200">
          <a:solidFill>
            <a:srgbClr val="1C1C1C"/>
          </a:solidFill>
          <a:latin typeface="Georgia" pitchFamily="18" charset="0"/>
        </a:defRPr>
      </a:lvl2pPr>
      <a:lvl3pPr algn="l" rtl="0" fontAlgn="base">
        <a:spcBef>
          <a:spcPct val="0"/>
        </a:spcBef>
        <a:spcAft>
          <a:spcPct val="0"/>
        </a:spcAft>
        <a:defRPr sz="3200">
          <a:solidFill>
            <a:srgbClr val="1C1C1C"/>
          </a:solidFill>
          <a:latin typeface="Georgia" pitchFamily="18" charset="0"/>
        </a:defRPr>
      </a:lvl3pPr>
      <a:lvl4pPr algn="l" rtl="0" fontAlgn="base">
        <a:spcBef>
          <a:spcPct val="0"/>
        </a:spcBef>
        <a:spcAft>
          <a:spcPct val="0"/>
        </a:spcAft>
        <a:defRPr sz="3200">
          <a:solidFill>
            <a:srgbClr val="1C1C1C"/>
          </a:solidFill>
          <a:latin typeface="Georgia" pitchFamily="18" charset="0"/>
        </a:defRPr>
      </a:lvl4pPr>
      <a:lvl5pPr algn="l" rtl="0" fontAlgn="base">
        <a:spcBef>
          <a:spcPct val="0"/>
        </a:spcBef>
        <a:spcAft>
          <a:spcPct val="0"/>
        </a:spcAft>
        <a:defRPr sz="3200">
          <a:solidFill>
            <a:srgbClr val="1C1C1C"/>
          </a:solidFill>
          <a:latin typeface="Georgia" pitchFamily="18" charset="0"/>
        </a:defRPr>
      </a:lvl5pPr>
      <a:lvl6pPr marL="457200" algn="l" rtl="0" fontAlgn="base">
        <a:spcBef>
          <a:spcPct val="0"/>
        </a:spcBef>
        <a:spcAft>
          <a:spcPct val="0"/>
        </a:spcAft>
        <a:defRPr sz="3200">
          <a:solidFill>
            <a:srgbClr val="1C1C1C"/>
          </a:solidFill>
          <a:latin typeface="Georgia" pitchFamily="18" charset="0"/>
        </a:defRPr>
      </a:lvl6pPr>
      <a:lvl7pPr marL="914400" algn="l" rtl="0" fontAlgn="base">
        <a:spcBef>
          <a:spcPct val="0"/>
        </a:spcBef>
        <a:spcAft>
          <a:spcPct val="0"/>
        </a:spcAft>
        <a:defRPr sz="3200">
          <a:solidFill>
            <a:srgbClr val="1C1C1C"/>
          </a:solidFill>
          <a:latin typeface="Georgia" pitchFamily="18" charset="0"/>
        </a:defRPr>
      </a:lvl7pPr>
      <a:lvl8pPr marL="1371600" algn="l" rtl="0" fontAlgn="base">
        <a:spcBef>
          <a:spcPct val="0"/>
        </a:spcBef>
        <a:spcAft>
          <a:spcPct val="0"/>
        </a:spcAft>
        <a:defRPr sz="3200">
          <a:solidFill>
            <a:srgbClr val="1C1C1C"/>
          </a:solidFill>
          <a:latin typeface="Georgia" pitchFamily="18" charset="0"/>
        </a:defRPr>
      </a:lvl8pPr>
      <a:lvl9pPr marL="1828800" algn="l" rtl="0" fontAlgn="base">
        <a:spcBef>
          <a:spcPct val="0"/>
        </a:spcBef>
        <a:spcAft>
          <a:spcPct val="0"/>
        </a:spcAft>
        <a:defRPr sz="3200">
          <a:solidFill>
            <a:srgbClr val="1C1C1C"/>
          </a:solidFill>
          <a:latin typeface="Georgia" pitchFamily="18" charset="0"/>
        </a:defRPr>
      </a:lvl9pPr>
    </p:titleStyle>
    <p:bodyStyle>
      <a:lvl1pPr marL="342900" indent="-342900" algn="l" rtl="0" fontAlgn="base">
        <a:spcBef>
          <a:spcPct val="20000"/>
        </a:spcBef>
        <a:spcAft>
          <a:spcPct val="0"/>
        </a:spcAft>
        <a:buChar char="•"/>
        <a:defRPr sz="2000">
          <a:solidFill>
            <a:srgbClr val="1C1C1C"/>
          </a:solidFill>
          <a:latin typeface="+mn-lt"/>
          <a:ea typeface="+mn-ea"/>
          <a:cs typeface="+mn-cs"/>
        </a:defRPr>
      </a:lvl1pPr>
      <a:lvl2pPr marL="742950" indent="-285750" algn="l" rtl="0" fontAlgn="base">
        <a:spcBef>
          <a:spcPct val="20000"/>
        </a:spcBef>
        <a:spcAft>
          <a:spcPct val="0"/>
        </a:spcAft>
        <a:buChar char="–"/>
        <a:defRPr sz="2000">
          <a:solidFill>
            <a:srgbClr val="1C1C1C"/>
          </a:solidFill>
          <a:latin typeface="+mn-lt"/>
        </a:defRPr>
      </a:lvl2pPr>
      <a:lvl3pPr marL="1143000" indent="-228600" algn="l" rtl="0" fontAlgn="base">
        <a:spcBef>
          <a:spcPct val="20000"/>
        </a:spcBef>
        <a:spcAft>
          <a:spcPct val="0"/>
        </a:spcAft>
        <a:buChar char="•"/>
        <a:defRPr sz="2000">
          <a:solidFill>
            <a:srgbClr val="1C1C1C"/>
          </a:solidFill>
          <a:latin typeface="+mn-lt"/>
        </a:defRPr>
      </a:lvl3pPr>
      <a:lvl4pPr marL="1600200" indent="-228600" algn="l" rtl="0" fontAlgn="base">
        <a:spcBef>
          <a:spcPct val="20000"/>
        </a:spcBef>
        <a:spcAft>
          <a:spcPct val="0"/>
        </a:spcAft>
        <a:buChar char="–"/>
        <a:defRPr sz="2000">
          <a:solidFill>
            <a:srgbClr val="1C1C1C"/>
          </a:solidFill>
          <a:latin typeface="+mn-lt"/>
        </a:defRPr>
      </a:lvl4pPr>
      <a:lvl5pPr marL="2057400" indent="-228600" algn="l" rtl="0" fontAlgn="base">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inhouse.io/r/13894" TargetMode="External"/><Relationship Id="rId2" Type="http://schemas.openxmlformats.org/officeDocument/2006/relationships/hyperlink" Target="https://bitcoin.fr/acheter-bitcoin/" TargetMode="External"/><Relationship Id="rId1" Type="http://schemas.openxmlformats.org/officeDocument/2006/relationships/slideLayout" Target="../slideLayouts/slideLayout2.xml"/><Relationship Id="rId5" Type="http://schemas.openxmlformats.org/officeDocument/2006/relationships/hyperlink" Target="https://www.coinbase.com/?r=5a4761b700cbd604849c2dfd" TargetMode="External"/><Relationship Id="rId4" Type="http://schemas.openxmlformats.org/officeDocument/2006/relationships/hyperlink" Target="https://www.ledgerwallet.com/r/e5a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journalducoin.com/altcoins/nano-une-cryptomonnaie-ambitieuse/" TargetMode="External"/><Relationship Id="rId3" Type="http://schemas.openxmlformats.org/officeDocument/2006/relationships/hyperlink" Target="https://fr.wikipedia.org/wiki/Ethereum" TargetMode="External"/><Relationship Id="rId7" Type="http://schemas.openxmlformats.org/officeDocument/2006/relationships/hyperlink" Target="https://fr.wikipedia.org/wiki/Litecoin" TargetMode="External"/><Relationship Id="rId2" Type="http://schemas.openxmlformats.org/officeDocument/2006/relationships/hyperlink" Target="https://fr.wikipedia.org/wiki/Bitcoin" TargetMode="External"/><Relationship Id="rId1" Type="http://schemas.openxmlformats.org/officeDocument/2006/relationships/slideLayout" Target="../slideLayouts/slideLayout13.xml"/><Relationship Id="rId6" Type="http://schemas.openxmlformats.org/officeDocument/2006/relationships/hyperlink" Target="https://fr.wikipedia.org/wiki/Ripple_(protocole_de_paiement)" TargetMode="External"/><Relationship Id="rId5" Type="http://schemas.openxmlformats.org/officeDocument/2006/relationships/hyperlink" Target="https://fr.wikipedia.org/wiki/Bitcoin_Cash" TargetMode="External"/><Relationship Id="rId4" Type="http://schemas.openxmlformats.org/officeDocument/2006/relationships/hyperlink" Target="https://fr.wikipedia.org/wiki/Cardano" TargetMode="External"/><Relationship Id="rId9" Type="http://schemas.openxmlformats.org/officeDocument/2006/relationships/hyperlink" Target="https://fr.wikipedia.org/wiki/IOTA_(cryptomonnaie_et_technologi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643438" y="2492375"/>
            <a:ext cx="4176712" cy="1584325"/>
          </a:xfrm>
          <a:noFill/>
        </p:spPr>
        <p:txBody>
          <a:bodyPr/>
          <a:lstStyle/>
          <a:p>
            <a:pPr algn="ctr"/>
            <a:r>
              <a:rPr lang="en-US" dirty="0" err="1" smtClean="0">
                <a:solidFill>
                  <a:schemeClr val="tx1"/>
                </a:solidFill>
              </a:rPr>
              <a:t>Cryptomonnaie</a:t>
            </a:r>
            <a:endParaRPr lang="en-US" altLang="ru-RU" dirty="0"/>
          </a:p>
        </p:txBody>
      </p:sp>
      <p:sp>
        <p:nvSpPr>
          <p:cNvPr id="34830" name="Rectangle 14"/>
          <p:cNvSpPr>
            <a:spLocks noChangeArrowheads="1"/>
          </p:cNvSpPr>
          <p:nvPr/>
        </p:nvSpPr>
        <p:spPr bwMode="auto">
          <a:xfrm>
            <a:off x="4643438" y="4076700"/>
            <a:ext cx="4176712" cy="187258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20000"/>
              </a:spcBef>
              <a:defRPr sz="2000">
                <a:solidFill>
                  <a:srgbClr val="0E374E"/>
                </a:solidFill>
                <a:latin typeface="Georgia" pitchFamily="18" charset="0"/>
              </a:defRPr>
            </a:lvl1pPr>
            <a:lvl2pPr algn="ctr">
              <a:spcBef>
                <a:spcPct val="20000"/>
              </a:spcBef>
              <a:defRPr sz="2000">
                <a:solidFill>
                  <a:srgbClr val="1C1C1C"/>
                </a:solidFill>
                <a:latin typeface="Georgia" pitchFamily="18" charset="0"/>
              </a:defRPr>
            </a:lvl2pPr>
            <a:lvl3pPr algn="ctr">
              <a:spcBef>
                <a:spcPct val="20000"/>
              </a:spcBef>
              <a:defRPr sz="2000">
                <a:solidFill>
                  <a:srgbClr val="1C1C1C"/>
                </a:solidFill>
                <a:latin typeface="Georgia" pitchFamily="18" charset="0"/>
              </a:defRPr>
            </a:lvl3pPr>
            <a:lvl4pPr algn="ctr">
              <a:spcBef>
                <a:spcPct val="20000"/>
              </a:spcBef>
              <a:defRPr sz="2000">
                <a:solidFill>
                  <a:srgbClr val="1C1C1C"/>
                </a:solidFill>
                <a:latin typeface="Georgia" pitchFamily="18" charset="0"/>
              </a:defRPr>
            </a:lvl4pPr>
            <a:lvl5pPr algn="ctr">
              <a:spcBef>
                <a:spcPct val="20000"/>
              </a:spcBef>
              <a:defRPr sz="2000">
                <a:solidFill>
                  <a:srgbClr val="1C1C1C"/>
                </a:solidFill>
                <a:latin typeface="Georgia" pitchFamily="18" charset="0"/>
              </a:defRPr>
            </a:lvl5pPr>
            <a:lvl6pPr algn="ctr" fontAlgn="base">
              <a:spcBef>
                <a:spcPct val="20000"/>
              </a:spcBef>
              <a:spcAft>
                <a:spcPct val="0"/>
              </a:spcAft>
              <a:defRPr sz="2000">
                <a:solidFill>
                  <a:srgbClr val="1C1C1C"/>
                </a:solidFill>
                <a:latin typeface="Georgia" pitchFamily="18" charset="0"/>
              </a:defRPr>
            </a:lvl6pPr>
            <a:lvl7pPr algn="ctr" fontAlgn="base">
              <a:spcBef>
                <a:spcPct val="20000"/>
              </a:spcBef>
              <a:spcAft>
                <a:spcPct val="0"/>
              </a:spcAft>
              <a:defRPr sz="2000">
                <a:solidFill>
                  <a:srgbClr val="1C1C1C"/>
                </a:solidFill>
                <a:latin typeface="Georgia" pitchFamily="18" charset="0"/>
              </a:defRPr>
            </a:lvl7pPr>
            <a:lvl8pPr algn="ctr" fontAlgn="base">
              <a:spcBef>
                <a:spcPct val="20000"/>
              </a:spcBef>
              <a:spcAft>
                <a:spcPct val="0"/>
              </a:spcAft>
              <a:defRPr sz="2000">
                <a:solidFill>
                  <a:srgbClr val="1C1C1C"/>
                </a:solidFill>
                <a:latin typeface="Georgia" pitchFamily="18" charset="0"/>
              </a:defRPr>
            </a:lvl8pPr>
            <a:lvl9pPr algn="ctr" fontAlgn="base">
              <a:spcBef>
                <a:spcPct val="20000"/>
              </a:spcBef>
              <a:spcAft>
                <a:spcPct val="0"/>
              </a:spcAft>
              <a:defRPr sz="2000">
                <a:solidFill>
                  <a:srgbClr val="1C1C1C"/>
                </a:solidFill>
                <a:latin typeface="Georgia" pitchFamily="18" charset="0"/>
              </a:defRPr>
            </a:lvl9pPr>
          </a:lstStyle>
          <a:p>
            <a:pPr>
              <a:lnSpc>
                <a:spcPct val="100000"/>
              </a:lnSpc>
            </a:pPr>
            <a:r>
              <a:rPr lang="en-US" dirty="0" err="1">
                <a:solidFill>
                  <a:schemeClr val="tx1"/>
                </a:solidFill>
                <a:cs typeface="Segoe UI" panose="020B0502040204020203" pitchFamily="34" charset="0"/>
              </a:rPr>
              <a:t>Présenté</a:t>
            </a:r>
            <a:r>
              <a:rPr lang="en-US" dirty="0">
                <a:solidFill>
                  <a:schemeClr val="tx1"/>
                </a:solidFill>
                <a:cs typeface="Segoe UI" panose="020B0502040204020203" pitchFamily="34" charset="0"/>
              </a:rPr>
              <a:t> par :</a:t>
            </a:r>
          </a:p>
          <a:p>
            <a:pPr>
              <a:lnSpc>
                <a:spcPct val="100000"/>
              </a:lnSpc>
            </a:pPr>
            <a:r>
              <a:rPr lang="en-US" dirty="0">
                <a:solidFill>
                  <a:schemeClr val="tx1"/>
                </a:solidFill>
                <a:cs typeface="Segoe UI" panose="020B0502040204020203" pitchFamily="34" charset="0"/>
              </a:rPr>
              <a:t>Ben </a:t>
            </a:r>
            <a:r>
              <a:rPr lang="en-US" dirty="0" err="1">
                <a:solidFill>
                  <a:schemeClr val="tx1"/>
                </a:solidFill>
                <a:cs typeface="Segoe UI" panose="020B0502040204020203" pitchFamily="34" charset="0"/>
              </a:rPr>
              <a:t>Hadj</a:t>
            </a:r>
            <a:r>
              <a:rPr lang="en-US" dirty="0">
                <a:solidFill>
                  <a:schemeClr val="tx1"/>
                </a:solidFill>
                <a:cs typeface="Segoe UI" panose="020B0502040204020203" pitchFamily="34" charset="0"/>
              </a:rPr>
              <a:t> </a:t>
            </a:r>
            <a:r>
              <a:rPr lang="en-US" dirty="0" err="1">
                <a:solidFill>
                  <a:schemeClr val="tx1"/>
                </a:solidFill>
                <a:cs typeface="Segoe UI" panose="020B0502040204020203" pitchFamily="34" charset="0"/>
              </a:rPr>
              <a:t>Mbarek</a:t>
            </a:r>
            <a:r>
              <a:rPr lang="en-US" dirty="0">
                <a:solidFill>
                  <a:schemeClr val="tx1"/>
                </a:solidFill>
                <a:cs typeface="Segoe UI" panose="020B0502040204020203" pitchFamily="34" charset="0"/>
              </a:rPr>
              <a:t> Med ALI</a:t>
            </a:r>
          </a:p>
          <a:p>
            <a:pPr>
              <a:lnSpc>
                <a:spcPct val="100000"/>
              </a:lnSpc>
            </a:pPr>
            <a:r>
              <a:rPr lang="en-US" dirty="0" err="1">
                <a:solidFill>
                  <a:schemeClr val="tx1"/>
                </a:solidFill>
                <a:cs typeface="Segoe UI" panose="020B0502040204020203" pitchFamily="34" charset="0"/>
              </a:rPr>
              <a:t>Hendi</a:t>
            </a:r>
            <a:r>
              <a:rPr lang="en-US" dirty="0">
                <a:solidFill>
                  <a:schemeClr val="tx1"/>
                </a:solidFill>
                <a:cs typeface="Segoe UI" panose="020B0502040204020203" pitchFamily="34" charset="0"/>
              </a:rPr>
              <a:t> </a:t>
            </a:r>
            <a:r>
              <a:rPr lang="en-US" dirty="0" err="1">
                <a:solidFill>
                  <a:schemeClr val="tx1"/>
                </a:solidFill>
                <a:cs typeface="Segoe UI" panose="020B0502040204020203" pitchFamily="34" charset="0"/>
              </a:rPr>
              <a:t>Insaf</a:t>
            </a:r>
            <a:endParaRPr lang="en-US" dirty="0">
              <a:solidFill>
                <a:schemeClr val="tx1"/>
              </a:solidFill>
              <a:cs typeface="Segoe UI" panose="020B0502040204020203" pitchFamily="34" charset="0"/>
            </a:endParaRPr>
          </a:p>
          <a:p>
            <a:pPr>
              <a:lnSpc>
                <a:spcPct val="100000"/>
              </a:lnSpc>
            </a:pPr>
            <a:r>
              <a:rPr lang="en-US" dirty="0" err="1" smtClean="0">
                <a:solidFill>
                  <a:schemeClr val="tx1"/>
                </a:solidFill>
                <a:cs typeface="Segoe UI" panose="020B0502040204020203" pitchFamily="34" charset="0"/>
              </a:rPr>
              <a:t>Retib</a:t>
            </a:r>
            <a:r>
              <a:rPr lang="en-US" dirty="0" smtClean="0">
                <a:solidFill>
                  <a:schemeClr val="tx1"/>
                </a:solidFill>
                <a:cs typeface="Segoe UI" panose="020B0502040204020203" pitchFamily="34" charset="0"/>
              </a:rPr>
              <a:t> </a:t>
            </a:r>
            <a:r>
              <a:rPr lang="en-US" dirty="0" err="1">
                <a:solidFill>
                  <a:schemeClr val="tx1"/>
                </a:solidFill>
                <a:cs typeface="Segoe UI" panose="020B0502040204020203" pitchFamily="34" charset="0"/>
              </a:rPr>
              <a:t>Hyba</a:t>
            </a:r>
            <a:endParaRPr lang="en-US" dirty="0">
              <a:solidFill>
                <a:schemeClr val="tx1"/>
              </a:solidFill>
              <a:cs typeface="Segoe UI" panose="020B0502040204020203"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Inflation : </a:t>
            </a:r>
            <a:endParaRPr lang="en-US" b="1" dirty="0"/>
          </a:p>
        </p:txBody>
      </p:sp>
      <p:sp>
        <p:nvSpPr>
          <p:cNvPr id="3" name="Content Placeholder 2"/>
          <p:cNvSpPr>
            <a:spLocks noGrp="1"/>
          </p:cNvSpPr>
          <p:nvPr>
            <p:ph idx="1"/>
          </p:nvPr>
        </p:nvSpPr>
        <p:spPr/>
        <p:txBody>
          <a:bodyPr/>
          <a:lstStyle/>
          <a:p>
            <a:pPr marL="0" indent="0">
              <a:buNone/>
            </a:pPr>
            <a:r>
              <a:rPr lang="fr-FR" sz="3200" dirty="0" smtClean="0"/>
              <a:t>Les bitcoins sont émis lentement et régulièrement, de façon dégressive, jusqu'à atteindre un montant maximal de 21 millions vers l'an 2040. Toutes les monnaies fiduciaires connaissent une inflation, de faible à forte selon les politiques menées par leur banque centrale.</a:t>
            </a:r>
            <a:endParaRPr lang="en-US" sz="3200" dirty="0"/>
          </a:p>
        </p:txBody>
      </p:sp>
      <p:sp>
        <p:nvSpPr>
          <p:cNvPr id="4" name="Slide Number Placeholder 3"/>
          <p:cNvSpPr>
            <a:spLocks noGrp="1"/>
          </p:cNvSpPr>
          <p:nvPr>
            <p:ph type="sldNum" sz="quarter" idx="12"/>
          </p:nvPr>
        </p:nvSpPr>
        <p:spPr/>
        <p:txBody>
          <a:bodyPr/>
          <a:lstStyle/>
          <a:p>
            <a:fld id="{7A24DE17-D23B-46D6-BC55-0965EFCE3DFA}" type="slidenum">
              <a:rPr lang="ru-RU" altLang="ru-RU" smtClean="0"/>
              <a:pPr/>
              <a:t>10</a:t>
            </a:fld>
            <a:endParaRPr lang="ru-RU" altLang="ru-RU"/>
          </a:p>
        </p:txBody>
      </p:sp>
    </p:spTree>
    <p:extLst>
      <p:ext uri="{BB962C8B-B14F-4D97-AF65-F5344CB8AC3E}">
        <p14:creationId xmlns:p14="http://schemas.microsoft.com/office/powerpoint/2010/main" val="111666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989693"/>
            <a:ext cx="6840760" cy="5541016"/>
          </a:xfrm>
        </p:spPr>
      </p:pic>
      <p:sp>
        <p:nvSpPr>
          <p:cNvPr id="4" name="Slide Number Placeholder 3"/>
          <p:cNvSpPr>
            <a:spLocks noGrp="1"/>
          </p:cNvSpPr>
          <p:nvPr>
            <p:ph type="sldNum" sz="quarter" idx="12"/>
          </p:nvPr>
        </p:nvSpPr>
        <p:spPr/>
        <p:txBody>
          <a:bodyPr/>
          <a:lstStyle/>
          <a:p>
            <a:fld id="{A781BC25-C3E2-4039-8272-7214E0FEACAD}" type="slidenum">
              <a:rPr lang="en-GB" altLang="ru-RU" smtClean="0"/>
              <a:pPr/>
              <a:t>11</a:t>
            </a:fld>
            <a:endParaRPr lang="en-GB" altLang="ru-RU"/>
          </a:p>
        </p:txBody>
      </p:sp>
    </p:spTree>
    <p:extLst>
      <p:ext uri="{BB962C8B-B14F-4D97-AF65-F5344CB8AC3E}">
        <p14:creationId xmlns:p14="http://schemas.microsoft.com/office/powerpoint/2010/main" val="93146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a:t>
            </a:r>
            <a:r>
              <a:rPr lang="en-US" dirty="0" err="1" smtClean="0"/>
              <a:t>obtenir</a:t>
            </a:r>
            <a:r>
              <a:rPr lang="en-US" dirty="0" smtClean="0"/>
              <a:t> Bitcoin:</a:t>
            </a:r>
            <a:endParaRPr lang="en-US" dirty="0"/>
          </a:p>
        </p:txBody>
      </p:sp>
      <p:sp>
        <p:nvSpPr>
          <p:cNvPr id="3" name="Content Placeholder 2"/>
          <p:cNvSpPr>
            <a:spLocks noGrp="1"/>
          </p:cNvSpPr>
          <p:nvPr>
            <p:ph idx="1"/>
          </p:nvPr>
        </p:nvSpPr>
        <p:spPr/>
        <p:txBody>
          <a:bodyPr/>
          <a:lstStyle/>
          <a:p>
            <a:pPr marL="0" indent="0">
              <a:buNone/>
            </a:pPr>
            <a:r>
              <a:rPr lang="fr-FR" dirty="0" smtClean="0">
                <a:solidFill>
                  <a:srgbClr val="FF0000"/>
                </a:solidFill>
              </a:rPr>
              <a:t>1</a:t>
            </a:r>
            <a:r>
              <a:rPr lang="fr-FR" dirty="0">
                <a:solidFill>
                  <a:srgbClr val="FF0000"/>
                </a:solidFill>
              </a:rPr>
              <a:t>. La solution privilégiée : les places de </a:t>
            </a:r>
            <a:r>
              <a:rPr lang="fr-FR" dirty="0" smtClean="0">
                <a:solidFill>
                  <a:srgbClr val="FF0000"/>
                </a:solidFill>
              </a:rPr>
              <a:t>marché:</a:t>
            </a:r>
          </a:p>
          <a:p>
            <a:pPr marL="0" indent="0">
              <a:buNone/>
            </a:pPr>
            <a:r>
              <a:rPr lang="fr-FR" dirty="0"/>
              <a:t>Un grand nombre de </a:t>
            </a:r>
            <a:r>
              <a:rPr lang="fr-FR" dirty="0">
                <a:hlinkClick r:id="rId2"/>
              </a:rPr>
              <a:t>plateformes de change</a:t>
            </a:r>
            <a:r>
              <a:rPr lang="fr-FR" dirty="0"/>
              <a:t> vous proposent de convertir vos euros en bitcoins (et réciproquement</a:t>
            </a:r>
            <a:r>
              <a:rPr lang="fr-FR" dirty="0" smtClean="0"/>
              <a:t>)</a:t>
            </a:r>
          </a:p>
          <a:p>
            <a:pPr marL="0" indent="0">
              <a:buNone/>
            </a:pPr>
            <a:endParaRPr lang="fr-FR" dirty="0" smtClean="0"/>
          </a:p>
          <a:p>
            <a:pPr marL="0" indent="0">
              <a:buNone/>
            </a:pPr>
            <a:r>
              <a:rPr lang="fr-FR" dirty="0">
                <a:solidFill>
                  <a:srgbClr val="FF0000"/>
                </a:solidFill>
              </a:rPr>
              <a:t>2. </a:t>
            </a:r>
            <a:r>
              <a:rPr lang="fr-FR" dirty="0" smtClean="0">
                <a:solidFill>
                  <a:srgbClr val="FF0000"/>
                </a:solidFill>
              </a:rPr>
              <a:t>Les </a:t>
            </a:r>
            <a:r>
              <a:rPr lang="fr-FR" dirty="0">
                <a:solidFill>
                  <a:srgbClr val="FF0000"/>
                </a:solidFill>
              </a:rPr>
              <a:t>sites permettant d’obtenir gratuitement des fractions de </a:t>
            </a:r>
            <a:r>
              <a:rPr lang="fr-FR" dirty="0" smtClean="0">
                <a:solidFill>
                  <a:srgbClr val="FF0000"/>
                </a:solidFill>
              </a:rPr>
              <a:t>bitcoin:</a:t>
            </a:r>
          </a:p>
          <a:p>
            <a:pPr marL="0" indent="0">
              <a:buNone/>
            </a:pPr>
            <a:r>
              <a:rPr lang="fr-FR" dirty="0"/>
              <a:t>Gratuits mais très peu </a:t>
            </a:r>
            <a:r>
              <a:rPr lang="fr-FR" dirty="0" smtClean="0"/>
              <a:t>lucratifs.</a:t>
            </a:r>
          </a:p>
          <a:p>
            <a:pPr marL="0" indent="0">
              <a:buNone/>
            </a:pPr>
            <a:endParaRPr lang="fr-FR" dirty="0">
              <a:solidFill>
                <a:srgbClr val="FF0000"/>
              </a:solidFill>
            </a:endParaRPr>
          </a:p>
          <a:p>
            <a:pPr marL="0" indent="0">
              <a:buNone/>
            </a:pPr>
            <a:r>
              <a:rPr lang="en-US" dirty="0">
                <a:solidFill>
                  <a:srgbClr val="FF0000"/>
                </a:solidFill>
              </a:rPr>
              <a:t>3. Les </a:t>
            </a:r>
            <a:r>
              <a:rPr lang="en-US" dirty="0" err="1">
                <a:solidFill>
                  <a:srgbClr val="FF0000"/>
                </a:solidFill>
              </a:rPr>
              <a:t>programmes</a:t>
            </a:r>
            <a:r>
              <a:rPr lang="en-US" dirty="0">
                <a:solidFill>
                  <a:srgbClr val="FF0000"/>
                </a:solidFill>
              </a:rPr>
              <a:t> </a:t>
            </a:r>
            <a:r>
              <a:rPr lang="en-US" dirty="0" err="1" smtClean="0">
                <a:solidFill>
                  <a:srgbClr val="FF0000"/>
                </a:solidFill>
              </a:rPr>
              <a:t>d’affiliation</a:t>
            </a:r>
            <a:r>
              <a:rPr lang="en-US" dirty="0" smtClean="0">
                <a:solidFill>
                  <a:srgbClr val="FF0000"/>
                </a:solidFill>
              </a:rPr>
              <a:t>:</a:t>
            </a:r>
          </a:p>
          <a:p>
            <a:pPr marL="0" indent="0">
              <a:buNone/>
            </a:pPr>
            <a:r>
              <a:rPr lang="fr-FR" dirty="0"/>
              <a:t>Solution réservée aux éditeurs de site web rémunérés par la publicité. Les plus performants :</a:t>
            </a:r>
            <a:r>
              <a:rPr lang="fr-FR" i="1" dirty="0"/>
              <a:t> </a:t>
            </a:r>
            <a:r>
              <a:rPr lang="fr-FR" i="1" dirty="0" smtClean="0">
                <a:hlinkClick r:id="rId3"/>
              </a:rPr>
              <a:t>coinhouse.io</a:t>
            </a:r>
            <a:r>
              <a:rPr lang="fr-FR" i="1" dirty="0" smtClean="0"/>
              <a:t>,</a:t>
            </a:r>
            <a:r>
              <a:rPr lang="fr-FR" i="1" dirty="0"/>
              <a:t> </a:t>
            </a:r>
            <a:r>
              <a:rPr lang="fr-FR" i="1" dirty="0" err="1">
                <a:hlinkClick r:id="rId4"/>
              </a:rPr>
              <a:t>Ledger</a:t>
            </a:r>
            <a:r>
              <a:rPr lang="fr-FR" i="1" dirty="0">
                <a:hlinkClick r:id="rId4"/>
              </a:rPr>
              <a:t> </a:t>
            </a:r>
            <a:r>
              <a:rPr lang="fr-FR" i="1" dirty="0" err="1" smtClean="0">
                <a:hlinkClick r:id="rId4"/>
              </a:rPr>
              <a:t>Wallet</a:t>
            </a:r>
            <a:r>
              <a:rPr lang="fr-FR" i="1" dirty="0" smtClean="0"/>
              <a:t>,</a:t>
            </a:r>
            <a:r>
              <a:rPr lang="fr-FR" i="1" dirty="0"/>
              <a:t> </a:t>
            </a:r>
            <a:r>
              <a:rPr lang="fr-FR" dirty="0"/>
              <a:t>et</a:t>
            </a:r>
            <a:r>
              <a:rPr lang="fr-FR" i="1" dirty="0"/>
              <a:t> </a:t>
            </a:r>
            <a:r>
              <a:rPr lang="fr-FR" i="1" dirty="0" err="1" smtClean="0">
                <a:hlinkClick r:id="rId5"/>
              </a:rPr>
              <a:t>Coinbase</a:t>
            </a:r>
            <a:r>
              <a:rPr lang="fr-FR" i="1" dirty="0" smtClean="0"/>
              <a: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A781BC25-C3E2-4039-8272-7214E0FEACAD}" type="slidenum">
              <a:rPr lang="en-GB" altLang="ru-RU" smtClean="0"/>
              <a:pPr/>
              <a:t>12</a:t>
            </a:fld>
            <a:endParaRPr lang="en-GB" altLang="ru-RU"/>
          </a:p>
        </p:txBody>
      </p:sp>
    </p:spTree>
    <p:extLst>
      <p:ext uri="{BB962C8B-B14F-4D97-AF65-F5344CB8AC3E}">
        <p14:creationId xmlns:p14="http://schemas.microsoft.com/office/powerpoint/2010/main" val="306853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222225"/>
            <a:ext cx="8207375" cy="5329387"/>
          </a:xfrm>
        </p:spPr>
        <p:txBody>
          <a:bodyPr/>
          <a:lstStyle/>
          <a:p>
            <a:pPr marL="0" indent="0">
              <a:buNone/>
            </a:pPr>
            <a:r>
              <a:rPr lang="fr-FR" dirty="0">
                <a:solidFill>
                  <a:srgbClr val="FF0000"/>
                </a:solidFill>
              </a:rPr>
              <a:t>4. Le minage de </a:t>
            </a:r>
            <a:r>
              <a:rPr lang="fr-FR" dirty="0" smtClean="0">
                <a:solidFill>
                  <a:srgbClr val="FF0000"/>
                </a:solidFill>
              </a:rPr>
              <a:t>bitcoins:</a:t>
            </a:r>
          </a:p>
          <a:p>
            <a:pPr marL="0" indent="0">
              <a:buNone/>
            </a:pPr>
            <a:r>
              <a:rPr lang="fr-FR" dirty="0"/>
              <a:t>Les mineurs effectuent avec leur matériel informatique des calculs </a:t>
            </a:r>
            <a:r>
              <a:rPr lang="fr-FR" dirty="0" smtClean="0"/>
              <a:t>mathématiques…</a:t>
            </a:r>
            <a:endParaRPr lang="fr-FR" dirty="0" smtClean="0"/>
          </a:p>
          <a:p>
            <a:pPr marL="0" indent="0">
              <a:buNone/>
            </a:pPr>
            <a:endParaRPr lang="fr-FR" dirty="0">
              <a:solidFill>
                <a:srgbClr val="FF0000"/>
              </a:solidFill>
            </a:endParaRPr>
          </a:p>
          <a:p>
            <a:pPr marL="0" indent="0">
              <a:buNone/>
            </a:pPr>
            <a:r>
              <a:rPr lang="fr-FR" dirty="0">
                <a:solidFill>
                  <a:srgbClr val="FF0000"/>
                </a:solidFill>
              </a:rPr>
              <a:t>5. La vente de biens par petites </a:t>
            </a:r>
            <a:r>
              <a:rPr lang="fr-FR" dirty="0" smtClean="0">
                <a:solidFill>
                  <a:srgbClr val="FF0000"/>
                </a:solidFill>
              </a:rPr>
              <a:t>annonces:</a:t>
            </a:r>
          </a:p>
          <a:p>
            <a:pPr marL="0" indent="0">
              <a:buNone/>
            </a:pPr>
            <a:r>
              <a:rPr lang="fr-FR" dirty="0"/>
              <a:t>Vendre des biens contre des bitcoins n’est pas une chose facile, rares sont les acheteurs qui possèdent des bitcoins et sont disposés à les </a:t>
            </a:r>
            <a:r>
              <a:rPr lang="fr-FR" dirty="0" smtClean="0"/>
              <a:t>dépenser.</a:t>
            </a:r>
          </a:p>
          <a:p>
            <a:pPr marL="0" indent="0">
              <a:buNone/>
            </a:pPr>
            <a:endParaRPr lang="fr-FR" dirty="0">
              <a:solidFill>
                <a:srgbClr val="FF0000"/>
              </a:solidFill>
            </a:endParaRPr>
          </a:p>
          <a:p>
            <a:pPr marL="0" indent="0">
              <a:buNone/>
            </a:pPr>
            <a:r>
              <a:rPr lang="fr-FR" dirty="0">
                <a:solidFill>
                  <a:srgbClr val="FF0000"/>
                </a:solidFill>
              </a:rPr>
              <a:t>6. La vente de biens ou de </a:t>
            </a:r>
            <a:r>
              <a:rPr lang="fr-FR" dirty="0" smtClean="0">
                <a:solidFill>
                  <a:srgbClr val="FF0000"/>
                </a:solidFill>
              </a:rPr>
              <a:t>services:</a:t>
            </a:r>
          </a:p>
          <a:p>
            <a:pPr marL="0" indent="0">
              <a:buNone/>
            </a:pPr>
            <a:r>
              <a:rPr lang="fr-FR" dirty="0"/>
              <a:t>Ajouter Bitcoin comme dans la liste des moyens de paiement acceptés par votre entreprise ne vous coûtera rien du tout</a:t>
            </a:r>
            <a:r>
              <a:rPr lang="fr-FR" dirty="0" smtClean="0"/>
              <a:t>.</a:t>
            </a:r>
          </a:p>
          <a:p>
            <a:pPr marL="0" indent="0">
              <a:buNone/>
            </a:pPr>
            <a:endParaRPr lang="fr-FR" dirty="0">
              <a:solidFill>
                <a:srgbClr val="FF0000"/>
              </a:solidFill>
            </a:endParaRPr>
          </a:p>
          <a:p>
            <a:pPr marL="0" indent="0">
              <a:buNone/>
            </a:pPr>
            <a:r>
              <a:rPr lang="en-US" dirty="0">
                <a:solidFill>
                  <a:srgbClr val="FF0000"/>
                </a:solidFill>
              </a:rPr>
              <a:t>7. Sur </a:t>
            </a:r>
            <a:r>
              <a:rPr lang="en-US" dirty="0" smtClean="0">
                <a:solidFill>
                  <a:srgbClr val="FF0000"/>
                </a:solidFill>
              </a:rPr>
              <a:t>bitcoin.fr:</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A781BC25-C3E2-4039-8272-7214E0FEACAD}" type="slidenum">
              <a:rPr lang="en-GB" altLang="ru-RU" smtClean="0"/>
              <a:pPr/>
              <a:t>13</a:t>
            </a:fld>
            <a:endParaRPr lang="en-GB" altLang="ru-RU"/>
          </a:p>
        </p:txBody>
      </p:sp>
    </p:spTree>
    <p:extLst>
      <p:ext uri="{BB962C8B-B14F-4D97-AF65-F5344CB8AC3E}">
        <p14:creationId xmlns:p14="http://schemas.microsoft.com/office/powerpoint/2010/main" val="338302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b="1" dirty="0"/>
              <a:t>Nombre de Bitcoins en circulation dans le monde du 1er trimestre 2011 au 4e trimestre </a:t>
            </a:r>
            <a:r>
              <a:rPr lang="fr-FR" sz="2400" b="1" dirty="0" smtClean="0"/>
              <a:t>2020:</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776302"/>
            <a:ext cx="7567457" cy="4945173"/>
          </a:xfrm>
        </p:spPr>
      </p:pic>
      <p:sp>
        <p:nvSpPr>
          <p:cNvPr id="4" name="Slide Number Placeholder 3"/>
          <p:cNvSpPr>
            <a:spLocks noGrp="1"/>
          </p:cNvSpPr>
          <p:nvPr>
            <p:ph type="sldNum" sz="quarter" idx="12"/>
          </p:nvPr>
        </p:nvSpPr>
        <p:spPr/>
        <p:txBody>
          <a:bodyPr/>
          <a:lstStyle/>
          <a:p>
            <a:fld id="{A781BC25-C3E2-4039-8272-7214E0FEACAD}" type="slidenum">
              <a:rPr lang="en-GB" altLang="ru-RU" smtClean="0"/>
              <a:pPr/>
              <a:t>14</a:t>
            </a:fld>
            <a:endParaRPr lang="en-GB" altLang="ru-RU"/>
          </a:p>
        </p:txBody>
      </p:sp>
    </p:spTree>
    <p:extLst>
      <p:ext uri="{BB962C8B-B14F-4D97-AF65-F5344CB8AC3E}">
        <p14:creationId xmlns:p14="http://schemas.microsoft.com/office/powerpoint/2010/main" val="202013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1552947"/>
            <a:ext cx="8207375" cy="1155700"/>
          </a:xfrm>
        </p:spPr>
        <p:txBody>
          <a:bodyPr/>
          <a:lstStyle/>
          <a:p>
            <a:r>
              <a:rPr lang="en-US" dirty="0" err="1" smtClean="0"/>
              <a:t>Valeur</a:t>
            </a:r>
            <a:r>
              <a:rPr lang="en-US" dirty="0" smtClean="0"/>
              <a:t> </a:t>
            </a:r>
            <a:r>
              <a:rPr lang="en-US" dirty="0" err="1" smtClean="0"/>
              <a:t>actuel</a:t>
            </a:r>
            <a:r>
              <a:rPr lang="en-US" dirty="0" smtClean="0"/>
              <a:t> de Bitcoin:</a:t>
            </a:r>
            <a:endParaRPr lang="en-US" dirty="0"/>
          </a:p>
        </p:txBody>
      </p:sp>
      <p:sp>
        <p:nvSpPr>
          <p:cNvPr id="3" name="Content Placeholder 2"/>
          <p:cNvSpPr>
            <a:spLocks noGrp="1"/>
          </p:cNvSpPr>
          <p:nvPr>
            <p:ph idx="1"/>
          </p:nvPr>
        </p:nvSpPr>
        <p:spPr>
          <a:xfrm>
            <a:off x="468313" y="2996952"/>
            <a:ext cx="8207375" cy="3096493"/>
          </a:xfrm>
        </p:spPr>
        <p:txBody>
          <a:bodyPr/>
          <a:lstStyle/>
          <a:p>
            <a:pPr marL="0" indent="0" algn="ctr">
              <a:buNone/>
            </a:pPr>
            <a:r>
              <a:rPr lang="en-US" sz="3200" dirty="0"/>
              <a:t>35 614,60 Dollar </a:t>
            </a:r>
            <a:r>
              <a:rPr lang="en-US" sz="3200" dirty="0" err="1" smtClean="0"/>
              <a:t>américain</a:t>
            </a:r>
            <a:endParaRPr lang="en-US" sz="3200" dirty="0" smtClean="0"/>
          </a:p>
          <a:p>
            <a:pPr marL="0" indent="0" algn="ctr">
              <a:buNone/>
            </a:pPr>
            <a:r>
              <a:rPr lang="en-US" sz="3200" dirty="0" smtClean="0"/>
              <a:t>97065.957 Dinar </a:t>
            </a:r>
            <a:r>
              <a:rPr lang="en-US" sz="3200" dirty="0" err="1" smtClean="0"/>
              <a:t>Tunisien</a:t>
            </a:r>
            <a:endParaRPr lang="en-US" sz="3200" dirty="0"/>
          </a:p>
        </p:txBody>
      </p:sp>
      <p:sp>
        <p:nvSpPr>
          <p:cNvPr id="4" name="Slide Number Placeholder 3"/>
          <p:cNvSpPr>
            <a:spLocks noGrp="1"/>
          </p:cNvSpPr>
          <p:nvPr>
            <p:ph type="sldNum" sz="quarter" idx="12"/>
          </p:nvPr>
        </p:nvSpPr>
        <p:spPr/>
        <p:txBody>
          <a:bodyPr/>
          <a:lstStyle/>
          <a:p>
            <a:fld id="{A781BC25-C3E2-4039-8272-7214E0FEACAD}" type="slidenum">
              <a:rPr lang="en-GB" altLang="ru-RU" smtClean="0"/>
              <a:pPr/>
              <a:t>15</a:t>
            </a:fld>
            <a:endParaRPr lang="en-GB" altLang="ru-RU"/>
          </a:p>
        </p:txBody>
      </p:sp>
    </p:spTree>
    <p:extLst>
      <p:ext uri="{BB962C8B-B14F-4D97-AF65-F5344CB8AC3E}">
        <p14:creationId xmlns:p14="http://schemas.microsoft.com/office/powerpoint/2010/main" val="413221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2500" b="12500"/>
          <a:stretch>
            <a:fillRect/>
          </a:stretch>
        </p:blipFill>
        <p:spPr>
          <a:xfrm>
            <a:off x="467544" y="980728"/>
            <a:ext cx="6923319" cy="5192489"/>
          </a:xfrm>
        </p:spPr>
      </p:pic>
      <p:sp>
        <p:nvSpPr>
          <p:cNvPr id="5" name="Slide Number Placeholder 4"/>
          <p:cNvSpPr>
            <a:spLocks noGrp="1"/>
          </p:cNvSpPr>
          <p:nvPr>
            <p:ph type="sldNum" sz="quarter" idx="12"/>
          </p:nvPr>
        </p:nvSpPr>
        <p:spPr/>
        <p:txBody>
          <a:bodyPr/>
          <a:lstStyle/>
          <a:p>
            <a:fld id="{58B1CEDE-CC04-4041-A6A0-8876D57ACA6F}" type="slidenum">
              <a:rPr lang="en-GB" altLang="ru-RU" smtClean="0"/>
              <a:pPr/>
              <a:t>16</a:t>
            </a:fld>
            <a:endParaRPr lang="en-GB" altLang="ru-RU"/>
          </a:p>
        </p:txBody>
      </p:sp>
    </p:spTree>
    <p:extLst>
      <p:ext uri="{BB962C8B-B14F-4D97-AF65-F5344CB8AC3E}">
        <p14:creationId xmlns:p14="http://schemas.microsoft.com/office/powerpoint/2010/main" val="1243310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9909AD-7717-4BE8-B6FA-445C8225D7AA}" type="slidenum">
              <a:rPr lang="en-GB" altLang="ru-RU"/>
              <a:pPr/>
              <a:t>2</a:t>
            </a:fld>
            <a:endParaRPr lang="en-GB" altLang="ru-RU"/>
          </a:p>
        </p:txBody>
      </p:sp>
      <p:sp>
        <p:nvSpPr>
          <p:cNvPr id="36866" name="Rectangle 2"/>
          <p:cNvSpPr>
            <a:spLocks noGrp="1" noChangeArrowheads="1"/>
          </p:cNvSpPr>
          <p:nvPr>
            <p:ph type="title"/>
          </p:nvPr>
        </p:nvSpPr>
        <p:spPr>
          <a:xfrm>
            <a:off x="395288" y="333375"/>
            <a:ext cx="8350250" cy="935038"/>
          </a:xfrm>
        </p:spPr>
        <p:txBody>
          <a:bodyPr/>
          <a:lstStyle/>
          <a:p>
            <a:r>
              <a:rPr lang="en-US" altLang="ru-RU" b="1" dirty="0" err="1" smtClean="0"/>
              <a:t>C’est</a:t>
            </a:r>
            <a:r>
              <a:rPr lang="en-US" altLang="ru-RU" b="1" dirty="0" smtClean="0"/>
              <a:t> quoi un </a:t>
            </a:r>
            <a:r>
              <a:rPr lang="en-US" altLang="ru-RU" b="1" dirty="0" err="1" smtClean="0"/>
              <a:t>Cryptomonnaie</a:t>
            </a:r>
            <a:r>
              <a:rPr lang="en-US" altLang="ru-RU" b="1" dirty="0" smtClean="0"/>
              <a:t> ?</a:t>
            </a:r>
            <a:endParaRPr lang="uk-UA" altLang="ru-RU" b="1" dirty="0"/>
          </a:p>
        </p:txBody>
      </p:sp>
      <p:sp>
        <p:nvSpPr>
          <p:cNvPr id="36867" name="Rectangle 3"/>
          <p:cNvSpPr>
            <a:spLocks noGrp="1" noChangeArrowheads="1"/>
          </p:cNvSpPr>
          <p:nvPr>
            <p:ph type="body" idx="1"/>
          </p:nvPr>
        </p:nvSpPr>
        <p:spPr>
          <a:xfrm>
            <a:off x="393700" y="1700213"/>
            <a:ext cx="8350250" cy="4537075"/>
          </a:xfrm>
        </p:spPr>
        <p:txBody>
          <a:bodyPr/>
          <a:lstStyle/>
          <a:p>
            <a:pPr marL="0" lvl="0" indent="0">
              <a:lnSpc>
                <a:spcPct val="100000"/>
              </a:lnSpc>
              <a:spcAft>
                <a:spcPts val="2400"/>
              </a:spcAft>
              <a:buNone/>
            </a:pPr>
            <a:r>
              <a:rPr lang="fr-FR" sz="2800" dirty="0"/>
              <a:t>Une </a:t>
            </a:r>
            <a:r>
              <a:rPr lang="fr-FR" sz="2800" b="1" dirty="0" err="1"/>
              <a:t>cryptomonnaie</a:t>
            </a:r>
            <a:r>
              <a:rPr lang="fr-FR" sz="2800" dirty="0"/>
              <a:t>, dite aussi </a:t>
            </a:r>
            <a:r>
              <a:rPr lang="fr-FR" sz="2800" b="1" dirty="0" err="1"/>
              <a:t>cryptoactif</a:t>
            </a:r>
            <a:r>
              <a:rPr lang="fr-FR" sz="2800" dirty="0"/>
              <a:t>, </a:t>
            </a:r>
            <a:r>
              <a:rPr lang="fr-FR" sz="2800" b="1" dirty="0" err="1"/>
              <a:t>cryptodevise</a:t>
            </a:r>
            <a:r>
              <a:rPr lang="fr-FR" sz="2800" dirty="0"/>
              <a:t>, </a:t>
            </a:r>
            <a:r>
              <a:rPr lang="fr-FR" sz="2800" b="1" dirty="0"/>
              <a:t>monnaie cryptographique</a:t>
            </a:r>
            <a:r>
              <a:rPr lang="fr-FR" sz="2800" baseline="30000" dirty="0"/>
              <a:t> </a:t>
            </a:r>
            <a:r>
              <a:rPr lang="fr-FR" sz="2800" dirty="0"/>
              <a:t>ou encore </a:t>
            </a:r>
            <a:r>
              <a:rPr lang="fr-FR" sz="2800" b="1" dirty="0"/>
              <a:t>cybermonnaie</a:t>
            </a:r>
            <a:r>
              <a:rPr lang="fr-FR" sz="2800" dirty="0"/>
              <a:t>, est une monnaie émise de pair à pair, sans nécessité de banque centrale, utilisable au moyen d'un réseau informatique décentralisé. Elle utilise des technologies de cryptographie et associe l'utilisateur aux processus d'émission et de règlement des </a:t>
            </a:r>
            <a:r>
              <a:rPr lang="fr-FR" sz="2800" dirty="0" smtClean="0"/>
              <a:t>transactions.</a:t>
            </a:r>
            <a:endParaRPr lang="en-US" sz="2800" dirty="0">
              <a:solidFill>
                <a:prstClr val="black">
                  <a:lumMod val="85000"/>
                  <a:lumOff val="15000"/>
                </a:prstClr>
              </a:solidFill>
              <a:cs typeface="Segoe UI" panose="020B0502040204020203" pitchFamily="34" charset="0"/>
            </a:endParaRPr>
          </a:p>
          <a:p>
            <a:endParaRPr lang="en-US" altLang="ko-KR" sz="2800" dirty="0">
              <a:ea typeface="Gulim" pitchFamily="34" charset="-127"/>
            </a:endParaRPr>
          </a:p>
          <a:p>
            <a:endParaRPr lang="en-US" altLang="ko-KR" sz="2800" dirty="0">
              <a:ea typeface="Gulim" pitchFamily="34"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2E71169-BAE4-4072-8503-6BF03382A8C2}" type="slidenum">
              <a:rPr lang="ru-RU" altLang="ru-RU"/>
              <a:pPr/>
              <a:t>3</a:t>
            </a:fld>
            <a:endParaRPr lang="ru-RU" altLang="ru-RU"/>
          </a:p>
        </p:txBody>
      </p:sp>
      <p:sp>
        <p:nvSpPr>
          <p:cNvPr id="195586" name="Rectangle 2"/>
          <p:cNvSpPr>
            <a:spLocks noGrp="1" noChangeArrowheads="1"/>
          </p:cNvSpPr>
          <p:nvPr>
            <p:ph type="title"/>
          </p:nvPr>
        </p:nvSpPr>
        <p:spPr>
          <a:xfrm>
            <a:off x="1908175" y="476250"/>
            <a:ext cx="6840538" cy="709613"/>
          </a:xfrm>
        </p:spPr>
        <p:txBody>
          <a:bodyPr/>
          <a:lstStyle/>
          <a:p>
            <a:r>
              <a:rPr lang="en-US" sz="2800" b="1" dirty="0" err="1" smtClean="0"/>
              <a:t>Exemples</a:t>
            </a:r>
            <a:r>
              <a:rPr lang="en-US" sz="2800" b="1" dirty="0" smtClean="0"/>
              <a:t> des </a:t>
            </a:r>
            <a:r>
              <a:rPr lang="fr-FR" sz="2800" b="1" dirty="0" err="1" smtClean="0"/>
              <a:t>cryptomonnaies</a:t>
            </a:r>
            <a:r>
              <a:rPr lang="fr-FR" sz="2800" b="1" dirty="0" smtClean="0"/>
              <a:t> </a:t>
            </a:r>
            <a:r>
              <a:rPr lang="en-US" sz="2800" b="1" dirty="0" smtClean="0"/>
              <a:t>:</a:t>
            </a:r>
            <a:endParaRPr lang="en-US" altLang="ru-RU" sz="2800" b="1" dirty="0"/>
          </a:p>
        </p:txBody>
      </p:sp>
      <p:sp>
        <p:nvSpPr>
          <p:cNvPr id="195587" name="Rectangle 3"/>
          <p:cNvSpPr>
            <a:spLocks noGrp="1" noChangeArrowheads="1"/>
          </p:cNvSpPr>
          <p:nvPr>
            <p:ph type="body" idx="1"/>
          </p:nvPr>
        </p:nvSpPr>
        <p:spPr>
          <a:xfrm>
            <a:off x="1908175" y="1600200"/>
            <a:ext cx="6840538" cy="4781550"/>
          </a:xfrm>
        </p:spPr>
        <p:txBody>
          <a:bodyPr/>
          <a:lstStyle/>
          <a:p>
            <a:pPr marL="0" lvl="0" indent="0">
              <a:lnSpc>
                <a:spcPct val="100000"/>
              </a:lnSpc>
              <a:spcAft>
                <a:spcPts val="2400"/>
              </a:spcAft>
              <a:buNone/>
            </a:pPr>
            <a:r>
              <a:rPr lang="en-US" sz="1800" dirty="0">
                <a:hlinkClick r:id="rId2" tooltip="Bitcoin"/>
              </a:rPr>
              <a:t>Bitcoin</a:t>
            </a:r>
            <a:r>
              <a:rPr lang="en-US" sz="1800" dirty="0"/>
              <a:t> – 2009 - </a:t>
            </a:r>
            <a:r>
              <a:rPr lang="en-US" sz="1800" dirty="0">
                <a:solidFill>
                  <a:srgbClr val="FF0000"/>
                </a:solidFill>
              </a:rPr>
              <a:t>63 292,30</a:t>
            </a:r>
            <a:r>
              <a:rPr lang="en-US" sz="1800" dirty="0"/>
              <a:t> Dollar </a:t>
            </a:r>
            <a:r>
              <a:rPr lang="en-US" sz="1800" dirty="0" err="1"/>
              <a:t>américain</a:t>
            </a:r>
            <a:endParaRPr lang="en-US" sz="1800" dirty="0"/>
          </a:p>
          <a:p>
            <a:pPr marL="0" lvl="0" indent="0">
              <a:lnSpc>
                <a:spcPct val="100000"/>
              </a:lnSpc>
              <a:spcAft>
                <a:spcPts val="2400"/>
              </a:spcAft>
              <a:buNone/>
            </a:pPr>
            <a:r>
              <a:rPr lang="en-US" sz="1800" dirty="0" err="1">
                <a:hlinkClick r:id="rId3"/>
              </a:rPr>
              <a:t>Ethereum</a:t>
            </a:r>
            <a:r>
              <a:rPr lang="en-US" sz="1800" dirty="0"/>
              <a:t> – 2015 - </a:t>
            </a:r>
            <a:r>
              <a:rPr lang="en-US" sz="1800" dirty="0">
                <a:solidFill>
                  <a:srgbClr val="FF0000"/>
                </a:solidFill>
              </a:rPr>
              <a:t>2 530,66</a:t>
            </a:r>
            <a:r>
              <a:rPr lang="en-US" sz="1800" dirty="0"/>
              <a:t> Dollar </a:t>
            </a:r>
            <a:r>
              <a:rPr lang="en-US" sz="1800" dirty="0" err="1"/>
              <a:t>américain</a:t>
            </a:r>
            <a:endParaRPr lang="en-US" sz="1800" dirty="0"/>
          </a:p>
          <a:p>
            <a:pPr marL="0" lvl="0" indent="0">
              <a:lnSpc>
                <a:spcPct val="100000"/>
              </a:lnSpc>
              <a:spcAft>
                <a:spcPts val="2400"/>
              </a:spcAft>
              <a:buNone/>
            </a:pPr>
            <a:r>
              <a:rPr lang="en-US" sz="1800" u="sng" dirty="0" err="1">
                <a:hlinkClick r:id="rId4"/>
              </a:rPr>
              <a:t>Cardano</a:t>
            </a:r>
            <a:r>
              <a:rPr lang="en-US" sz="1800" u="sng" dirty="0"/>
              <a:t> – 2017 - </a:t>
            </a:r>
            <a:r>
              <a:rPr lang="en-US" sz="1800" u="sng" dirty="0">
                <a:solidFill>
                  <a:srgbClr val="FF0000"/>
                </a:solidFill>
              </a:rPr>
              <a:t>1.47</a:t>
            </a:r>
            <a:r>
              <a:rPr lang="en-US" sz="1800" u="sng" dirty="0"/>
              <a:t> </a:t>
            </a:r>
            <a:r>
              <a:rPr lang="en-US" sz="1800" dirty="0"/>
              <a:t>Dollar </a:t>
            </a:r>
            <a:r>
              <a:rPr lang="en-US" sz="1800" dirty="0" err="1"/>
              <a:t>américain</a:t>
            </a:r>
            <a:endParaRPr lang="en-US" sz="1800" u="sng" dirty="0"/>
          </a:p>
          <a:p>
            <a:pPr marL="0" lvl="0" indent="0">
              <a:lnSpc>
                <a:spcPct val="100000"/>
              </a:lnSpc>
              <a:spcAft>
                <a:spcPts val="2400"/>
              </a:spcAft>
              <a:buNone/>
            </a:pPr>
            <a:r>
              <a:rPr lang="en-US" sz="1800" u="sng" dirty="0">
                <a:hlinkClick r:id="rId5"/>
              </a:rPr>
              <a:t>Bitcoin Cash</a:t>
            </a:r>
            <a:r>
              <a:rPr lang="en-US" sz="1800" u="sng" dirty="0"/>
              <a:t> – 2017 - </a:t>
            </a:r>
            <a:r>
              <a:rPr lang="en-US" sz="1800" dirty="0">
                <a:solidFill>
                  <a:srgbClr val="FF0000"/>
                </a:solidFill>
              </a:rPr>
              <a:t>868,69</a:t>
            </a:r>
            <a:r>
              <a:rPr lang="en-US" sz="1800" dirty="0"/>
              <a:t> Dollar </a:t>
            </a:r>
            <a:r>
              <a:rPr lang="en-US" sz="1800" dirty="0" err="1"/>
              <a:t>américain</a:t>
            </a:r>
            <a:endParaRPr lang="en-US" sz="1800" u="sng" dirty="0"/>
          </a:p>
          <a:p>
            <a:pPr marL="0" lvl="0" indent="0">
              <a:lnSpc>
                <a:spcPct val="100000"/>
              </a:lnSpc>
              <a:spcAft>
                <a:spcPts val="2400"/>
              </a:spcAft>
              <a:buNone/>
            </a:pPr>
            <a:r>
              <a:rPr lang="en-US" sz="1800" dirty="0">
                <a:hlinkClick r:id="rId6" tooltip="Ripple (protocole de paiement)"/>
              </a:rPr>
              <a:t>Ripple</a:t>
            </a:r>
            <a:r>
              <a:rPr lang="en-US" sz="1800" dirty="0"/>
              <a:t> – 2012 - </a:t>
            </a:r>
            <a:r>
              <a:rPr lang="en-US" sz="1800" dirty="0">
                <a:solidFill>
                  <a:srgbClr val="FF0000"/>
                </a:solidFill>
              </a:rPr>
              <a:t>1.37</a:t>
            </a:r>
            <a:r>
              <a:rPr lang="en-US" sz="1800" dirty="0"/>
              <a:t> Dollar </a:t>
            </a:r>
            <a:r>
              <a:rPr lang="en-US" sz="1800" dirty="0" err="1"/>
              <a:t>américain</a:t>
            </a:r>
            <a:endParaRPr lang="en-US" sz="1800" dirty="0"/>
          </a:p>
          <a:p>
            <a:pPr marL="0" lvl="0" indent="0">
              <a:lnSpc>
                <a:spcPct val="100000"/>
              </a:lnSpc>
              <a:spcAft>
                <a:spcPts val="2400"/>
              </a:spcAft>
              <a:buNone/>
            </a:pPr>
            <a:r>
              <a:rPr lang="en-US" sz="1800" dirty="0" err="1">
                <a:hlinkClick r:id="rId7" tooltip="Litecoin"/>
              </a:rPr>
              <a:t>Litecoin</a:t>
            </a:r>
            <a:r>
              <a:rPr lang="en-US" sz="1800" dirty="0"/>
              <a:t> – 2011 - </a:t>
            </a:r>
            <a:r>
              <a:rPr lang="en-US" sz="1800" dirty="0">
                <a:solidFill>
                  <a:srgbClr val="FF0000"/>
                </a:solidFill>
              </a:rPr>
              <a:t>288,34</a:t>
            </a:r>
            <a:r>
              <a:rPr lang="en-US" sz="1800" dirty="0"/>
              <a:t> Dollar </a:t>
            </a:r>
            <a:r>
              <a:rPr lang="en-US" sz="1800" dirty="0" err="1"/>
              <a:t>américain</a:t>
            </a:r>
            <a:endParaRPr lang="en-US" sz="1800" dirty="0"/>
          </a:p>
          <a:p>
            <a:pPr marL="0" lvl="0" indent="0">
              <a:lnSpc>
                <a:spcPct val="100000"/>
              </a:lnSpc>
              <a:spcAft>
                <a:spcPts val="2400"/>
              </a:spcAft>
              <a:buNone/>
            </a:pPr>
            <a:r>
              <a:rPr lang="en-US" sz="1800" dirty="0">
                <a:hlinkClick r:id="rId8"/>
              </a:rPr>
              <a:t>Nano</a:t>
            </a:r>
            <a:r>
              <a:rPr lang="en-US" sz="1800" dirty="0"/>
              <a:t> – 2015 - </a:t>
            </a:r>
            <a:r>
              <a:rPr lang="en-US" sz="1800" dirty="0">
                <a:solidFill>
                  <a:srgbClr val="FF0000"/>
                </a:solidFill>
              </a:rPr>
              <a:t>5.436223</a:t>
            </a:r>
            <a:r>
              <a:rPr lang="en-US" sz="1800" dirty="0"/>
              <a:t> Dollar </a:t>
            </a:r>
            <a:r>
              <a:rPr lang="en-US" sz="1800" dirty="0" err="1"/>
              <a:t>américain</a:t>
            </a:r>
            <a:endParaRPr lang="en-US" sz="1800" dirty="0"/>
          </a:p>
          <a:p>
            <a:pPr marL="0" lvl="0" indent="0">
              <a:lnSpc>
                <a:spcPct val="100000"/>
              </a:lnSpc>
              <a:spcAft>
                <a:spcPts val="2400"/>
              </a:spcAft>
              <a:buNone/>
            </a:pPr>
            <a:r>
              <a:rPr lang="en-US" sz="1800" dirty="0">
                <a:hlinkClick r:id="rId9" tooltip="IOTA (cryptomonnaie et technologie)"/>
              </a:rPr>
              <a:t>IOTA</a:t>
            </a:r>
            <a:r>
              <a:rPr lang="en-US" sz="1800" dirty="0"/>
              <a:t> – 2015 …</a:t>
            </a:r>
            <a:endParaRPr lang="en-US" sz="1800" dirty="0">
              <a:solidFill>
                <a:prstClr val="black">
                  <a:lumMod val="85000"/>
                  <a:lumOff val="15000"/>
                </a:prstClr>
              </a:solidFill>
              <a:cs typeface="Segoe UI" panose="020B0502040204020203" pitchFamily="34" charset="0"/>
            </a:endParaRPr>
          </a:p>
          <a:p>
            <a:pPr>
              <a:lnSpc>
                <a:spcPct val="90000"/>
              </a:lnSpc>
            </a:pPr>
            <a:endParaRPr lang="en-US" altLang="ko-KR" sz="1800" dirty="0">
              <a:ea typeface="Gulim" pitchFamily="34" charset="-127"/>
            </a:endParaRPr>
          </a:p>
          <a:p>
            <a:pPr>
              <a:lnSpc>
                <a:spcPct val="90000"/>
              </a:lnSpc>
            </a:pPr>
            <a:endParaRPr lang="en-US" altLang="ko-KR" sz="1800" dirty="0">
              <a:ea typeface="Gulim" pitchFamily="34" charset="-127"/>
            </a:endParaRPr>
          </a:p>
          <a:p>
            <a:pPr>
              <a:lnSpc>
                <a:spcPct val="90000"/>
              </a:lnSpc>
            </a:pPr>
            <a:endParaRPr lang="en-US" altLang="ru-RU"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Quelle est la </a:t>
            </a:r>
            <a:r>
              <a:rPr lang="fr-FR" b="1" dirty="0" err="1" smtClean="0"/>
              <a:t>cryptomonnaie</a:t>
            </a:r>
            <a:r>
              <a:rPr lang="fr-FR" b="1" dirty="0" smtClean="0"/>
              <a:t> </a:t>
            </a:r>
            <a:r>
              <a:rPr lang="fr-FR" b="1" dirty="0"/>
              <a:t>d'avenir ?</a:t>
            </a:r>
            <a:endParaRPr lang="en-US" b="1" dirty="0"/>
          </a:p>
        </p:txBody>
      </p:sp>
      <p:sp>
        <p:nvSpPr>
          <p:cNvPr id="3" name="Content Placeholder 2"/>
          <p:cNvSpPr>
            <a:spLocks noGrp="1"/>
          </p:cNvSpPr>
          <p:nvPr>
            <p:ph idx="1"/>
          </p:nvPr>
        </p:nvSpPr>
        <p:spPr/>
        <p:txBody>
          <a:bodyPr/>
          <a:lstStyle/>
          <a:p>
            <a:pPr marL="0" lvl="0" indent="0">
              <a:buNone/>
            </a:pPr>
            <a:r>
              <a:rPr lang="fr-FR" sz="3200" dirty="0"/>
              <a:t>En tant que </a:t>
            </a:r>
            <a:r>
              <a:rPr lang="fr-FR" sz="3200" b="1" dirty="0"/>
              <a:t>crypto monnaie</a:t>
            </a:r>
            <a:r>
              <a:rPr lang="fr-FR" sz="3200" dirty="0"/>
              <a:t>, le </a:t>
            </a:r>
            <a:r>
              <a:rPr lang="fr-FR" sz="3200" b="1" dirty="0"/>
              <a:t>Bitcoin</a:t>
            </a:r>
            <a:r>
              <a:rPr lang="fr-FR" sz="3200" dirty="0"/>
              <a:t> a déjà prouvé qu'il </a:t>
            </a:r>
            <a:r>
              <a:rPr lang="fr-FR" sz="3200" b="1" dirty="0"/>
              <a:t>est</a:t>
            </a:r>
            <a:r>
              <a:rPr lang="fr-FR" sz="3200" dirty="0"/>
              <a:t> pérenne, et que sa valeur devrait mécaniquement grimper dans les prochains mois. En effet, dès sa création, 21 millions de Bitcoins ont été prévus.</a:t>
            </a:r>
            <a:endParaRPr lang="en-US" sz="3200" dirty="0">
              <a:solidFill>
                <a:prstClr val="black"/>
              </a:solidFill>
            </a:endParaRPr>
          </a:p>
          <a:p>
            <a:pPr marL="0" indent="0">
              <a:buNone/>
            </a:pPr>
            <a:endParaRPr lang="en-US" sz="3200" dirty="0"/>
          </a:p>
        </p:txBody>
      </p:sp>
      <p:sp>
        <p:nvSpPr>
          <p:cNvPr id="4" name="Slide Number Placeholder 3"/>
          <p:cNvSpPr>
            <a:spLocks noGrp="1"/>
          </p:cNvSpPr>
          <p:nvPr>
            <p:ph type="sldNum" sz="quarter" idx="12"/>
          </p:nvPr>
        </p:nvSpPr>
        <p:spPr/>
        <p:txBody>
          <a:bodyPr/>
          <a:lstStyle/>
          <a:p>
            <a:fld id="{7A24DE17-D23B-46D6-BC55-0965EFCE3DFA}" type="slidenum">
              <a:rPr lang="ru-RU" altLang="ru-RU" smtClean="0"/>
              <a:pPr/>
              <a:t>4</a:t>
            </a:fld>
            <a:endParaRPr lang="ru-RU" altLang="ru-RU"/>
          </a:p>
        </p:txBody>
      </p:sp>
    </p:spTree>
    <p:extLst>
      <p:ext uri="{BB962C8B-B14F-4D97-AF65-F5344CB8AC3E}">
        <p14:creationId xmlns:p14="http://schemas.microsoft.com/office/powerpoint/2010/main" val="94998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74638"/>
            <a:ext cx="6923112" cy="1143000"/>
          </a:xfrm>
        </p:spPr>
        <p:txBody>
          <a:bodyPr/>
          <a:lstStyle/>
          <a:p>
            <a:r>
              <a:rPr lang="fr-FR" b="1" dirty="0"/>
              <a:t>Comment une </a:t>
            </a:r>
            <a:r>
              <a:rPr lang="fr-FR" b="1" dirty="0" err="1"/>
              <a:t>Cryptomonnaie</a:t>
            </a:r>
            <a:r>
              <a:rPr lang="fr-FR" b="1" dirty="0"/>
              <a:t> prend de la valeur ?</a:t>
            </a:r>
            <a:endParaRPr lang="en-US" b="1"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57200" y="2463734"/>
            <a:ext cx="4040188" cy="26934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Content Placeholder 5"/>
          <p:cNvSpPr>
            <a:spLocks noGrp="1"/>
          </p:cNvSpPr>
          <p:nvPr>
            <p:ph sz="quarter" idx="4"/>
          </p:nvPr>
        </p:nvSpPr>
        <p:spPr>
          <a:xfrm>
            <a:off x="4645025" y="1844824"/>
            <a:ext cx="4041775" cy="4464496"/>
          </a:xfrm>
        </p:spPr>
        <p:txBody>
          <a:bodyPr/>
          <a:lstStyle/>
          <a:p>
            <a:pPr marL="0" indent="0">
              <a:buNone/>
            </a:pPr>
            <a:r>
              <a:rPr lang="fr-FR" sz="2000" dirty="0"/>
              <a:t>Bitcoin, une monnaie décentralisée</a:t>
            </a:r>
            <a:br>
              <a:rPr lang="fr-FR" sz="2000" dirty="0"/>
            </a:br>
            <a:r>
              <a:rPr lang="fr-FR" sz="2000" dirty="0"/>
              <a:t/>
            </a:r>
            <a:br>
              <a:rPr lang="fr-FR" sz="2000" dirty="0"/>
            </a:br>
            <a:r>
              <a:rPr lang="fr-FR" sz="2000" dirty="0"/>
              <a:t>Dans le monde des </a:t>
            </a:r>
            <a:r>
              <a:rPr lang="fr-FR" sz="2000" b="1" dirty="0" err="1"/>
              <a:t>cryptomonnaies</a:t>
            </a:r>
            <a:r>
              <a:rPr lang="fr-FR" sz="2000" dirty="0"/>
              <a:t>, il n'y pas de banque centrale chargée d'influencer ou de réguler les cours : la </a:t>
            </a:r>
            <a:r>
              <a:rPr lang="fr-FR" sz="2000" b="1" dirty="0"/>
              <a:t>valeur</a:t>
            </a:r>
            <a:r>
              <a:rPr lang="fr-FR" sz="2000" dirty="0"/>
              <a:t> augmente et diminue donc de façon naturelle en fonction des ordres passés. Le bitcoin est donc une </a:t>
            </a:r>
            <a:r>
              <a:rPr lang="fr-FR" sz="2000" b="1" dirty="0"/>
              <a:t>valeur</a:t>
            </a:r>
            <a:r>
              <a:rPr lang="fr-FR" sz="2000" dirty="0"/>
              <a:t> particulièrement volatile.</a:t>
            </a:r>
            <a:endParaRPr lang="en-US" sz="2000" dirty="0"/>
          </a:p>
        </p:txBody>
      </p:sp>
      <p:sp>
        <p:nvSpPr>
          <p:cNvPr id="7" name="Slide Number Placeholder 6"/>
          <p:cNvSpPr>
            <a:spLocks noGrp="1"/>
          </p:cNvSpPr>
          <p:nvPr>
            <p:ph type="sldNum" sz="quarter" idx="12"/>
          </p:nvPr>
        </p:nvSpPr>
        <p:spPr/>
        <p:txBody>
          <a:bodyPr/>
          <a:lstStyle/>
          <a:p>
            <a:fld id="{BC13FA7F-860C-4897-A5E4-D537EE308867}" type="slidenum">
              <a:rPr lang="ru-RU" altLang="ru-RU" smtClean="0"/>
              <a:pPr/>
              <a:t>5</a:t>
            </a:fld>
            <a:endParaRPr lang="ru-RU" altLang="ru-RU"/>
          </a:p>
        </p:txBody>
      </p:sp>
    </p:spTree>
    <p:extLst>
      <p:ext uri="{BB962C8B-B14F-4D97-AF65-F5344CB8AC3E}">
        <p14:creationId xmlns:p14="http://schemas.microsoft.com/office/powerpoint/2010/main" val="224312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Comment le Bitcoin prend de la valeur ?</a:t>
            </a:r>
            <a:endParaRPr lang="en-US" b="1" dirty="0"/>
          </a:p>
        </p:txBody>
      </p:sp>
      <p:sp>
        <p:nvSpPr>
          <p:cNvPr id="3" name="Content Placeholder 2"/>
          <p:cNvSpPr>
            <a:spLocks noGrp="1"/>
          </p:cNvSpPr>
          <p:nvPr>
            <p:ph idx="1"/>
          </p:nvPr>
        </p:nvSpPr>
        <p:spPr/>
        <p:txBody>
          <a:bodyPr/>
          <a:lstStyle/>
          <a:p>
            <a:pPr marL="0" indent="0">
              <a:buNone/>
            </a:pPr>
            <a:r>
              <a:rPr lang="fr-FR" sz="2800" dirty="0"/>
              <a:t>Le </a:t>
            </a:r>
            <a:r>
              <a:rPr lang="fr-FR" sz="2800" b="1" dirty="0"/>
              <a:t>Bitcoin</a:t>
            </a:r>
            <a:r>
              <a:rPr lang="fr-FR" sz="2800" dirty="0"/>
              <a:t>, un actif volatil</a:t>
            </a:r>
            <a:br>
              <a:rPr lang="fr-FR" sz="2800" dirty="0"/>
            </a:br>
            <a:r>
              <a:rPr lang="fr-FR" sz="2800" dirty="0"/>
              <a:t/>
            </a:r>
            <a:br>
              <a:rPr lang="fr-FR" sz="2800" dirty="0"/>
            </a:br>
            <a:r>
              <a:rPr lang="fr-FR" sz="2800" dirty="0"/>
              <a:t>Comme pour ces autres actifs, la </a:t>
            </a:r>
            <a:r>
              <a:rPr lang="fr-FR" sz="2800" b="1" dirty="0"/>
              <a:t>valeur</a:t>
            </a:r>
            <a:r>
              <a:rPr lang="fr-FR" sz="2800" dirty="0"/>
              <a:t> du </a:t>
            </a:r>
            <a:r>
              <a:rPr lang="fr-FR" sz="2800" b="1" dirty="0"/>
              <a:t>Bitcoin</a:t>
            </a:r>
            <a:r>
              <a:rPr lang="fr-FR" sz="2800" dirty="0"/>
              <a:t> est déterminée par l'offre et la demande sur des places de marché. À n'importe quel moment, des acteurs économiques lancent des offres d'achat et de vente avec un prix qu'ils déterminent en fonction de leur propre analyse.</a:t>
            </a:r>
            <a:endParaRPr lang="en-US" sz="2800" dirty="0"/>
          </a:p>
        </p:txBody>
      </p:sp>
      <p:sp>
        <p:nvSpPr>
          <p:cNvPr id="4" name="Slide Number Placeholder 3"/>
          <p:cNvSpPr>
            <a:spLocks noGrp="1"/>
          </p:cNvSpPr>
          <p:nvPr>
            <p:ph type="sldNum" sz="quarter" idx="12"/>
          </p:nvPr>
        </p:nvSpPr>
        <p:spPr/>
        <p:txBody>
          <a:bodyPr/>
          <a:lstStyle/>
          <a:p>
            <a:fld id="{7A24DE17-D23B-46D6-BC55-0965EFCE3DFA}" type="slidenum">
              <a:rPr lang="ru-RU" altLang="ru-RU" smtClean="0"/>
              <a:pPr/>
              <a:t>6</a:t>
            </a:fld>
            <a:endParaRPr lang="ru-RU" altLang="ru-RU"/>
          </a:p>
        </p:txBody>
      </p:sp>
    </p:spTree>
    <p:extLst>
      <p:ext uri="{BB962C8B-B14F-4D97-AF65-F5344CB8AC3E}">
        <p14:creationId xmlns:p14="http://schemas.microsoft.com/office/powerpoint/2010/main" val="104778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000" b="1" dirty="0"/>
              <a:t>Taux de change du bitcoin en dollar américain depuis sa création, jusqu'à </a:t>
            </a:r>
            <a:r>
              <a:rPr lang="fr-FR" sz="2000" b="1" dirty="0" smtClean="0"/>
              <a:t>2020:</a:t>
            </a:r>
            <a:endParaRPr lang="en-US" sz="2000" b="1" dirty="0"/>
          </a:p>
        </p:txBody>
      </p:sp>
      <p:sp>
        <p:nvSpPr>
          <p:cNvPr id="4" name="Slide Number Placeholder 3"/>
          <p:cNvSpPr>
            <a:spLocks noGrp="1"/>
          </p:cNvSpPr>
          <p:nvPr>
            <p:ph type="sldNum" sz="quarter" idx="12"/>
          </p:nvPr>
        </p:nvSpPr>
        <p:spPr/>
        <p:txBody>
          <a:bodyPr/>
          <a:lstStyle/>
          <a:p>
            <a:fld id="{7A24DE17-D23B-46D6-BC55-0965EFCE3DFA}" type="slidenum">
              <a:rPr lang="ru-RU" altLang="ru-RU" smtClean="0"/>
              <a:pPr/>
              <a:t>7</a:t>
            </a:fld>
            <a:endParaRPr lang="ru-RU" altLang="ru-RU"/>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20" y="1916832"/>
            <a:ext cx="7300375" cy="4104456"/>
          </a:xfrm>
        </p:spPr>
      </p:pic>
    </p:spTree>
    <p:extLst>
      <p:ext uri="{BB962C8B-B14F-4D97-AF65-F5344CB8AC3E}">
        <p14:creationId xmlns:p14="http://schemas.microsoft.com/office/powerpoint/2010/main" val="675926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74638"/>
            <a:ext cx="6851104" cy="1143000"/>
          </a:xfrm>
        </p:spPr>
        <p:txBody>
          <a:bodyPr/>
          <a:lstStyle/>
          <a:p>
            <a:r>
              <a:rPr lang="en-US" b="1" dirty="0" smtClean="0"/>
              <a:t>Bitcoin et TVA :</a:t>
            </a:r>
            <a:endParaRPr lang="en-US" b="1"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23528" y="2924944"/>
            <a:ext cx="4040188" cy="21210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Content Placeholder 5"/>
          <p:cNvSpPr>
            <a:spLocks noGrp="1"/>
          </p:cNvSpPr>
          <p:nvPr>
            <p:ph sz="quarter" idx="4"/>
          </p:nvPr>
        </p:nvSpPr>
        <p:spPr>
          <a:xfrm>
            <a:off x="4645025" y="1628800"/>
            <a:ext cx="4041775" cy="4608512"/>
          </a:xfrm>
        </p:spPr>
        <p:txBody>
          <a:bodyPr/>
          <a:lstStyle/>
          <a:p>
            <a:pPr marL="0" indent="0">
              <a:buNone/>
            </a:pPr>
            <a:r>
              <a:rPr lang="fr-FR" dirty="0" smtClean="0"/>
              <a:t>Les </a:t>
            </a:r>
            <a:r>
              <a:rPr lang="fr-FR" dirty="0"/>
              <a:t>transactions en devise virtuelle “bitcoin” sont exonérées de la TVA. C'est ce qu'a décidé la Cour de Justice dans son arrêt du 22 octobre 2015. Les entrepreneurs qui désirent échanger des « bitcoins » contre d'autres devises ne doivent donc pas reverser la TVA.</a:t>
            </a:r>
            <a:endParaRPr lang="en-US" dirty="0"/>
          </a:p>
        </p:txBody>
      </p:sp>
      <p:sp>
        <p:nvSpPr>
          <p:cNvPr id="7" name="Slide Number Placeholder 6"/>
          <p:cNvSpPr>
            <a:spLocks noGrp="1"/>
          </p:cNvSpPr>
          <p:nvPr>
            <p:ph type="sldNum" sz="quarter" idx="12"/>
          </p:nvPr>
        </p:nvSpPr>
        <p:spPr/>
        <p:txBody>
          <a:bodyPr/>
          <a:lstStyle/>
          <a:p>
            <a:fld id="{BC13FA7F-860C-4897-A5E4-D537EE308867}" type="slidenum">
              <a:rPr lang="ru-RU" altLang="ru-RU" smtClean="0"/>
              <a:pPr/>
              <a:t>8</a:t>
            </a:fld>
            <a:endParaRPr lang="ru-RU" altLang="ru-RU"/>
          </a:p>
        </p:txBody>
      </p:sp>
    </p:spTree>
    <p:extLst>
      <p:ext uri="{BB962C8B-B14F-4D97-AF65-F5344CB8AC3E}">
        <p14:creationId xmlns:p14="http://schemas.microsoft.com/office/powerpoint/2010/main" val="329588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Quels sont les risques liés aux </a:t>
            </a:r>
            <a:r>
              <a:rPr lang="fr-FR" b="1" dirty="0" err="1"/>
              <a:t>Cryptomonnaies</a:t>
            </a:r>
            <a:r>
              <a:rPr lang="fr-FR" b="1" dirty="0"/>
              <a:t> ?</a:t>
            </a:r>
            <a:endParaRPr lang="en-US" b="1" dirty="0"/>
          </a:p>
        </p:txBody>
      </p:sp>
      <p:sp>
        <p:nvSpPr>
          <p:cNvPr id="3" name="Content Placeholder 2"/>
          <p:cNvSpPr>
            <a:spLocks noGrp="1"/>
          </p:cNvSpPr>
          <p:nvPr>
            <p:ph idx="1"/>
          </p:nvPr>
        </p:nvSpPr>
        <p:spPr/>
        <p:txBody>
          <a:bodyPr/>
          <a:lstStyle/>
          <a:p>
            <a:r>
              <a:rPr lang="fr-FR" sz="2800" b="1" dirty="0"/>
              <a:t>Risque</a:t>
            </a:r>
            <a:r>
              <a:rPr lang="fr-FR" sz="2800" dirty="0"/>
              <a:t> de volatilité ...</a:t>
            </a:r>
          </a:p>
          <a:p>
            <a:r>
              <a:rPr lang="fr-FR" sz="2800" b="1" dirty="0"/>
              <a:t>Risque</a:t>
            </a:r>
            <a:r>
              <a:rPr lang="fr-FR" sz="2800" dirty="0"/>
              <a:t> de liquidité ...</a:t>
            </a:r>
          </a:p>
          <a:p>
            <a:r>
              <a:rPr lang="fr-FR" sz="2800" b="1" dirty="0"/>
              <a:t>Risque</a:t>
            </a:r>
            <a:r>
              <a:rPr lang="fr-FR" sz="2800" dirty="0"/>
              <a:t> technologique et opérationnel. ...</a:t>
            </a:r>
          </a:p>
          <a:p>
            <a:r>
              <a:rPr lang="fr-FR" sz="2800" b="1" dirty="0"/>
              <a:t>Risque</a:t>
            </a:r>
            <a:r>
              <a:rPr lang="fr-FR" sz="2800" dirty="0"/>
              <a:t> juridique. ...</a:t>
            </a:r>
          </a:p>
          <a:p>
            <a:r>
              <a:rPr lang="fr-FR" sz="2800" b="1" dirty="0"/>
              <a:t>Risque</a:t>
            </a:r>
            <a:r>
              <a:rPr lang="fr-FR" sz="2800" dirty="0"/>
              <a:t> de participation à des activités criminelles, terroristes, frauduleuses ou de blanchiment d'argent.</a:t>
            </a:r>
          </a:p>
          <a:p>
            <a:pPr marL="0" indent="0">
              <a:buNone/>
            </a:pPr>
            <a:endParaRPr lang="en-US" sz="2400" dirty="0"/>
          </a:p>
        </p:txBody>
      </p:sp>
      <p:sp>
        <p:nvSpPr>
          <p:cNvPr id="4" name="Slide Number Placeholder 3"/>
          <p:cNvSpPr>
            <a:spLocks noGrp="1"/>
          </p:cNvSpPr>
          <p:nvPr>
            <p:ph type="sldNum" sz="quarter" idx="12"/>
          </p:nvPr>
        </p:nvSpPr>
        <p:spPr/>
        <p:txBody>
          <a:bodyPr/>
          <a:lstStyle/>
          <a:p>
            <a:fld id="{7A24DE17-D23B-46D6-BC55-0965EFCE3DFA}" type="slidenum">
              <a:rPr lang="ru-RU" altLang="ru-RU" smtClean="0"/>
              <a:pPr/>
              <a:t>9</a:t>
            </a:fld>
            <a:endParaRPr lang="ru-RU" altLang="ru-RU"/>
          </a:p>
        </p:txBody>
      </p:sp>
    </p:spTree>
    <p:extLst>
      <p:ext uri="{BB962C8B-B14F-4D97-AF65-F5344CB8AC3E}">
        <p14:creationId xmlns:p14="http://schemas.microsoft.com/office/powerpoint/2010/main" val="1450220335"/>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101</TotalTime>
  <Words>322</Words>
  <Application>Microsoft Office PowerPoint</Application>
  <PresentationFormat>On-screen Show (4:3)</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Georgia</vt:lpstr>
      <vt:lpstr>Gulim</vt:lpstr>
      <vt:lpstr>Segoe UI</vt:lpstr>
      <vt:lpstr>template</vt:lpstr>
      <vt:lpstr>Custom Design</vt:lpstr>
      <vt:lpstr>Cryptomonnaie</vt:lpstr>
      <vt:lpstr>C’est quoi un Cryptomonnaie ?</vt:lpstr>
      <vt:lpstr>Exemples des cryptomonnaies :</vt:lpstr>
      <vt:lpstr>Quelle est la cryptomonnaie d'avenir ?</vt:lpstr>
      <vt:lpstr>Comment une Cryptomonnaie prend de la valeur ?</vt:lpstr>
      <vt:lpstr>Comment le Bitcoin prend de la valeur ?</vt:lpstr>
      <vt:lpstr>Taux de change du bitcoin en dollar américain depuis sa création, jusqu'à 2020:</vt:lpstr>
      <vt:lpstr>Bitcoin et TVA :</vt:lpstr>
      <vt:lpstr>Quels sont les risques liés aux Cryptomonnaies ?</vt:lpstr>
      <vt:lpstr>Inflation : </vt:lpstr>
      <vt:lpstr>PowerPoint Presentation</vt:lpstr>
      <vt:lpstr>Comment obtenir Bitcoin:</vt:lpstr>
      <vt:lpstr>PowerPoint Presentation</vt:lpstr>
      <vt:lpstr>Nombre de Bitcoins en circulation dans le monde du 1er trimestre 2011 au 4e trimestre 2020:</vt:lpstr>
      <vt:lpstr>Valeur actuel de Bitcoin: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Irina</dc:creator>
  <cp:lastModifiedBy>21655029930</cp:lastModifiedBy>
  <cp:revision>12</cp:revision>
  <dcterms:created xsi:type="dcterms:W3CDTF">2018-02-20T14:43:06Z</dcterms:created>
  <dcterms:modified xsi:type="dcterms:W3CDTF">2021-05-31T13:49:07Z</dcterms:modified>
</cp:coreProperties>
</file>