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96A8-438C-4F5A-AFCC-F2A29C24D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2FDD8-3B28-493A-919B-C76A73BCF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4748-B9A1-45DD-AF2E-24683C7F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FA02-CBB3-49A3-80F9-A0494F8F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B950-39AC-46E7-B6AF-5212B29B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8607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9A13-EFE2-41F5-8B16-B98E483D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44A61-B5FE-4D0B-9922-5CD74F27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CA32-C4F5-4C6B-BABD-AD48F58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AD78-C3C7-4646-B195-E681B1B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126B-B6F5-4C16-A6E4-06939897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0288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FCFA6-81AD-4A73-9E3D-8FB73339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3DD7A-342C-4437-A9A5-7CADA99C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ABB5-45B4-4C14-AAA0-35E68F21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E477-AA34-4439-8E60-33EFC1F5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DD1A-8849-48B8-AA12-6E274A23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2453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DFE6-88B7-46E7-AC13-385DC9B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4E6E-4944-4192-A210-F4B6F593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BA8F-F9A4-488A-8C14-1E7B5C71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3A2B-9C55-441D-A164-4CAF9203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3335-E784-45B7-8828-AC3DE117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6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C16D-8532-47FD-9C6A-07443E51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7FD4-A342-4A8D-AC26-B33DBD0D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FA5E-96B7-4263-91F3-AA856893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0147-A9A4-4F83-BA45-996BB65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7E79-DDB1-4D6F-8648-DF4E1683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5526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9EC6-5031-4E8D-AAB8-E9D7D676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39EE-BF3A-46F0-8A40-89C7DF118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7FD6-AC89-4D22-83C3-08B76BC77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5A640-FC48-4884-B98F-C8117163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5FAA-282F-43DC-A7CA-5C38E730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5E00-55C6-426E-BD9D-8C9C6F14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2388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F3DD-21FD-4009-91AB-7BBC27E7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89518-C7F2-458E-8C65-1A0D4F8EE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1730-0547-4A0D-B068-28F867E6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DDF55-9BA6-41ED-8D73-1C6FF95F2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AC7F4-D420-4465-9A88-64E6BAE6A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E95B5-98F2-4AD7-AABC-027340E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42F20-54DE-4352-9803-DD2D410D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BE281-E980-4F6B-8BC8-E42EACA0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0392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19A9-2669-42F2-9956-DB7FC10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5A47-2641-447F-A492-22F55F70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6DD1A-6731-4568-AA6E-BB462121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0A5AB-5892-4F8F-BDBD-CCB5C537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590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77E93-4AD0-4884-99E3-0C2BC2EC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E9786-55AE-4AD9-B0F6-21D16AD8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27CD-D110-4797-8C2B-A591DB77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10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0926-2125-46F3-B4C8-9B85D9DF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8FFD-07FE-4FBF-BEB7-B1EEA829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4A59-1A54-49F6-BC07-28205619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B23F-BD96-47EC-8C98-ECD84497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D704-B6EC-4090-95F9-F28C68CE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1BB78-DF8C-4A7B-AAF7-7E412B5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68055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7978-1202-4BB7-A115-6E2B11FF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F2FED-7F1C-4AC7-A1C8-D90D4B97B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A0C0-E830-4A2A-BA16-C9FDCE30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1B54A-5418-44AF-A467-4160106C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80A3-C55B-48DD-8D0A-07713A3F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D76D4-26E4-4B4B-8DC9-C8841023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19355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DFD49-35C2-45D2-96A0-BC524547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F4A4C-EDC5-4D1A-90E4-79D5DDCD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A0E2-BB1E-4362-87A8-615E0A9F7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3FF5-C2F0-44DB-8E79-548F28A0237B}" type="datetimeFigureOut">
              <a:rPr lang="fr-TN" smtClean="0"/>
              <a:t>06/05/2021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A1B3-F5F4-4A30-BB26-42235DE3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0987-4A4A-413F-98E5-AF4D4D85B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9062-C4DD-4DFA-958D-5D3E8E90AC68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749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ED21F5-EA65-41DB-9B02-58998734074D}"/>
              </a:ext>
            </a:extLst>
          </p:cNvPr>
          <p:cNvSpPr txBox="1"/>
          <p:nvPr/>
        </p:nvSpPr>
        <p:spPr>
          <a:xfrm>
            <a:off x="452761" y="1009073"/>
            <a:ext cx="4856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accent1"/>
                </a:solidFill>
              </a:rPr>
              <a:t>DEVOIRS MAISON</a:t>
            </a:r>
            <a:endParaRPr lang="fr-TN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7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3950" y="110891"/>
            <a:ext cx="3540906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903" b="1"/>
              <a:t>Devoir1 (06/05/2021)</a:t>
            </a:r>
            <a:endParaRPr lang="fr-FR" sz="2903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45571" y="733037"/>
            <a:ext cx="9646395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40" b="1" dirty="0"/>
              <a:t>Lors d’un essai de pompage  dans une couche de sable non confinée d’épaisseur 15m et surmontant un substratum imperméable .  Le niveau de la nappe est à 2 m au dessous du niveau TN. </a:t>
            </a:r>
          </a:p>
          <a:p>
            <a:pPr algn="just"/>
            <a:r>
              <a:rPr lang="fr-FR" sz="2540" b="1" dirty="0"/>
              <a:t>Le débit de pompage  après avoir atteint l’équilibre est de 1,1m3/min et la baisse du  niveau de l’eau  dans les puits à 20m et 40m par rapport au puits de pompage  est respectivement 0.80met 0,55m.</a:t>
            </a:r>
          </a:p>
          <a:p>
            <a:pPr algn="just"/>
            <a:endParaRPr lang="fr-FR" sz="2540" b="1" dirty="0"/>
          </a:p>
          <a:p>
            <a:pPr algn="just"/>
            <a:r>
              <a:rPr lang="fr-FR" sz="2540" b="1" dirty="0"/>
              <a:t>Estimer la valeur de k et  celle du rayon d’action.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F8CEFBDAF859479B24EE5FB72587E9" ma:contentTypeVersion="1" ma:contentTypeDescription="Create a new document." ma:contentTypeScope="" ma:versionID="5342094dd25a8da7a2b18b11d21d46cc">
  <xsd:schema xmlns:xsd="http://www.w3.org/2001/XMLSchema" xmlns:xs="http://www.w3.org/2001/XMLSchema" xmlns:p="http://schemas.microsoft.com/office/2006/metadata/properties" xmlns:ns2="90b04e7e-eb4a-4877-93d8-dc146a013a29" targetNamespace="http://schemas.microsoft.com/office/2006/metadata/properties" ma:root="true" ma:fieldsID="64c5741fc6793a34527942c05c48afde" ns2:_="">
    <xsd:import namespace="90b04e7e-eb4a-4877-93d8-dc146a013a29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04e7e-eb4a-4877-93d8-dc146a013a2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0b04e7e-eb4a-4877-93d8-dc146a013a29" xsi:nil="true"/>
  </documentManagement>
</p:properties>
</file>

<file path=customXml/itemProps1.xml><?xml version="1.0" encoding="utf-8"?>
<ds:datastoreItem xmlns:ds="http://schemas.openxmlformats.org/officeDocument/2006/customXml" ds:itemID="{8B994F68-2385-4E1F-97AE-D3F1A0881E53}"/>
</file>

<file path=customXml/itemProps2.xml><?xml version="1.0" encoding="utf-8"?>
<ds:datastoreItem xmlns:ds="http://schemas.openxmlformats.org/officeDocument/2006/customXml" ds:itemID="{C1DE0192-6998-4697-B9CE-FC01820BA2E2}"/>
</file>

<file path=customXml/itemProps3.xml><?xml version="1.0" encoding="utf-8"?>
<ds:datastoreItem xmlns:ds="http://schemas.openxmlformats.org/officeDocument/2006/customXml" ds:itemID="{6772D6FD-64EB-43BA-8F58-E0BF10F4305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Lamia Touiti</dc:creator>
  <cp:lastModifiedBy>Lamia Touiti</cp:lastModifiedBy>
  <cp:revision>1</cp:revision>
  <dcterms:created xsi:type="dcterms:W3CDTF">2021-05-06T08:06:26Z</dcterms:created>
  <dcterms:modified xsi:type="dcterms:W3CDTF">2021-05-06T08:06:48Z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0x010100A2F8CEFBDAF859479B24EE5FB72587E9</vt:lpwstr>
  </property>
</Properties>
</file>