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  <p:sldMasterId id="214748369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Concert One"/>
      <p:regular r:id="rId19"/>
    </p:embeddedFont>
    <p:embeddedFont>
      <p:font typeface="Coming Soon"/>
      <p:regular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ingSoon-regular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19" Type="http://schemas.openxmlformats.org/officeDocument/2006/relationships/font" Target="fonts/ConcertOne-regular.fntdata"/><Relationship Id="rId18" Type="http://schemas.openxmlformats.org/officeDocument/2006/relationships/font" Target="fonts/RobotoMon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59d498d9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59d498d9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5303435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5303435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777e3144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777e3144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53034354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53034354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59d498d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59d498d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53034354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5303435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53034354b_0_24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53034354b_0_24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506521a88_4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506521a88_4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53034354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53034354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2" name="Google Shape;72;p13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7" name="Google Shape;97;p16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9" name="Google Shape;99;p16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01" name="Google Shape;101;p16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APTION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1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1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21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21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4000"/>
              </a:srgbClr>
            </a:outerShdw>
          </a:effectLst>
        </p:spPr>
      </p:pic>
      <p:sp>
        <p:nvSpPr>
          <p:cNvPr id="176" name="Google Shape;176;p28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1" name="Google Shape;181;p29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2" name="Google Shape;182;p29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hasCustomPrompt="1"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Google Shape;194;p31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8925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indent="-288925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indent="-288925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indent="-288925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indent="-288925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indent="-288925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indent="-288925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indent="-288925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indent="-288925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33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9000"/>
              </a:srgbClr>
            </a:outerShdw>
          </a:effectLst>
        </p:spPr>
      </p:pic>
      <p:sp>
        <p:nvSpPr>
          <p:cNvPr id="206" name="Google Shape;206;p34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5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9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29" name="Google Shape;229;p39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0" name="Google Shape;230;p39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1" name="Google Shape;231;p39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39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3" name="Google Shape;233;p39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39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35" name="Google Shape;235;p39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39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0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1" name="Google Shape;241;p40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40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3" name="Google Shape;243;p40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4" name="Google Shape;244;p40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5" name="Google Shape;245;p40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6" name="Google Shape;246;p40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53" name="Google Shape;253;p41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2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2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 txBox="1"/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58" name="Google Shape;258;p42"/>
          <p:cNvSpPr txBox="1"/>
          <p:nvPr>
            <p:ph idx="1" type="subTitle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42"/>
          <p:cNvSpPr txBox="1"/>
          <p:nvPr>
            <p:ph idx="2" type="title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60" name="Google Shape;260;p42"/>
          <p:cNvSpPr txBox="1"/>
          <p:nvPr>
            <p:ph idx="3" type="subTitle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42"/>
          <p:cNvSpPr txBox="1"/>
          <p:nvPr>
            <p:ph idx="4" type="title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62" name="Google Shape;262;p42"/>
          <p:cNvSpPr txBox="1"/>
          <p:nvPr>
            <p:ph idx="5" type="subTitle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42"/>
          <p:cNvSpPr txBox="1"/>
          <p:nvPr>
            <p:ph idx="6" type="title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64" name="Google Shape;264;p42"/>
          <p:cNvSpPr txBox="1"/>
          <p:nvPr>
            <p:ph idx="7" type="subTitle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>
            <p:ph hasCustomPrompt="1"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43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43"/>
          <p:cNvSpPr txBox="1"/>
          <p:nvPr>
            <p:ph hasCustomPrompt="1"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4" name="Google Shape;274;p43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43"/>
          <p:cNvSpPr txBox="1"/>
          <p:nvPr>
            <p:ph hasCustomPrompt="1"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6" name="Google Shape;276;p43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4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4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1" name="Google Shape;281;p44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2" name="Google Shape;282;p44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44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4" name="Google Shape;284;p44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APTION_ONLY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89" name="Google Shape;289;p45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0" name="Google Shape;290;p45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91" name="Google Shape;291;p45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6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IG_NUMBER_1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7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47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47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47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7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6" name="Google Shape;306;p47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47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8" name="Google Shape;308;p47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47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0" name="Google Shape;310;p47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47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TITLE_AND_DESCRIPTION_1_1_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8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8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48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317" name="Google Shape;31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8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0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1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5715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3.png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4.png"/><Relationship Id="rId4" Type="http://schemas.openxmlformats.org/officeDocument/2006/relationships/image" Target="../media/image46.png"/><Relationship Id="rId5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ctrTitle"/>
          </p:nvPr>
        </p:nvSpPr>
        <p:spPr>
          <a:xfrm>
            <a:off x="1672775" y="1399998"/>
            <a:ext cx="6079800" cy="16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de Stabilité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6" name="Google Shape;336;p53"/>
          <p:cNvSpPr txBox="1"/>
          <p:nvPr>
            <p:ph idx="1" type="subTitle"/>
          </p:nvPr>
        </p:nvSpPr>
        <p:spPr>
          <a:xfrm>
            <a:off x="1620875" y="3322563"/>
            <a:ext cx="20808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Préparé par: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Ons Abderrahim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Fatma Atitallah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Hajer Jaffeli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Manel Lassoued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Manel Touati</a:t>
            </a:r>
            <a:endParaRPr sz="1200"/>
          </a:p>
        </p:txBody>
      </p:sp>
      <p:sp>
        <p:nvSpPr>
          <p:cNvPr id="337" name="Google Shape;337;p53"/>
          <p:cNvSpPr/>
          <p:nvPr/>
        </p:nvSpPr>
        <p:spPr>
          <a:xfrm>
            <a:off x="2640700" y="29292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Google Shape;338;p53"/>
          <p:cNvSpPr/>
          <p:nvPr/>
        </p:nvSpPr>
        <p:spPr>
          <a:xfrm>
            <a:off x="5822625" y="28865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Google Shape;339;p53"/>
          <p:cNvSpPr/>
          <p:nvPr/>
        </p:nvSpPr>
        <p:spPr>
          <a:xfrm>
            <a:off x="1845950" y="4606929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40" name="Google Shape;340;p53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>
            <a:off x="6618325" y="3424375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3"/>
          <p:cNvSpPr txBox="1"/>
          <p:nvPr/>
        </p:nvSpPr>
        <p:spPr>
          <a:xfrm>
            <a:off x="7086575" y="3647300"/>
            <a:ext cx="14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GEA2A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/>
        </p:nvSpPr>
        <p:spPr>
          <a:xfrm>
            <a:off x="3273495" y="6097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76D03"/>
                </a:solidFill>
                <a:latin typeface="Concert One"/>
                <a:ea typeface="Concert One"/>
                <a:cs typeface="Concert One"/>
                <a:sym typeface="Concert One"/>
              </a:rPr>
              <a:t>Système en BO</a:t>
            </a:r>
            <a:endParaRPr b="1" sz="2100">
              <a:solidFill>
                <a:srgbClr val="C76D03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347" name="Google Shape;34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775" y="1186325"/>
            <a:ext cx="390525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4"/>
          <p:cNvSpPr txBox="1"/>
          <p:nvPr/>
        </p:nvSpPr>
        <p:spPr>
          <a:xfrm>
            <a:off x="3393175" y="20939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Système en BF</a:t>
            </a:r>
            <a:endParaRPr/>
          </a:p>
        </p:txBody>
      </p:sp>
      <p:pic>
        <p:nvPicPr>
          <p:cNvPr id="349" name="Google Shape;34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775" y="2655275"/>
            <a:ext cx="3905250" cy="12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idx="1" type="body"/>
          </p:nvPr>
        </p:nvSpPr>
        <p:spPr>
          <a:xfrm>
            <a:off x="852150" y="1592400"/>
            <a:ext cx="3285600" cy="15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système est stable si en réponse à une entrée bornée, la sortie du système est bornée.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5"/>
          <p:cNvSpPr txBox="1"/>
          <p:nvPr>
            <p:ph type="title"/>
          </p:nvPr>
        </p:nvSpPr>
        <p:spPr>
          <a:xfrm>
            <a:off x="1002325" y="711175"/>
            <a:ext cx="271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Système Stable</a:t>
            </a:r>
            <a:endParaRPr/>
          </a:p>
        </p:txBody>
      </p:sp>
      <p:pic>
        <p:nvPicPr>
          <p:cNvPr id="356" name="Google Shape;356;p55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002325" y="1143000"/>
            <a:ext cx="1918825" cy="2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5"/>
          <p:cNvSpPr/>
          <p:nvPr/>
        </p:nvSpPr>
        <p:spPr>
          <a:xfrm rot="-391042">
            <a:off x="7960426" y="4286025"/>
            <a:ext cx="1101258" cy="64900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5"/>
          <p:cNvSpPr/>
          <p:nvPr/>
        </p:nvSpPr>
        <p:spPr>
          <a:xfrm rot="-2148808">
            <a:off x="4154474" y="612575"/>
            <a:ext cx="647414" cy="266322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9" name="Google Shape;359;p55"/>
          <p:cNvSpPr/>
          <p:nvPr/>
        </p:nvSpPr>
        <p:spPr>
          <a:xfrm>
            <a:off x="8258750" y="386636"/>
            <a:ext cx="504629" cy="656495"/>
          </a:xfrm>
          <a:custGeom>
            <a:rect b="b" l="l" r="r" t="t"/>
            <a:pathLst>
              <a:path extrusionOk="0" h="36727" w="28231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0" name="Google Shape;360;p55"/>
          <p:cNvSpPr txBox="1"/>
          <p:nvPr/>
        </p:nvSpPr>
        <p:spPr>
          <a:xfrm>
            <a:off x="6040325" y="1230925"/>
            <a:ext cx="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61" name="Google Shape;361;p55"/>
          <p:cNvSpPr txBox="1"/>
          <p:nvPr/>
        </p:nvSpPr>
        <p:spPr>
          <a:xfrm>
            <a:off x="4873850" y="1476525"/>
            <a:ext cx="3384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Un système linéaire continu est stable si et seulement si les pôles de sa fonction de transfert ne sont pas à parties réelles positive</a:t>
            </a:r>
            <a:endParaRPr sz="1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62" name="Google Shape;362;p55"/>
          <p:cNvSpPr txBox="1"/>
          <p:nvPr/>
        </p:nvSpPr>
        <p:spPr>
          <a:xfrm>
            <a:off x="4818600" y="651400"/>
            <a:ext cx="30000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Théorème de la stabilité</a:t>
            </a:r>
            <a:endParaRPr/>
          </a:p>
        </p:txBody>
      </p:sp>
      <p:pic>
        <p:nvPicPr>
          <p:cNvPr id="363" name="Google Shape;36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775" y="3086050"/>
            <a:ext cx="3384901" cy="15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200" y="2903225"/>
            <a:ext cx="3754750" cy="16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5" y="351700"/>
            <a:ext cx="8264750" cy="44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>
            <p:ph type="title"/>
          </p:nvPr>
        </p:nvSpPr>
        <p:spPr>
          <a:xfrm>
            <a:off x="2673000" y="2448725"/>
            <a:ext cx="37980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75" name="Google Shape;37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350" y="918050"/>
            <a:ext cx="4963274" cy="34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5" y="342900"/>
            <a:ext cx="8255976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>
            <p:ph type="title"/>
          </p:nvPr>
        </p:nvSpPr>
        <p:spPr>
          <a:xfrm>
            <a:off x="2838525" y="1304128"/>
            <a:ext cx="4001700" cy="21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Merci pour votre attention</a:t>
            </a:r>
            <a:endParaRPr sz="4400"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875" y="3085460"/>
            <a:ext cx="2610150" cy="3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60"/>
          <p:cNvGrpSpPr/>
          <p:nvPr/>
        </p:nvGrpSpPr>
        <p:grpSpPr>
          <a:xfrm>
            <a:off x="5172077" y="1048595"/>
            <a:ext cx="611754" cy="643200"/>
            <a:chOff x="1183375" y="2536600"/>
            <a:chExt cx="1060600" cy="1114925"/>
          </a:xfrm>
        </p:grpSpPr>
        <p:sp>
          <p:nvSpPr>
            <p:cNvPr id="392" name="Google Shape;392;p60"/>
            <p:cNvSpPr/>
            <p:nvPr/>
          </p:nvSpPr>
          <p:spPr>
            <a:xfrm>
              <a:off x="1393275" y="2759625"/>
              <a:ext cx="850700" cy="891900"/>
            </a:xfrm>
            <a:custGeom>
              <a:rect b="b" l="l" r="r" t="t"/>
              <a:pathLst>
                <a:path extrusionOk="0" h="35676" w="34028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0"/>
            <p:cNvSpPr/>
            <p:nvPr/>
          </p:nvSpPr>
          <p:spPr>
            <a:xfrm>
              <a:off x="2068925" y="2865800"/>
              <a:ext cx="105300" cy="69600"/>
            </a:xfrm>
            <a:custGeom>
              <a:rect b="b" l="l" r="r" t="t"/>
              <a:pathLst>
                <a:path extrusionOk="0" h="2784" w="4212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0"/>
            <p:cNvSpPr/>
            <p:nvPr/>
          </p:nvSpPr>
          <p:spPr>
            <a:xfrm>
              <a:off x="1930200" y="2690700"/>
              <a:ext cx="86325" cy="85700"/>
            </a:xfrm>
            <a:custGeom>
              <a:rect b="b" l="l" r="r" t="t"/>
              <a:pathLst>
                <a:path extrusionOk="0" h="3428" w="3453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0"/>
            <p:cNvSpPr/>
            <p:nvPr/>
          </p:nvSpPr>
          <p:spPr>
            <a:xfrm>
              <a:off x="1699200" y="2536600"/>
              <a:ext cx="54050" cy="112525"/>
            </a:xfrm>
            <a:custGeom>
              <a:rect b="b" l="l" r="r" t="t"/>
              <a:pathLst>
                <a:path extrusionOk="0" h="4501" w="2162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0"/>
            <p:cNvSpPr/>
            <p:nvPr/>
          </p:nvSpPr>
          <p:spPr>
            <a:xfrm>
              <a:off x="1404800" y="2616275"/>
              <a:ext cx="97125" cy="109750"/>
            </a:xfrm>
            <a:custGeom>
              <a:rect b="b" l="l" r="r" t="t"/>
              <a:pathLst>
                <a:path extrusionOk="0" h="4390" w="3885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0"/>
            <p:cNvSpPr/>
            <p:nvPr/>
          </p:nvSpPr>
          <p:spPr>
            <a:xfrm>
              <a:off x="1275700" y="2779650"/>
              <a:ext cx="103675" cy="78150"/>
            </a:xfrm>
            <a:custGeom>
              <a:rect b="b" l="l" r="r" t="t"/>
              <a:pathLst>
                <a:path extrusionOk="0" h="3126" w="4147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0"/>
            <p:cNvSpPr/>
            <p:nvPr/>
          </p:nvSpPr>
          <p:spPr>
            <a:xfrm>
              <a:off x="1183375" y="3054325"/>
              <a:ext cx="119000" cy="52650"/>
            </a:xfrm>
            <a:custGeom>
              <a:rect b="b" l="l" r="r" t="t"/>
              <a:pathLst>
                <a:path extrusionOk="0" h="2106" w="476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0"/>
            <p:cNvSpPr/>
            <p:nvPr/>
          </p:nvSpPr>
          <p:spPr>
            <a:xfrm>
              <a:off x="1314050" y="3248700"/>
              <a:ext cx="98775" cy="64475"/>
            </a:xfrm>
            <a:custGeom>
              <a:rect b="b" l="l" r="r" t="t"/>
              <a:pathLst>
                <a:path extrusionOk="0" h="2579" w="3951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0"/>
            <p:cNvSpPr/>
            <p:nvPr/>
          </p:nvSpPr>
          <p:spPr>
            <a:xfrm>
              <a:off x="1496975" y="3428975"/>
              <a:ext cx="61225" cy="72000"/>
            </a:xfrm>
            <a:custGeom>
              <a:rect b="b" l="l" r="r" t="t"/>
              <a:pathLst>
                <a:path extrusionOk="0" h="2880" w="2449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0"/>
            <p:cNvSpPr/>
            <p:nvPr/>
          </p:nvSpPr>
          <p:spPr>
            <a:xfrm>
              <a:off x="1677700" y="3454750"/>
              <a:ext cx="45950" cy="107825"/>
            </a:xfrm>
            <a:custGeom>
              <a:rect b="b" l="l" r="r" t="t"/>
              <a:pathLst>
                <a:path extrusionOk="0" h="4313" w="1838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0"/>
            <p:cNvSpPr/>
            <p:nvPr/>
          </p:nvSpPr>
          <p:spPr>
            <a:xfrm>
              <a:off x="2090625" y="3077850"/>
              <a:ext cx="104925" cy="44025"/>
            </a:xfrm>
            <a:custGeom>
              <a:rect b="b" l="l" r="r" t="t"/>
              <a:pathLst>
                <a:path extrusionOk="0" h="1761" w="4197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60"/>
          <p:cNvGrpSpPr/>
          <p:nvPr/>
        </p:nvGrpSpPr>
        <p:grpSpPr>
          <a:xfrm>
            <a:off x="5138035" y="2385451"/>
            <a:ext cx="679839" cy="489887"/>
            <a:chOff x="5310875" y="337375"/>
            <a:chExt cx="916225" cy="660225"/>
          </a:xfrm>
        </p:grpSpPr>
        <p:sp>
          <p:nvSpPr>
            <p:cNvPr id="404" name="Google Shape;404;p60"/>
            <p:cNvSpPr/>
            <p:nvPr/>
          </p:nvSpPr>
          <p:spPr>
            <a:xfrm>
              <a:off x="5310875" y="337375"/>
              <a:ext cx="916225" cy="660225"/>
            </a:xfrm>
            <a:custGeom>
              <a:rect b="b" l="l" r="r" t="t"/>
              <a:pathLst>
                <a:path extrusionOk="0" h="26409" w="36649">
                  <a:moveTo>
                    <a:pt x="22990" y="1502"/>
                  </a:moveTo>
                  <a:cubicBezTo>
                    <a:pt x="24636" y="1502"/>
                    <a:pt x="26251" y="1775"/>
                    <a:pt x="27734" y="2504"/>
                  </a:cubicBezTo>
                  <a:cubicBezTo>
                    <a:pt x="34704" y="5931"/>
                    <a:pt x="35360" y="15588"/>
                    <a:pt x="28935" y="19943"/>
                  </a:cubicBezTo>
                  <a:cubicBezTo>
                    <a:pt x="28675" y="20118"/>
                    <a:pt x="28439" y="20497"/>
                    <a:pt x="28574" y="20826"/>
                  </a:cubicBezTo>
                  <a:cubicBezTo>
                    <a:pt x="29254" y="22480"/>
                    <a:pt x="30274" y="23815"/>
                    <a:pt x="31605" y="24830"/>
                  </a:cubicBezTo>
                  <a:cubicBezTo>
                    <a:pt x="29557" y="24651"/>
                    <a:pt x="27668" y="23543"/>
                    <a:pt x="26518" y="21715"/>
                  </a:cubicBezTo>
                  <a:cubicBezTo>
                    <a:pt x="26364" y="21470"/>
                    <a:pt x="26128" y="21352"/>
                    <a:pt x="25885" y="21352"/>
                  </a:cubicBezTo>
                  <a:cubicBezTo>
                    <a:pt x="25695" y="21352"/>
                    <a:pt x="25502" y="21424"/>
                    <a:pt x="25338" y="21563"/>
                  </a:cubicBezTo>
                  <a:cubicBezTo>
                    <a:pt x="22839" y="23686"/>
                    <a:pt x="19493" y="24773"/>
                    <a:pt x="16164" y="24773"/>
                  </a:cubicBezTo>
                  <a:cubicBezTo>
                    <a:pt x="11835" y="24773"/>
                    <a:pt x="7535" y="22936"/>
                    <a:pt x="5160" y="19152"/>
                  </a:cubicBezTo>
                  <a:cubicBezTo>
                    <a:pt x="2622" y="15107"/>
                    <a:pt x="4899" y="10120"/>
                    <a:pt x="7851" y="6959"/>
                  </a:cubicBezTo>
                  <a:cubicBezTo>
                    <a:pt x="8283" y="6499"/>
                    <a:pt x="8743" y="6066"/>
                    <a:pt x="9230" y="5662"/>
                  </a:cubicBezTo>
                  <a:cubicBezTo>
                    <a:pt x="11347" y="4267"/>
                    <a:pt x="13707" y="3260"/>
                    <a:pt x="16182" y="2604"/>
                  </a:cubicBezTo>
                  <a:cubicBezTo>
                    <a:pt x="18320" y="2038"/>
                    <a:pt x="20684" y="1502"/>
                    <a:pt x="22990" y="1502"/>
                  </a:cubicBezTo>
                  <a:close/>
                  <a:moveTo>
                    <a:pt x="22921" y="0"/>
                  </a:moveTo>
                  <a:cubicBezTo>
                    <a:pt x="20883" y="0"/>
                    <a:pt x="18812" y="363"/>
                    <a:pt x="16843" y="849"/>
                  </a:cubicBezTo>
                  <a:cubicBezTo>
                    <a:pt x="15554" y="1167"/>
                    <a:pt x="14293" y="1584"/>
                    <a:pt x="13082" y="2104"/>
                  </a:cubicBezTo>
                  <a:cubicBezTo>
                    <a:pt x="6225" y="4767"/>
                    <a:pt x="1" y="12892"/>
                    <a:pt x="3814" y="19616"/>
                  </a:cubicBezTo>
                  <a:cubicBezTo>
                    <a:pt x="6346" y="24082"/>
                    <a:pt x="11197" y="26196"/>
                    <a:pt x="16102" y="26196"/>
                  </a:cubicBezTo>
                  <a:cubicBezTo>
                    <a:pt x="19536" y="26196"/>
                    <a:pt x="22996" y="25160"/>
                    <a:pt x="25706" y="23169"/>
                  </a:cubicBezTo>
                  <a:cubicBezTo>
                    <a:pt x="27286" y="25232"/>
                    <a:pt x="29698" y="26409"/>
                    <a:pt x="32242" y="26409"/>
                  </a:cubicBezTo>
                  <a:cubicBezTo>
                    <a:pt x="32931" y="26409"/>
                    <a:pt x="33630" y="26323"/>
                    <a:pt x="34324" y="26144"/>
                  </a:cubicBezTo>
                  <a:cubicBezTo>
                    <a:pt x="35137" y="25935"/>
                    <a:pt x="34984" y="24910"/>
                    <a:pt x="34324" y="24641"/>
                  </a:cubicBezTo>
                  <a:cubicBezTo>
                    <a:pt x="32541" y="23914"/>
                    <a:pt x="31137" y="22589"/>
                    <a:pt x="30302" y="20875"/>
                  </a:cubicBezTo>
                  <a:cubicBezTo>
                    <a:pt x="36648" y="16007"/>
                    <a:pt x="36480" y="6187"/>
                    <a:pt x="29567" y="1774"/>
                  </a:cubicBezTo>
                  <a:cubicBezTo>
                    <a:pt x="27529" y="473"/>
                    <a:pt x="25246" y="0"/>
                    <a:pt x="2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0"/>
            <p:cNvSpPr/>
            <p:nvPr/>
          </p:nvSpPr>
          <p:spPr>
            <a:xfrm>
              <a:off x="5603850" y="729950"/>
              <a:ext cx="44325" cy="37875"/>
            </a:xfrm>
            <a:custGeom>
              <a:rect b="b" l="l" r="r" t="t"/>
              <a:pathLst>
                <a:path extrusionOk="0" h="1515" w="1773">
                  <a:moveTo>
                    <a:pt x="894" y="0"/>
                  </a:moveTo>
                  <a:cubicBezTo>
                    <a:pt x="405" y="0"/>
                    <a:pt x="1" y="547"/>
                    <a:pt x="280" y="1044"/>
                  </a:cubicBezTo>
                  <a:cubicBezTo>
                    <a:pt x="405" y="1267"/>
                    <a:pt x="569" y="1455"/>
                    <a:pt x="836" y="1501"/>
                  </a:cubicBezTo>
                  <a:cubicBezTo>
                    <a:pt x="890" y="1510"/>
                    <a:pt x="942" y="1514"/>
                    <a:pt x="992" y="1514"/>
                  </a:cubicBezTo>
                  <a:cubicBezTo>
                    <a:pt x="1457" y="1514"/>
                    <a:pt x="1772" y="1142"/>
                    <a:pt x="1689" y="648"/>
                  </a:cubicBezTo>
                  <a:cubicBezTo>
                    <a:pt x="1644" y="385"/>
                    <a:pt x="1454" y="215"/>
                    <a:pt x="1232" y="91"/>
                  </a:cubicBezTo>
                  <a:cubicBezTo>
                    <a:pt x="1120" y="28"/>
                    <a:pt x="100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0"/>
            <p:cNvSpPr/>
            <p:nvPr/>
          </p:nvSpPr>
          <p:spPr>
            <a:xfrm>
              <a:off x="5700025" y="697375"/>
              <a:ext cx="60225" cy="53675"/>
            </a:xfrm>
            <a:custGeom>
              <a:rect b="b" l="l" r="r" t="t"/>
              <a:pathLst>
                <a:path extrusionOk="0" h="2147" w="2409">
                  <a:moveTo>
                    <a:pt x="1180" y="1"/>
                  </a:moveTo>
                  <a:cubicBezTo>
                    <a:pt x="1097" y="1"/>
                    <a:pt x="1013" y="11"/>
                    <a:pt x="927" y="34"/>
                  </a:cubicBezTo>
                  <a:cubicBezTo>
                    <a:pt x="386" y="183"/>
                    <a:pt x="0" y="802"/>
                    <a:pt x="178" y="1352"/>
                  </a:cubicBezTo>
                  <a:cubicBezTo>
                    <a:pt x="321" y="1795"/>
                    <a:pt x="742" y="2147"/>
                    <a:pt x="1208" y="2147"/>
                  </a:cubicBezTo>
                  <a:cubicBezTo>
                    <a:pt x="1303" y="2147"/>
                    <a:pt x="1399" y="2132"/>
                    <a:pt x="1495" y="2101"/>
                  </a:cubicBezTo>
                  <a:cubicBezTo>
                    <a:pt x="2043" y="1923"/>
                    <a:pt x="2408" y="1365"/>
                    <a:pt x="2244" y="783"/>
                  </a:cubicBezTo>
                  <a:cubicBezTo>
                    <a:pt x="2231" y="741"/>
                    <a:pt x="2219" y="700"/>
                    <a:pt x="2209" y="658"/>
                  </a:cubicBezTo>
                  <a:cubicBezTo>
                    <a:pt x="2137" y="379"/>
                    <a:pt x="1900" y="141"/>
                    <a:pt x="1621" y="69"/>
                  </a:cubicBezTo>
                  <a:cubicBezTo>
                    <a:pt x="1473" y="32"/>
                    <a:pt x="1328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0"/>
            <p:cNvSpPr/>
            <p:nvPr/>
          </p:nvSpPr>
          <p:spPr>
            <a:xfrm>
              <a:off x="5785025" y="670025"/>
              <a:ext cx="64550" cy="50050"/>
            </a:xfrm>
            <a:custGeom>
              <a:rect b="b" l="l" r="r" t="t"/>
              <a:pathLst>
                <a:path extrusionOk="0" h="2002" w="2582">
                  <a:moveTo>
                    <a:pt x="1291" y="1"/>
                  </a:moveTo>
                  <a:cubicBezTo>
                    <a:pt x="3" y="1"/>
                    <a:pt x="1" y="2002"/>
                    <a:pt x="1291" y="2002"/>
                  </a:cubicBezTo>
                  <a:cubicBezTo>
                    <a:pt x="2579" y="2002"/>
                    <a:pt x="2581" y="1"/>
                    <a:pt x="1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0"/>
            <p:cNvSpPr/>
            <p:nvPr/>
          </p:nvSpPr>
          <p:spPr>
            <a:xfrm>
              <a:off x="5887850" y="638500"/>
              <a:ext cx="56125" cy="43525"/>
            </a:xfrm>
            <a:custGeom>
              <a:rect b="b" l="l" r="r" t="t"/>
              <a:pathLst>
                <a:path extrusionOk="0" h="1741" w="2245">
                  <a:moveTo>
                    <a:pt x="1123" y="1"/>
                  </a:moveTo>
                  <a:cubicBezTo>
                    <a:pt x="0" y="1"/>
                    <a:pt x="0" y="1741"/>
                    <a:pt x="1123" y="1741"/>
                  </a:cubicBezTo>
                  <a:cubicBezTo>
                    <a:pt x="2242" y="1741"/>
                    <a:pt x="2244" y="1"/>
                    <a:pt x="1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60"/>
          <p:cNvSpPr/>
          <p:nvPr/>
        </p:nvSpPr>
        <p:spPr>
          <a:xfrm>
            <a:off x="5188898" y="3568998"/>
            <a:ext cx="578112" cy="572717"/>
          </a:xfrm>
          <a:custGeom>
            <a:rect b="b" l="l" r="r" t="t"/>
            <a:pathLst>
              <a:path extrusionOk="0" h="28980" w="29253">
                <a:moveTo>
                  <a:pt x="14143" y="2700"/>
                </a:moveTo>
                <a:lnTo>
                  <a:pt x="14143" y="2701"/>
                </a:lnTo>
                <a:cubicBezTo>
                  <a:pt x="14382" y="2879"/>
                  <a:pt x="14610" y="3071"/>
                  <a:pt x="14826" y="3275"/>
                </a:cubicBezTo>
                <a:cubicBezTo>
                  <a:pt x="16631" y="4989"/>
                  <a:pt x="17613" y="7527"/>
                  <a:pt x="17512" y="9952"/>
                </a:cubicBezTo>
                <a:cubicBezTo>
                  <a:pt x="16350" y="9553"/>
                  <a:pt x="15139" y="9334"/>
                  <a:pt x="13946" y="9334"/>
                </a:cubicBezTo>
                <a:cubicBezTo>
                  <a:pt x="13767" y="9334"/>
                  <a:pt x="13588" y="9339"/>
                  <a:pt x="13409" y="9349"/>
                </a:cubicBezTo>
                <a:cubicBezTo>
                  <a:pt x="12636" y="9391"/>
                  <a:pt x="11849" y="9550"/>
                  <a:pt x="11078" y="9803"/>
                </a:cubicBezTo>
                <a:cubicBezTo>
                  <a:pt x="11026" y="7418"/>
                  <a:pt x="12076" y="4911"/>
                  <a:pt x="13651" y="3031"/>
                </a:cubicBezTo>
                <a:cubicBezTo>
                  <a:pt x="13812" y="2912"/>
                  <a:pt x="13976" y="2804"/>
                  <a:pt x="14143" y="2700"/>
                </a:cubicBezTo>
                <a:close/>
                <a:moveTo>
                  <a:pt x="13886" y="10716"/>
                </a:moveTo>
                <a:cubicBezTo>
                  <a:pt x="14821" y="10716"/>
                  <a:pt x="15765" y="10856"/>
                  <a:pt x="16686" y="11136"/>
                </a:cubicBezTo>
                <a:cubicBezTo>
                  <a:pt x="16903" y="11202"/>
                  <a:pt x="17115" y="11275"/>
                  <a:pt x="17324" y="11354"/>
                </a:cubicBezTo>
                <a:cubicBezTo>
                  <a:pt x="16955" y="12973"/>
                  <a:pt x="16048" y="14448"/>
                  <a:pt x="14512" y="15473"/>
                </a:cubicBezTo>
                <a:cubicBezTo>
                  <a:pt x="14486" y="15490"/>
                  <a:pt x="14459" y="15506"/>
                  <a:pt x="14432" y="15523"/>
                </a:cubicBezTo>
                <a:cubicBezTo>
                  <a:pt x="13538" y="14957"/>
                  <a:pt x="12753" y="14234"/>
                  <a:pt x="12162" y="13355"/>
                </a:cubicBezTo>
                <a:cubicBezTo>
                  <a:pt x="11692" y="12657"/>
                  <a:pt x="11390" y="11899"/>
                  <a:pt x="11225" y="11110"/>
                </a:cubicBezTo>
                <a:cubicBezTo>
                  <a:pt x="12088" y="10847"/>
                  <a:pt x="12983" y="10716"/>
                  <a:pt x="13886" y="10716"/>
                </a:cubicBezTo>
                <a:close/>
                <a:moveTo>
                  <a:pt x="18312" y="1537"/>
                </a:moveTo>
                <a:cubicBezTo>
                  <a:pt x="20093" y="1537"/>
                  <a:pt x="21942" y="2089"/>
                  <a:pt x="23631" y="3166"/>
                </a:cubicBezTo>
                <a:cubicBezTo>
                  <a:pt x="27706" y="5766"/>
                  <a:pt x="28613" y="11589"/>
                  <a:pt x="24959" y="14979"/>
                </a:cubicBezTo>
                <a:cubicBezTo>
                  <a:pt x="24699" y="15219"/>
                  <a:pt x="24420" y="15438"/>
                  <a:pt x="24127" y="15635"/>
                </a:cubicBezTo>
                <a:cubicBezTo>
                  <a:pt x="23065" y="13370"/>
                  <a:pt x="21068" y="11550"/>
                  <a:pt x="18752" y="10457"/>
                </a:cubicBezTo>
                <a:cubicBezTo>
                  <a:pt x="19023" y="7350"/>
                  <a:pt x="17700" y="4138"/>
                  <a:pt x="15330" y="2098"/>
                </a:cubicBezTo>
                <a:cubicBezTo>
                  <a:pt x="16271" y="1722"/>
                  <a:pt x="17280" y="1537"/>
                  <a:pt x="18312" y="1537"/>
                </a:cubicBezTo>
                <a:close/>
                <a:moveTo>
                  <a:pt x="9622" y="1191"/>
                </a:moveTo>
                <a:cubicBezTo>
                  <a:pt x="10716" y="1191"/>
                  <a:pt x="11799" y="1430"/>
                  <a:pt x="12794" y="1893"/>
                </a:cubicBezTo>
                <a:cubicBezTo>
                  <a:pt x="11658" y="2800"/>
                  <a:pt x="10851" y="4091"/>
                  <a:pt x="10636" y="5807"/>
                </a:cubicBezTo>
                <a:cubicBezTo>
                  <a:pt x="10620" y="5931"/>
                  <a:pt x="10693" y="6020"/>
                  <a:pt x="10792" y="6065"/>
                </a:cubicBezTo>
                <a:cubicBezTo>
                  <a:pt x="10315" y="7423"/>
                  <a:pt x="10088" y="8858"/>
                  <a:pt x="10132" y="10167"/>
                </a:cubicBezTo>
                <a:cubicBezTo>
                  <a:pt x="7489" y="11328"/>
                  <a:pt x="5198" y="13597"/>
                  <a:pt x="4538" y="16234"/>
                </a:cubicBezTo>
                <a:lnTo>
                  <a:pt x="4538" y="16235"/>
                </a:lnTo>
                <a:cubicBezTo>
                  <a:pt x="3803" y="15782"/>
                  <a:pt x="3172" y="15179"/>
                  <a:pt x="2686" y="14467"/>
                </a:cubicBezTo>
                <a:cubicBezTo>
                  <a:pt x="535" y="11329"/>
                  <a:pt x="1003" y="6440"/>
                  <a:pt x="3533" y="3553"/>
                </a:cubicBezTo>
                <a:cubicBezTo>
                  <a:pt x="3546" y="3555"/>
                  <a:pt x="3559" y="3556"/>
                  <a:pt x="3573" y="3556"/>
                </a:cubicBezTo>
                <a:cubicBezTo>
                  <a:pt x="3623" y="3556"/>
                  <a:pt x="3673" y="3543"/>
                  <a:pt x="3717" y="3516"/>
                </a:cubicBezTo>
                <a:cubicBezTo>
                  <a:pt x="5532" y="2476"/>
                  <a:pt x="6944" y="1344"/>
                  <a:pt x="9136" y="1207"/>
                </a:cubicBezTo>
                <a:cubicBezTo>
                  <a:pt x="9298" y="1196"/>
                  <a:pt x="9460" y="1191"/>
                  <a:pt x="9622" y="1191"/>
                </a:cubicBezTo>
                <a:close/>
                <a:moveTo>
                  <a:pt x="18507" y="11885"/>
                </a:moveTo>
                <a:cubicBezTo>
                  <a:pt x="20445" y="12900"/>
                  <a:pt x="21976" y="14481"/>
                  <a:pt x="22813" y="16335"/>
                </a:cubicBezTo>
                <a:cubicBezTo>
                  <a:pt x="21780" y="16759"/>
                  <a:pt x="20647" y="16964"/>
                  <a:pt x="19504" y="16964"/>
                </a:cubicBezTo>
                <a:cubicBezTo>
                  <a:pt x="18187" y="16964"/>
                  <a:pt x="16856" y="16692"/>
                  <a:pt x="15649" y="16169"/>
                </a:cubicBezTo>
                <a:cubicBezTo>
                  <a:pt x="16800" y="15293"/>
                  <a:pt x="17727" y="14157"/>
                  <a:pt x="18254" y="12714"/>
                </a:cubicBezTo>
                <a:lnTo>
                  <a:pt x="18254" y="12715"/>
                </a:lnTo>
                <a:cubicBezTo>
                  <a:pt x="18352" y="12443"/>
                  <a:pt x="18438" y="12166"/>
                  <a:pt x="18507" y="11885"/>
                </a:cubicBezTo>
                <a:close/>
                <a:moveTo>
                  <a:pt x="10357" y="11801"/>
                </a:moveTo>
                <a:cubicBezTo>
                  <a:pt x="10814" y="13567"/>
                  <a:pt x="11948" y="15027"/>
                  <a:pt x="13414" y="16108"/>
                </a:cubicBezTo>
                <a:lnTo>
                  <a:pt x="13414" y="16109"/>
                </a:lnTo>
                <a:cubicBezTo>
                  <a:pt x="11937" y="16849"/>
                  <a:pt x="10221" y="17287"/>
                  <a:pt x="8552" y="17287"/>
                </a:cubicBezTo>
                <a:cubicBezTo>
                  <a:pt x="7559" y="17287"/>
                  <a:pt x="6583" y="17132"/>
                  <a:pt x="5684" y="16794"/>
                </a:cubicBezTo>
                <a:cubicBezTo>
                  <a:pt x="6276" y="14376"/>
                  <a:pt x="8033" y="12813"/>
                  <a:pt x="10357" y="11801"/>
                </a:cubicBezTo>
                <a:close/>
                <a:moveTo>
                  <a:pt x="14597" y="16860"/>
                </a:moveTo>
                <a:cubicBezTo>
                  <a:pt x="16211" y="17742"/>
                  <a:pt x="18071" y="18226"/>
                  <a:pt x="19836" y="18239"/>
                </a:cubicBezTo>
                <a:cubicBezTo>
                  <a:pt x="19855" y="18239"/>
                  <a:pt x="19875" y="18239"/>
                  <a:pt x="19894" y="18239"/>
                </a:cubicBezTo>
                <a:cubicBezTo>
                  <a:pt x="21057" y="18239"/>
                  <a:pt x="22193" y="17983"/>
                  <a:pt x="23243" y="17533"/>
                </a:cubicBezTo>
                <a:lnTo>
                  <a:pt x="23243" y="17533"/>
                </a:lnTo>
                <a:cubicBezTo>
                  <a:pt x="23754" y="19405"/>
                  <a:pt x="23580" y="21466"/>
                  <a:pt x="22464" y="23460"/>
                </a:cubicBezTo>
                <a:cubicBezTo>
                  <a:pt x="20882" y="26284"/>
                  <a:pt x="18005" y="27654"/>
                  <a:pt x="15044" y="27654"/>
                </a:cubicBezTo>
                <a:cubicBezTo>
                  <a:pt x="13094" y="27654"/>
                  <a:pt x="11108" y="27060"/>
                  <a:pt x="9432" y="25894"/>
                </a:cubicBezTo>
                <a:cubicBezTo>
                  <a:pt x="7730" y="24710"/>
                  <a:pt x="6408" y="22914"/>
                  <a:pt x="5813" y="20917"/>
                </a:cubicBezTo>
                <a:cubicBezTo>
                  <a:pt x="5908" y="20794"/>
                  <a:pt x="5926" y="20630"/>
                  <a:pt x="5860" y="20490"/>
                </a:cubicBezTo>
                <a:lnTo>
                  <a:pt x="5860" y="20490"/>
                </a:lnTo>
                <a:lnTo>
                  <a:pt x="5861" y="20491"/>
                </a:lnTo>
                <a:cubicBezTo>
                  <a:pt x="5707" y="20141"/>
                  <a:pt x="5589" y="19777"/>
                  <a:pt x="5511" y="19402"/>
                </a:cubicBezTo>
                <a:cubicBezTo>
                  <a:pt x="5467" y="18994"/>
                  <a:pt x="5455" y="18582"/>
                  <a:pt x="5478" y="18171"/>
                </a:cubicBezTo>
                <a:cubicBezTo>
                  <a:pt x="5480" y="18134"/>
                  <a:pt x="5485" y="18100"/>
                  <a:pt x="5488" y="18063"/>
                </a:cubicBezTo>
                <a:cubicBezTo>
                  <a:pt x="6301" y="18358"/>
                  <a:pt x="7183" y="18520"/>
                  <a:pt x="8115" y="18520"/>
                </a:cubicBezTo>
                <a:cubicBezTo>
                  <a:pt x="8208" y="18520"/>
                  <a:pt x="8302" y="18518"/>
                  <a:pt x="8396" y="18515"/>
                </a:cubicBezTo>
                <a:cubicBezTo>
                  <a:pt x="10491" y="18442"/>
                  <a:pt x="12735" y="17924"/>
                  <a:pt x="14597" y="16860"/>
                </a:cubicBezTo>
                <a:close/>
                <a:moveTo>
                  <a:pt x="9193" y="1"/>
                </a:moveTo>
                <a:cubicBezTo>
                  <a:pt x="6999" y="1"/>
                  <a:pt x="4863" y="714"/>
                  <a:pt x="3713" y="2437"/>
                </a:cubicBezTo>
                <a:cubicBezTo>
                  <a:pt x="1187" y="4294"/>
                  <a:pt x="0" y="7949"/>
                  <a:pt x="275" y="10991"/>
                </a:cubicBezTo>
                <a:cubicBezTo>
                  <a:pt x="530" y="13822"/>
                  <a:pt x="2073" y="16256"/>
                  <a:pt x="4353" y="17543"/>
                </a:cubicBezTo>
                <a:cubicBezTo>
                  <a:pt x="4334" y="18048"/>
                  <a:pt x="4379" y="18553"/>
                  <a:pt x="4485" y="19048"/>
                </a:cubicBezTo>
                <a:cubicBezTo>
                  <a:pt x="4501" y="20156"/>
                  <a:pt x="4704" y="21244"/>
                  <a:pt x="5099" y="22206"/>
                </a:cubicBezTo>
                <a:cubicBezTo>
                  <a:pt x="6782" y="26306"/>
                  <a:pt x="10993" y="28980"/>
                  <a:pt x="15346" y="28980"/>
                </a:cubicBezTo>
                <a:cubicBezTo>
                  <a:pt x="16130" y="28980"/>
                  <a:pt x="16918" y="28893"/>
                  <a:pt x="17698" y="28712"/>
                </a:cubicBezTo>
                <a:cubicBezTo>
                  <a:pt x="22311" y="27642"/>
                  <a:pt x="25477" y="22829"/>
                  <a:pt x="24876" y="18171"/>
                </a:cubicBezTo>
                <a:cubicBezTo>
                  <a:pt x="24815" y="17713"/>
                  <a:pt x="24717" y="17260"/>
                  <a:pt x="24582" y="16818"/>
                </a:cubicBezTo>
                <a:cubicBezTo>
                  <a:pt x="26550" y="15547"/>
                  <a:pt x="28024" y="13524"/>
                  <a:pt x="28441" y="11154"/>
                </a:cubicBezTo>
                <a:cubicBezTo>
                  <a:pt x="29253" y="6545"/>
                  <a:pt x="26353" y="2608"/>
                  <a:pt x="22191" y="938"/>
                </a:cubicBezTo>
                <a:cubicBezTo>
                  <a:pt x="20987" y="455"/>
                  <a:pt x="19607" y="199"/>
                  <a:pt x="18228" y="199"/>
                </a:cubicBezTo>
                <a:cubicBezTo>
                  <a:pt x="16729" y="199"/>
                  <a:pt x="15231" y="502"/>
                  <a:pt x="13964" y="1145"/>
                </a:cubicBezTo>
                <a:cubicBezTo>
                  <a:pt x="12626" y="428"/>
                  <a:pt x="10892" y="1"/>
                  <a:pt x="91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50" y="369275"/>
            <a:ext cx="8343899" cy="444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50" y="299925"/>
            <a:ext cx="7297626" cy="44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1"/>
          <p:cNvPicPr preferRelativeResize="0"/>
          <p:nvPr/>
        </p:nvPicPr>
        <p:blipFill>
          <a:blip r:embed="rId4">
            <a:alphaModFix amt="78000"/>
          </a:blip>
          <a:stretch>
            <a:fillRect/>
          </a:stretch>
        </p:blipFill>
        <p:spPr>
          <a:xfrm rot="8869363">
            <a:off x="7454340" y="243561"/>
            <a:ext cx="1837155" cy="7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