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Inter Light"/>
      <p:regular r:id="rId14"/>
      <p:bold r:id="rId15"/>
    </p:embeddedFont>
    <p:embeddedFont>
      <p:font typeface="Arimo"/>
      <p:regular r:id="rId16"/>
      <p:bold r:id="rId17"/>
      <p:italic r:id="rId18"/>
      <p:boldItalic r:id="rId19"/>
    </p:embeddedFont>
    <p:embeddedFont>
      <p:font typeface="Lexend Mega"/>
      <p:regular r:id="rId20"/>
      <p:bold r:id="rId21"/>
    </p:embeddedFont>
    <p:embeddedFont>
      <p:font typeface="Inter"/>
      <p:regular r:id="rId22"/>
      <p:bold r:id="rId23"/>
    </p:embeddedFont>
    <p:embeddedFont>
      <p:font typeface="Fira Sans Extra Condensed Medium"/>
      <p:regular r:id="rId24"/>
      <p:bold r:id="rId25"/>
      <p:italic r:id="rId26"/>
      <p:boldItalic r:id="rId27"/>
    </p:embeddedFont>
    <p:embeddedFont>
      <p:font typeface="Lexend Mega Black"/>
      <p:bold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exendMega-regular.fntdata"/><Relationship Id="rId22" Type="http://schemas.openxmlformats.org/officeDocument/2006/relationships/font" Target="fonts/Inter-regular.fntdata"/><Relationship Id="rId21" Type="http://schemas.openxmlformats.org/officeDocument/2006/relationships/font" Target="fonts/LexendMega-bold.fntdata"/><Relationship Id="rId24" Type="http://schemas.openxmlformats.org/officeDocument/2006/relationships/font" Target="fonts/FiraSansExtraCondensedMedium-regular.fntdata"/><Relationship Id="rId23" Type="http://schemas.openxmlformats.org/officeDocument/2006/relationships/font" Target="fonts/Inter-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Medium-italic.fntdata"/><Relationship Id="rId25" Type="http://schemas.openxmlformats.org/officeDocument/2006/relationships/font" Target="fonts/FiraSansExtraCondensedMedium-bold.fntdata"/><Relationship Id="rId28" Type="http://schemas.openxmlformats.org/officeDocument/2006/relationships/font" Target="fonts/LexendMegaBlack-bold.fntdata"/><Relationship Id="rId27" Type="http://schemas.openxmlformats.org/officeDocument/2006/relationships/font" Target="fonts/FiraSansExtraCondensedMedium-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InterLight-bold.fntdata"/><Relationship Id="rId14" Type="http://schemas.openxmlformats.org/officeDocument/2006/relationships/font" Target="fonts/InterLight-regular.fntdata"/><Relationship Id="rId17" Type="http://schemas.openxmlformats.org/officeDocument/2006/relationships/font" Target="fonts/Arimo-bold.fntdata"/><Relationship Id="rId16" Type="http://schemas.openxmlformats.org/officeDocument/2006/relationships/font" Target="fonts/Arimo-regular.fntdata"/><Relationship Id="rId19" Type="http://schemas.openxmlformats.org/officeDocument/2006/relationships/font" Target="fonts/Arimo-boldItalic.fntdata"/><Relationship Id="rId18" Type="http://schemas.openxmlformats.org/officeDocument/2006/relationships/font" Target="fonts/Arim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0970a5748f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10970a5748f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669eca69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669eca69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970a57483_0_13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970a57483_0_13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1669eca698_1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1669eca698_1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669eca698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669eca698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669eca698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669eca698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669eca698_1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669eca698_1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1669eca69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1669eca69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0970a5748f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0970a5748f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25" y="350"/>
            <a:ext cx="9144000" cy="5143500"/>
          </a:xfrm>
          <a:prstGeom prst="rect">
            <a:avLst/>
          </a:prstGeom>
          <a:solidFill>
            <a:srgbClr val="382DA4">
              <a:alpha val="69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162000" y="165000"/>
            <a:ext cx="8820000" cy="4813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1315950" y="1237429"/>
            <a:ext cx="6512100" cy="23367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5200"/>
              <a:buNone/>
              <a:defRPr sz="4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3" name="Google Shape;13;p2"/>
          <p:cNvSpPr txBox="1"/>
          <p:nvPr>
            <p:ph idx="1" type="subTitle"/>
          </p:nvPr>
        </p:nvSpPr>
        <p:spPr>
          <a:xfrm>
            <a:off x="1315925" y="3551454"/>
            <a:ext cx="6512100" cy="468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2800"/>
              <a:buNone/>
              <a:defRPr>
                <a:solidFill>
                  <a:schemeClr val="lt1"/>
                </a:solidFill>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4" name="Google Shape;14;p2"/>
          <p:cNvSpPr txBox="1"/>
          <p:nvPr>
            <p:ph idx="2" type="subTitle"/>
          </p:nvPr>
        </p:nvSpPr>
        <p:spPr>
          <a:xfrm>
            <a:off x="3627425" y="-3150"/>
            <a:ext cx="1889100" cy="336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1400"/>
              <a:buFont typeface="Lexend Mega"/>
              <a:buNone/>
              <a:defRPr b="1" sz="1400">
                <a:latin typeface="Lexend Mega"/>
                <a:ea typeface="Lexend Mega"/>
                <a:cs typeface="Lexend Mega"/>
                <a:sym typeface="Lexend Mega"/>
              </a:defRPr>
            </a:lvl1pPr>
            <a:lvl2pPr lvl="1" algn="ctr">
              <a:spcBef>
                <a:spcPts val="0"/>
              </a:spcBef>
              <a:spcAft>
                <a:spcPts val="0"/>
              </a:spcAft>
              <a:buClr>
                <a:schemeClr val="lt1"/>
              </a:buClr>
              <a:buSzPts val="1400"/>
              <a:buFont typeface="Lexend Mega"/>
              <a:buNone/>
              <a:defRPr b="1">
                <a:solidFill>
                  <a:schemeClr val="lt1"/>
                </a:solidFill>
                <a:latin typeface="Lexend Mega"/>
                <a:ea typeface="Lexend Mega"/>
                <a:cs typeface="Lexend Mega"/>
                <a:sym typeface="Lexend Mega"/>
              </a:defRPr>
            </a:lvl2pPr>
            <a:lvl3pPr lvl="2" algn="ctr">
              <a:spcBef>
                <a:spcPts val="0"/>
              </a:spcBef>
              <a:spcAft>
                <a:spcPts val="0"/>
              </a:spcAft>
              <a:buClr>
                <a:schemeClr val="lt1"/>
              </a:buClr>
              <a:buSzPts val="1400"/>
              <a:buFont typeface="Lexend Mega"/>
              <a:buNone/>
              <a:defRPr b="1">
                <a:solidFill>
                  <a:schemeClr val="lt1"/>
                </a:solidFill>
                <a:latin typeface="Lexend Mega"/>
                <a:ea typeface="Lexend Mega"/>
                <a:cs typeface="Lexend Mega"/>
                <a:sym typeface="Lexend Mega"/>
              </a:defRPr>
            </a:lvl3pPr>
            <a:lvl4pPr lvl="3" algn="ctr">
              <a:spcBef>
                <a:spcPts val="0"/>
              </a:spcBef>
              <a:spcAft>
                <a:spcPts val="0"/>
              </a:spcAft>
              <a:buClr>
                <a:schemeClr val="lt1"/>
              </a:buClr>
              <a:buSzPts val="1400"/>
              <a:buFont typeface="Lexend Mega"/>
              <a:buNone/>
              <a:defRPr b="1">
                <a:solidFill>
                  <a:schemeClr val="lt1"/>
                </a:solidFill>
                <a:latin typeface="Lexend Mega"/>
                <a:ea typeface="Lexend Mega"/>
                <a:cs typeface="Lexend Mega"/>
                <a:sym typeface="Lexend Mega"/>
              </a:defRPr>
            </a:lvl4pPr>
            <a:lvl5pPr lvl="4" algn="ctr">
              <a:spcBef>
                <a:spcPts val="0"/>
              </a:spcBef>
              <a:spcAft>
                <a:spcPts val="0"/>
              </a:spcAft>
              <a:buClr>
                <a:schemeClr val="lt1"/>
              </a:buClr>
              <a:buSzPts val="1400"/>
              <a:buFont typeface="Lexend Mega"/>
              <a:buNone/>
              <a:defRPr b="1">
                <a:solidFill>
                  <a:schemeClr val="lt1"/>
                </a:solidFill>
                <a:latin typeface="Lexend Mega"/>
                <a:ea typeface="Lexend Mega"/>
                <a:cs typeface="Lexend Mega"/>
                <a:sym typeface="Lexend Mega"/>
              </a:defRPr>
            </a:lvl5pPr>
            <a:lvl6pPr lvl="5" algn="ctr">
              <a:spcBef>
                <a:spcPts val="0"/>
              </a:spcBef>
              <a:spcAft>
                <a:spcPts val="0"/>
              </a:spcAft>
              <a:buClr>
                <a:schemeClr val="lt1"/>
              </a:buClr>
              <a:buSzPts val="1400"/>
              <a:buFont typeface="Lexend Mega"/>
              <a:buNone/>
              <a:defRPr b="1">
                <a:solidFill>
                  <a:schemeClr val="lt1"/>
                </a:solidFill>
                <a:latin typeface="Lexend Mega"/>
                <a:ea typeface="Lexend Mega"/>
                <a:cs typeface="Lexend Mega"/>
                <a:sym typeface="Lexend Mega"/>
              </a:defRPr>
            </a:lvl6pPr>
            <a:lvl7pPr lvl="6" algn="ctr">
              <a:spcBef>
                <a:spcPts val="0"/>
              </a:spcBef>
              <a:spcAft>
                <a:spcPts val="0"/>
              </a:spcAft>
              <a:buClr>
                <a:schemeClr val="lt1"/>
              </a:buClr>
              <a:buSzPts val="1400"/>
              <a:buFont typeface="Lexend Mega"/>
              <a:buNone/>
              <a:defRPr b="1">
                <a:solidFill>
                  <a:schemeClr val="lt1"/>
                </a:solidFill>
                <a:latin typeface="Lexend Mega"/>
                <a:ea typeface="Lexend Mega"/>
                <a:cs typeface="Lexend Mega"/>
                <a:sym typeface="Lexend Mega"/>
              </a:defRPr>
            </a:lvl7pPr>
            <a:lvl8pPr lvl="7" algn="ctr">
              <a:spcBef>
                <a:spcPts val="0"/>
              </a:spcBef>
              <a:spcAft>
                <a:spcPts val="0"/>
              </a:spcAft>
              <a:buClr>
                <a:schemeClr val="lt1"/>
              </a:buClr>
              <a:buSzPts val="1400"/>
              <a:buFont typeface="Lexend Mega"/>
              <a:buNone/>
              <a:defRPr b="1">
                <a:solidFill>
                  <a:schemeClr val="lt1"/>
                </a:solidFill>
                <a:latin typeface="Lexend Mega"/>
                <a:ea typeface="Lexend Mega"/>
                <a:cs typeface="Lexend Mega"/>
                <a:sym typeface="Lexend Mega"/>
              </a:defRPr>
            </a:lvl8pPr>
            <a:lvl9pPr lvl="8" algn="ctr">
              <a:spcBef>
                <a:spcPts val="0"/>
              </a:spcBef>
              <a:spcAft>
                <a:spcPts val="0"/>
              </a:spcAft>
              <a:buClr>
                <a:schemeClr val="lt1"/>
              </a:buClr>
              <a:buSzPts val="1400"/>
              <a:buFont typeface="Lexend Mega"/>
              <a:buNone/>
              <a:defRPr b="1">
                <a:solidFill>
                  <a:schemeClr val="lt1"/>
                </a:solidFill>
                <a:latin typeface="Lexend Mega"/>
                <a:ea typeface="Lexend Mega"/>
                <a:cs typeface="Lexend Mega"/>
                <a:sym typeface="Lexend Mega"/>
              </a:defRPr>
            </a:lvl9pPr>
          </a:lstStyle>
          <a:p/>
        </p:txBody>
      </p:sp>
      <p:sp>
        <p:nvSpPr>
          <p:cNvPr id="15" name="Google Shape;15;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1773450" y="576075"/>
            <a:ext cx="5597100" cy="11421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9800">
                <a:solidFill>
                  <a:schemeClr val="dk2"/>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3" name="Google Shape;63;p11"/>
          <p:cNvSpPr txBox="1"/>
          <p:nvPr>
            <p:ph idx="1" type="subTitle"/>
          </p:nvPr>
        </p:nvSpPr>
        <p:spPr>
          <a:xfrm>
            <a:off x="2060550" y="1771125"/>
            <a:ext cx="5022900" cy="6201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65" name="Shape 65"/>
        <p:cNvGrpSpPr/>
        <p:nvPr/>
      </p:nvGrpSpPr>
      <p:grpSpPr>
        <a:xfrm>
          <a:off x="0" y="0"/>
          <a:ext cx="0" cy="0"/>
          <a:chOff x="0" y="0"/>
          <a:chExt cx="0" cy="0"/>
        </a:xfrm>
      </p:grpSpPr>
      <p:sp>
        <p:nvSpPr>
          <p:cNvPr id="66" name="Google Shape;66;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67" name="Shape 67"/>
        <p:cNvGrpSpPr/>
        <p:nvPr/>
      </p:nvGrpSpPr>
      <p:grpSpPr>
        <a:xfrm>
          <a:off x="0" y="0"/>
          <a:ext cx="0" cy="0"/>
          <a:chOff x="0" y="0"/>
          <a:chExt cx="0" cy="0"/>
        </a:xfrm>
      </p:grpSpPr>
      <p:sp>
        <p:nvSpPr>
          <p:cNvPr id="68" name="Google Shape;68;p13"/>
          <p:cNvSpPr/>
          <p:nvPr/>
        </p:nvSpPr>
        <p:spPr>
          <a:xfrm>
            <a:off x="125" y="1221650"/>
            <a:ext cx="9144000" cy="392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txBox="1"/>
          <p:nvPr>
            <p:ph type="title"/>
          </p:nvPr>
        </p:nvSpPr>
        <p:spPr>
          <a:xfrm>
            <a:off x="725550"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200"/>
              <a:buNone/>
              <a:defRPr sz="3300">
                <a:solidFill>
                  <a:schemeClr val="dk2"/>
                </a:solidFill>
              </a:defRPr>
            </a:lvl1pPr>
            <a:lvl2pPr lvl="1" rtl="0">
              <a:spcBef>
                <a:spcPts val="0"/>
              </a:spcBef>
              <a:spcAft>
                <a:spcPts val="0"/>
              </a:spcAft>
              <a:buClr>
                <a:schemeClr val="dk2"/>
              </a:buClr>
              <a:buSzPts val="3200"/>
              <a:buNone/>
              <a:defRPr>
                <a:solidFill>
                  <a:schemeClr val="dk2"/>
                </a:solidFill>
              </a:defRPr>
            </a:lvl2pPr>
            <a:lvl3pPr lvl="2" rtl="0">
              <a:spcBef>
                <a:spcPts val="0"/>
              </a:spcBef>
              <a:spcAft>
                <a:spcPts val="0"/>
              </a:spcAft>
              <a:buClr>
                <a:schemeClr val="dk2"/>
              </a:buClr>
              <a:buSzPts val="3200"/>
              <a:buNone/>
              <a:defRPr>
                <a:solidFill>
                  <a:schemeClr val="dk2"/>
                </a:solidFill>
              </a:defRPr>
            </a:lvl3pPr>
            <a:lvl4pPr lvl="3" rtl="0">
              <a:spcBef>
                <a:spcPts val="0"/>
              </a:spcBef>
              <a:spcAft>
                <a:spcPts val="0"/>
              </a:spcAft>
              <a:buClr>
                <a:schemeClr val="dk2"/>
              </a:buClr>
              <a:buSzPts val="3200"/>
              <a:buNone/>
              <a:defRPr>
                <a:solidFill>
                  <a:schemeClr val="dk2"/>
                </a:solidFill>
              </a:defRPr>
            </a:lvl4pPr>
            <a:lvl5pPr lvl="4" rtl="0">
              <a:spcBef>
                <a:spcPts val="0"/>
              </a:spcBef>
              <a:spcAft>
                <a:spcPts val="0"/>
              </a:spcAft>
              <a:buClr>
                <a:schemeClr val="dk2"/>
              </a:buClr>
              <a:buSzPts val="3200"/>
              <a:buNone/>
              <a:defRPr>
                <a:solidFill>
                  <a:schemeClr val="dk2"/>
                </a:solidFill>
              </a:defRPr>
            </a:lvl5pPr>
            <a:lvl6pPr lvl="5" rtl="0">
              <a:spcBef>
                <a:spcPts val="0"/>
              </a:spcBef>
              <a:spcAft>
                <a:spcPts val="0"/>
              </a:spcAft>
              <a:buClr>
                <a:schemeClr val="dk2"/>
              </a:buClr>
              <a:buSzPts val="3200"/>
              <a:buNone/>
              <a:defRPr>
                <a:solidFill>
                  <a:schemeClr val="dk2"/>
                </a:solidFill>
              </a:defRPr>
            </a:lvl6pPr>
            <a:lvl7pPr lvl="6" rtl="0">
              <a:spcBef>
                <a:spcPts val="0"/>
              </a:spcBef>
              <a:spcAft>
                <a:spcPts val="0"/>
              </a:spcAft>
              <a:buClr>
                <a:schemeClr val="dk2"/>
              </a:buClr>
              <a:buSzPts val="3200"/>
              <a:buNone/>
              <a:defRPr>
                <a:solidFill>
                  <a:schemeClr val="dk2"/>
                </a:solidFill>
              </a:defRPr>
            </a:lvl7pPr>
            <a:lvl8pPr lvl="7" rtl="0">
              <a:spcBef>
                <a:spcPts val="0"/>
              </a:spcBef>
              <a:spcAft>
                <a:spcPts val="0"/>
              </a:spcAft>
              <a:buClr>
                <a:schemeClr val="dk2"/>
              </a:buClr>
              <a:buSzPts val="3200"/>
              <a:buNone/>
              <a:defRPr>
                <a:solidFill>
                  <a:schemeClr val="dk2"/>
                </a:solidFill>
              </a:defRPr>
            </a:lvl8pPr>
            <a:lvl9pPr lvl="8" rtl="0">
              <a:spcBef>
                <a:spcPts val="0"/>
              </a:spcBef>
              <a:spcAft>
                <a:spcPts val="0"/>
              </a:spcAft>
              <a:buClr>
                <a:schemeClr val="dk2"/>
              </a:buClr>
              <a:buSzPts val="3200"/>
              <a:buNone/>
              <a:defRPr>
                <a:solidFill>
                  <a:schemeClr val="dk2"/>
                </a:solidFill>
              </a:defRPr>
            </a:lvl9pPr>
          </a:lstStyle>
          <a:p/>
        </p:txBody>
      </p:sp>
      <p:sp>
        <p:nvSpPr>
          <p:cNvPr id="70" name="Google Shape;70;p13"/>
          <p:cNvSpPr txBox="1"/>
          <p:nvPr>
            <p:ph idx="2" type="ctrTitle"/>
          </p:nvPr>
        </p:nvSpPr>
        <p:spPr>
          <a:xfrm>
            <a:off x="1509552" y="1542775"/>
            <a:ext cx="2724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9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1" name="Google Shape;71;p13"/>
          <p:cNvSpPr txBox="1"/>
          <p:nvPr>
            <p:ph idx="1" type="subTitle"/>
          </p:nvPr>
        </p:nvSpPr>
        <p:spPr>
          <a:xfrm>
            <a:off x="1509550" y="1956396"/>
            <a:ext cx="27249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2" name="Google Shape;72;p13"/>
          <p:cNvSpPr txBox="1"/>
          <p:nvPr>
            <p:ph hasCustomPrompt="1" idx="3" type="title"/>
          </p:nvPr>
        </p:nvSpPr>
        <p:spPr>
          <a:xfrm>
            <a:off x="713350" y="1610524"/>
            <a:ext cx="859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solidFill>
                  <a:schemeClr val="lt1"/>
                </a:solidFill>
                <a:latin typeface="Lexend Mega Black"/>
                <a:ea typeface="Lexend Mega Black"/>
                <a:cs typeface="Lexend Mega Black"/>
                <a:sym typeface="Lexend Mega Black"/>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3" name="Google Shape;73;p13"/>
          <p:cNvSpPr txBox="1"/>
          <p:nvPr>
            <p:ph idx="4" type="ctrTitle"/>
          </p:nvPr>
        </p:nvSpPr>
        <p:spPr>
          <a:xfrm>
            <a:off x="1509552" y="2608188"/>
            <a:ext cx="2724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9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4" name="Google Shape;74;p13"/>
          <p:cNvSpPr txBox="1"/>
          <p:nvPr>
            <p:ph idx="5" type="subTitle"/>
          </p:nvPr>
        </p:nvSpPr>
        <p:spPr>
          <a:xfrm>
            <a:off x="1509550" y="3022750"/>
            <a:ext cx="27249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5" name="Google Shape;75;p13"/>
          <p:cNvSpPr txBox="1"/>
          <p:nvPr>
            <p:ph hasCustomPrompt="1" idx="6" type="title"/>
          </p:nvPr>
        </p:nvSpPr>
        <p:spPr>
          <a:xfrm>
            <a:off x="713350" y="2683168"/>
            <a:ext cx="859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solidFill>
                  <a:schemeClr val="lt1"/>
                </a:solidFill>
                <a:latin typeface="Lexend Mega Black"/>
                <a:ea typeface="Lexend Mega Black"/>
                <a:cs typeface="Lexend Mega Black"/>
                <a:sym typeface="Lexend Mega Black"/>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6" name="Google Shape;76;p13"/>
          <p:cNvSpPr txBox="1"/>
          <p:nvPr>
            <p:ph idx="7" type="ctrTitle"/>
          </p:nvPr>
        </p:nvSpPr>
        <p:spPr>
          <a:xfrm>
            <a:off x="1509552" y="3673601"/>
            <a:ext cx="2724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9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77" name="Google Shape;77;p13"/>
          <p:cNvSpPr txBox="1"/>
          <p:nvPr>
            <p:ph idx="8" type="subTitle"/>
          </p:nvPr>
        </p:nvSpPr>
        <p:spPr>
          <a:xfrm>
            <a:off x="1509550" y="4087700"/>
            <a:ext cx="27249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78" name="Google Shape;78;p13"/>
          <p:cNvSpPr txBox="1"/>
          <p:nvPr>
            <p:ph hasCustomPrompt="1" idx="9" type="title"/>
          </p:nvPr>
        </p:nvSpPr>
        <p:spPr>
          <a:xfrm>
            <a:off x="713350" y="3746443"/>
            <a:ext cx="8595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solidFill>
                  <a:schemeClr val="lt1"/>
                </a:solidFill>
                <a:latin typeface="Lexend Mega Black"/>
                <a:ea typeface="Lexend Mega Black"/>
                <a:cs typeface="Lexend Mega Black"/>
                <a:sym typeface="Lexend Mega Black"/>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79" name="Google Shape;79;p13"/>
          <p:cNvSpPr txBox="1"/>
          <p:nvPr>
            <p:ph idx="13" type="ctrTitle"/>
          </p:nvPr>
        </p:nvSpPr>
        <p:spPr>
          <a:xfrm>
            <a:off x="5711369" y="1542775"/>
            <a:ext cx="2727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9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80" name="Google Shape;80;p13"/>
          <p:cNvSpPr txBox="1"/>
          <p:nvPr>
            <p:ph idx="14" type="subTitle"/>
          </p:nvPr>
        </p:nvSpPr>
        <p:spPr>
          <a:xfrm>
            <a:off x="5712254" y="1956396"/>
            <a:ext cx="27219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1" name="Google Shape;81;p13"/>
          <p:cNvSpPr txBox="1"/>
          <p:nvPr>
            <p:ph hasCustomPrompt="1" idx="15" type="title"/>
          </p:nvPr>
        </p:nvSpPr>
        <p:spPr>
          <a:xfrm>
            <a:off x="4914511" y="1610524"/>
            <a:ext cx="8637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solidFill>
                  <a:schemeClr val="lt1"/>
                </a:solidFill>
                <a:latin typeface="Lexend Mega Black"/>
                <a:ea typeface="Lexend Mega Black"/>
                <a:cs typeface="Lexend Mega Black"/>
                <a:sym typeface="Lexend Mega Black"/>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2" name="Google Shape;82;p13"/>
          <p:cNvSpPr txBox="1"/>
          <p:nvPr>
            <p:ph idx="16" type="ctrTitle"/>
          </p:nvPr>
        </p:nvSpPr>
        <p:spPr>
          <a:xfrm>
            <a:off x="5711369" y="2608180"/>
            <a:ext cx="2727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9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83" name="Google Shape;83;p13"/>
          <p:cNvSpPr txBox="1"/>
          <p:nvPr>
            <p:ph idx="17" type="subTitle"/>
          </p:nvPr>
        </p:nvSpPr>
        <p:spPr>
          <a:xfrm>
            <a:off x="5712254" y="3021326"/>
            <a:ext cx="27219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4" name="Google Shape;84;p13"/>
          <p:cNvSpPr txBox="1"/>
          <p:nvPr>
            <p:ph hasCustomPrompt="1" idx="18" type="title"/>
          </p:nvPr>
        </p:nvSpPr>
        <p:spPr>
          <a:xfrm>
            <a:off x="4914511" y="2683168"/>
            <a:ext cx="8637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solidFill>
                  <a:schemeClr val="lt1"/>
                </a:solidFill>
                <a:latin typeface="Lexend Mega Black"/>
                <a:ea typeface="Lexend Mega Black"/>
                <a:cs typeface="Lexend Mega Black"/>
                <a:sym typeface="Lexend Mega Black"/>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5" name="Google Shape;85;p13"/>
          <p:cNvSpPr txBox="1"/>
          <p:nvPr>
            <p:ph idx="19" type="ctrTitle"/>
          </p:nvPr>
        </p:nvSpPr>
        <p:spPr>
          <a:xfrm>
            <a:off x="5712247" y="3673575"/>
            <a:ext cx="27219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19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86" name="Google Shape;86;p13"/>
          <p:cNvSpPr txBox="1"/>
          <p:nvPr>
            <p:ph idx="20" type="subTitle"/>
          </p:nvPr>
        </p:nvSpPr>
        <p:spPr>
          <a:xfrm>
            <a:off x="5712248" y="4086725"/>
            <a:ext cx="2727900" cy="572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000"/>
              <a:buNone/>
              <a:defRPr sz="1400">
                <a:solidFill>
                  <a:schemeClr val="lt1"/>
                </a:solidFill>
              </a:defRPr>
            </a:lvl1pPr>
            <a:lvl2pPr lvl="1" rtl="0">
              <a:lnSpc>
                <a:spcPct val="100000"/>
              </a:lnSpc>
              <a:spcBef>
                <a:spcPts val="0"/>
              </a:spcBef>
              <a:spcAft>
                <a:spcPts val="0"/>
              </a:spcAft>
              <a:buSzPts val="1000"/>
              <a:buNone/>
              <a:defRPr sz="1000"/>
            </a:lvl2pPr>
            <a:lvl3pPr lvl="2" rtl="0">
              <a:lnSpc>
                <a:spcPct val="100000"/>
              </a:lnSpc>
              <a:spcBef>
                <a:spcPts val="0"/>
              </a:spcBef>
              <a:spcAft>
                <a:spcPts val="0"/>
              </a:spcAft>
              <a:buSzPts val="1000"/>
              <a:buNone/>
              <a:defRPr sz="1000"/>
            </a:lvl3pPr>
            <a:lvl4pPr lvl="3" rtl="0">
              <a:lnSpc>
                <a:spcPct val="100000"/>
              </a:lnSpc>
              <a:spcBef>
                <a:spcPts val="0"/>
              </a:spcBef>
              <a:spcAft>
                <a:spcPts val="0"/>
              </a:spcAft>
              <a:buSzPts val="1000"/>
              <a:buNone/>
              <a:defRPr sz="1000"/>
            </a:lvl4pPr>
            <a:lvl5pPr lvl="4" rtl="0">
              <a:lnSpc>
                <a:spcPct val="100000"/>
              </a:lnSpc>
              <a:spcBef>
                <a:spcPts val="0"/>
              </a:spcBef>
              <a:spcAft>
                <a:spcPts val="0"/>
              </a:spcAft>
              <a:buSzPts val="1000"/>
              <a:buNone/>
              <a:defRPr sz="1000"/>
            </a:lvl5pPr>
            <a:lvl6pPr lvl="5" rtl="0">
              <a:lnSpc>
                <a:spcPct val="100000"/>
              </a:lnSpc>
              <a:spcBef>
                <a:spcPts val="0"/>
              </a:spcBef>
              <a:spcAft>
                <a:spcPts val="0"/>
              </a:spcAft>
              <a:buSzPts val="1000"/>
              <a:buNone/>
              <a:defRPr sz="1000"/>
            </a:lvl6pPr>
            <a:lvl7pPr lvl="6" rtl="0">
              <a:lnSpc>
                <a:spcPct val="100000"/>
              </a:lnSpc>
              <a:spcBef>
                <a:spcPts val="0"/>
              </a:spcBef>
              <a:spcAft>
                <a:spcPts val="0"/>
              </a:spcAft>
              <a:buSzPts val="1000"/>
              <a:buNone/>
              <a:defRPr sz="1000"/>
            </a:lvl7pPr>
            <a:lvl8pPr lvl="7" rtl="0">
              <a:lnSpc>
                <a:spcPct val="100000"/>
              </a:lnSpc>
              <a:spcBef>
                <a:spcPts val="0"/>
              </a:spcBef>
              <a:spcAft>
                <a:spcPts val="0"/>
              </a:spcAft>
              <a:buSzPts val="1000"/>
              <a:buNone/>
              <a:defRPr sz="1000"/>
            </a:lvl8pPr>
            <a:lvl9pPr lvl="8" rtl="0">
              <a:lnSpc>
                <a:spcPct val="100000"/>
              </a:lnSpc>
              <a:spcBef>
                <a:spcPts val="0"/>
              </a:spcBef>
              <a:spcAft>
                <a:spcPts val="0"/>
              </a:spcAft>
              <a:buSzPts val="1000"/>
              <a:buNone/>
              <a:defRPr sz="1000"/>
            </a:lvl9pPr>
          </a:lstStyle>
          <a:p/>
        </p:txBody>
      </p:sp>
      <p:sp>
        <p:nvSpPr>
          <p:cNvPr id="87" name="Google Shape;87;p13"/>
          <p:cNvSpPr txBox="1"/>
          <p:nvPr>
            <p:ph hasCustomPrompt="1" idx="21" type="title"/>
          </p:nvPr>
        </p:nvSpPr>
        <p:spPr>
          <a:xfrm>
            <a:off x="4914511" y="3746443"/>
            <a:ext cx="863700" cy="577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a:solidFill>
                  <a:schemeClr val="lt1"/>
                </a:solidFill>
                <a:latin typeface="Lexend Mega Black"/>
                <a:ea typeface="Lexend Mega Black"/>
                <a:cs typeface="Lexend Mega Black"/>
                <a:sym typeface="Lexend Mega Black"/>
              </a:defRPr>
            </a:lvl1pPr>
            <a:lvl2pPr lvl="1"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2pPr>
            <a:lvl3pPr lvl="2"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3pPr>
            <a:lvl4pPr lvl="3"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4pPr>
            <a:lvl5pPr lvl="4"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5pPr>
            <a:lvl6pPr lvl="5"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6pPr>
            <a:lvl7pPr lvl="6"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7pPr>
            <a:lvl8pPr lvl="7"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8pPr>
            <a:lvl9pPr lvl="8" rtl="0">
              <a:spcBef>
                <a:spcPts val="0"/>
              </a:spcBef>
              <a:spcAft>
                <a:spcPts val="0"/>
              </a:spcAft>
              <a:buSzPts val="4800"/>
              <a:buFont typeface="Fira Sans Extra Condensed Medium"/>
              <a:buNone/>
              <a:defRPr sz="4800">
                <a:latin typeface="Fira Sans Extra Condensed Medium"/>
                <a:ea typeface="Fira Sans Extra Condensed Medium"/>
                <a:cs typeface="Fira Sans Extra Condensed Medium"/>
                <a:sym typeface="Fira Sans Extra Condensed Medium"/>
              </a:defRPr>
            </a:lvl9pPr>
          </a:lstStyle>
          <a:p>
            <a:r>
              <a:t>xx%</a:t>
            </a:r>
          </a:p>
        </p:txBody>
      </p:sp>
      <p:sp>
        <p:nvSpPr>
          <p:cNvPr id="88" name="Google Shape;88;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89" name="Shape 89"/>
        <p:cNvGrpSpPr/>
        <p:nvPr/>
      </p:nvGrpSpPr>
      <p:grpSpPr>
        <a:xfrm>
          <a:off x="0" y="0"/>
          <a:ext cx="0" cy="0"/>
          <a:chOff x="0" y="0"/>
          <a:chExt cx="0" cy="0"/>
        </a:xfrm>
      </p:grpSpPr>
      <p:sp>
        <p:nvSpPr>
          <p:cNvPr id="90" name="Google Shape;90;p14"/>
          <p:cNvSpPr/>
          <p:nvPr/>
        </p:nvSpPr>
        <p:spPr>
          <a:xfrm>
            <a:off x="0" y="-75"/>
            <a:ext cx="9144000" cy="2579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4"/>
          <p:cNvSpPr txBox="1"/>
          <p:nvPr>
            <p:ph idx="1" type="subTitle"/>
          </p:nvPr>
        </p:nvSpPr>
        <p:spPr>
          <a:xfrm>
            <a:off x="713225" y="2870075"/>
            <a:ext cx="5211600" cy="1242000"/>
          </a:xfrm>
          <a:prstGeom prst="rect">
            <a:avLst/>
          </a:prstGeom>
        </p:spPr>
        <p:txBody>
          <a:bodyPr anchorCtr="0" anchor="ctr" bIns="91425" lIns="91425" spcFirstLastPara="1" rIns="91425" wrap="square" tIns="91425">
            <a:noAutofit/>
          </a:bodyPr>
          <a:lstStyle>
            <a:lvl1pPr lvl="0" rtl="0">
              <a:spcBef>
                <a:spcPts val="0"/>
              </a:spcBef>
              <a:spcAft>
                <a:spcPts val="0"/>
              </a:spcAft>
              <a:buNone/>
              <a:defRPr sz="2200">
                <a:solidFill>
                  <a:schemeClr val="dk1"/>
                </a:solidFill>
              </a:defRPr>
            </a:lvl1pPr>
            <a:lvl2pPr lvl="1" rtl="0">
              <a:spcBef>
                <a:spcPts val="0"/>
              </a:spcBef>
              <a:spcAft>
                <a:spcPts val="0"/>
              </a:spcAft>
              <a:buNone/>
              <a:defRPr sz="2200">
                <a:solidFill>
                  <a:schemeClr val="dk1"/>
                </a:solidFill>
              </a:defRPr>
            </a:lvl2pPr>
            <a:lvl3pPr lvl="2" rtl="0">
              <a:spcBef>
                <a:spcPts val="0"/>
              </a:spcBef>
              <a:spcAft>
                <a:spcPts val="0"/>
              </a:spcAft>
              <a:buNone/>
              <a:defRPr sz="2200">
                <a:solidFill>
                  <a:schemeClr val="dk1"/>
                </a:solidFill>
              </a:defRPr>
            </a:lvl3pPr>
            <a:lvl4pPr lvl="3" rtl="0">
              <a:spcBef>
                <a:spcPts val="0"/>
              </a:spcBef>
              <a:spcAft>
                <a:spcPts val="0"/>
              </a:spcAft>
              <a:buNone/>
              <a:defRPr sz="2200">
                <a:solidFill>
                  <a:schemeClr val="dk1"/>
                </a:solidFill>
              </a:defRPr>
            </a:lvl4pPr>
            <a:lvl5pPr lvl="4" rtl="0">
              <a:spcBef>
                <a:spcPts val="0"/>
              </a:spcBef>
              <a:spcAft>
                <a:spcPts val="0"/>
              </a:spcAft>
              <a:buNone/>
              <a:defRPr sz="2200">
                <a:solidFill>
                  <a:schemeClr val="dk1"/>
                </a:solidFill>
              </a:defRPr>
            </a:lvl5pPr>
            <a:lvl6pPr lvl="5" rtl="0">
              <a:spcBef>
                <a:spcPts val="0"/>
              </a:spcBef>
              <a:spcAft>
                <a:spcPts val="0"/>
              </a:spcAft>
              <a:buNone/>
              <a:defRPr sz="2200">
                <a:solidFill>
                  <a:schemeClr val="dk1"/>
                </a:solidFill>
              </a:defRPr>
            </a:lvl6pPr>
            <a:lvl7pPr lvl="6" rtl="0">
              <a:spcBef>
                <a:spcPts val="0"/>
              </a:spcBef>
              <a:spcAft>
                <a:spcPts val="0"/>
              </a:spcAft>
              <a:buNone/>
              <a:defRPr sz="2200">
                <a:solidFill>
                  <a:schemeClr val="dk1"/>
                </a:solidFill>
              </a:defRPr>
            </a:lvl7pPr>
            <a:lvl8pPr lvl="7" rtl="0">
              <a:spcBef>
                <a:spcPts val="0"/>
              </a:spcBef>
              <a:spcAft>
                <a:spcPts val="0"/>
              </a:spcAft>
              <a:buNone/>
              <a:defRPr sz="2200">
                <a:solidFill>
                  <a:schemeClr val="dk1"/>
                </a:solidFill>
              </a:defRPr>
            </a:lvl8pPr>
            <a:lvl9pPr lvl="8" rtl="0">
              <a:spcBef>
                <a:spcPts val="0"/>
              </a:spcBef>
              <a:spcAft>
                <a:spcPts val="0"/>
              </a:spcAft>
              <a:buNone/>
              <a:defRPr sz="2200">
                <a:solidFill>
                  <a:schemeClr val="dk1"/>
                </a:solidFill>
              </a:defRPr>
            </a:lvl9pPr>
          </a:lstStyle>
          <a:p/>
        </p:txBody>
      </p:sp>
      <p:sp>
        <p:nvSpPr>
          <p:cNvPr id="92" name="Google Shape;92;p14"/>
          <p:cNvSpPr txBox="1"/>
          <p:nvPr>
            <p:ph idx="2" type="subTitle"/>
          </p:nvPr>
        </p:nvSpPr>
        <p:spPr>
          <a:xfrm>
            <a:off x="713225" y="4037800"/>
            <a:ext cx="4385700" cy="450000"/>
          </a:xfrm>
          <a:prstGeom prst="rect">
            <a:avLst/>
          </a:prstGeom>
        </p:spPr>
        <p:txBody>
          <a:bodyPr anchorCtr="0" anchor="t" bIns="91425" lIns="91425" spcFirstLastPara="1" rIns="91425" wrap="square" tIns="91425">
            <a:noAutofit/>
          </a:bodyPr>
          <a:lstStyle>
            <a:lvl1pPr lvl="0" rtl="0">
              <a:spcBef>
                <a:spcPts val="0"/>
              </a:spcBef>
              <a:spcAft>
                <a:spcPts val="0"/>
              </a:spcAft>
              <a:buNone/>
              <a:defRPr b="1" sz="2000">
                <a:latin typeface="Lexend Mega"/>
                <a:ea typeface="Lexend Mega"/>
                <a:cs typeface="Lexend Mega"/>
                <a:sym typeface="Lexend Mega"/>
              </a:defRPr>
            </a:lvl1pPr>
            <a:lvl2pPr lvl="1" rtl="0">
              <a:spcBef>
                <a:spcPts val="1600"/>
              </a:spcBef>
              <a:spcAft>
                <a:spcPts val="0"/>
              </a:spcAft>
              <a:buNone/>
              <a:defRPr b="1" sz="2000">
                <a:latin typeface="Lexend Mega"/>
                <a:ea typeface="Lexend Mega"/>
                <a:cs typeface="Lexend Mega"/>
                <a:sym typeface="Lexend Mega"/>
              </a:defRPr>
            </a:lvl2pPr>
            <a:lvl3pPr lvl="2" rtl="0">
              <a:spcBef>
                <a:spcPts val="1600"/>
              </a:spcBef>
              <a:spcAft>
                <a:spcPts val="0"/>
              </a:spcAft>
              <a:buNone/>
              <a:defRPr b="1" sz="2000">
                <a:latin typeface="Lexend Mega"/>
                <a:ea typeface="Lexend Mega"/>
                <a:cs typeface="Lexend Mega"/>
                <a:sym typeface="Lexend Mega"/>
              </a:defRPr>
            </a:lvl3pPr>
            <a:lvl4pPr lvl="3" rtl="0">
              <a:spcBef>
                <a:spcPts val="1600"/>
              </a:spcBef>
              <a:spcAft>
                <a:spcPts val="0"/>
              </a:spcAft>
              <a:buNone/>
              <a:defRPr b="1" sz="2000">
                <a:latin typeface="Lexend Mega"/>
                <a:ea typeface="Lexend Mega"/>
                <a:cs typeface="Lexend Mega"/>
                <a:sym typeface="Lexend Mega"/>
              </a:defRPr>
            </a:lvl4pPr>
            <a:lvl5pPr lvl="4" rtl="0">
              <a:spcBef>
                <a:spcPts val="1600"/>
              </a:spcBef>
              <a:spcAft>
                <a:spcPts val="0"/>
              </a:spcAft>
              <a:buNone/>
              <a:defRPr b="1" sz="2000">
                <a:latin typeface="Lexend Mega"/>
                <a:ea typeface="Lexend Mega"/>
                <a:cs typeface="Lexend Mega"/>
                <a:sym typeface="Lexend Mega"/>
              </a:defRPr>
            </a:lvl5pPr>
            <a:lvl6pPr lvl="5" rtl="0">
              <a:spcBef>
                <a:spcPts val="1600"/>
              </a:spcBef>
              <a:spcAft>
                <a:spcPts val="0"/>
              </a:spcAft>
              <a:buNone/>
              <a:defRPr b="1" sz="2000">
                <a:latin typeface="Lexend Mega"/>
                <a:ea typeface="Lexend Mega"/>
                <a:cs typeface="Lexend Mega"/>
                <a:sym typeface="Lexend Mega"/>
              </a:defRPr>
            </a:lvl6pPr>
            <a:lvl7pPr lvl="6" rtl="0">
              <a:spcBef>
                <a:spcPts val="1600"/>
              </a:spcBef>
              <a:spcAft>
                <a:spcPts val="0"/>
              </a:spcAft>
              <a:buNone/>
              <a:defRPr b="1" sz="2000">
                <a:latin typeface="Lexend Mega"/>
                <a:ea typeface="Lexend Mega"/>
                <a:cs typeface="Lexend Mega"/>
                <a:sym typeface="Lexend Mega"/>
              </a:defRPr>
            </a:lvl7pPr>
            <a:lvl8pPr lvl="7" rtl="0">
              <a:spcBef>
                <a:spcPts val="1600"/>
              </a:spcBef>
              <a:spcAft>
                <a:spcPts val="0"/>
              </a:spcAft>
              <a:buNone/>
              <a:defRPr b="1" sz="2000">
                <a:latin typeface="Lexend Mega"/>
                <a:ea typeface="Lexend Mega"/>
                <a:cs typeface="Lexend Mega"/>
                <a:sym typeface="Lexend Mega"/>
              </a:defRPr>
            </a:lvl8pPr>
            <a:lvl9pPr lvl="8" rtl="0">
              <a:spcBef>
                <a:spcPts val="1600"/>
              </a:spcBef>
              <a:spcAft>
                <a:spcPts val="1600"/>
              </a:spcAft>
              <a:buNone/>
              <a:defRPr b="1" sz="2000">
                <a:latin typeface="Lexend Mega"/>
                <a:ea typeface="Lexend Mega"/>
                <a:cs typeface="Lexend Mega"/>
                <a:sym typeface="Lexend Mega"/>
              </a:defRPr>
            </a:lvl9pPr>
          </a:lstStyle>
          <a:p/>
        </p:txBody>
      </p:sp>
      <p:sp>
        <p:nvSpPr>
          <p:cNvPr id="93" name="Google Shape;93;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6">
    <p:spTree>
      <p:nvGrpSpPr>
        <p:cNvPr id="94" name="Shape 94"/>
        <p:cNvGrpSpPr/>
        <p:nvPr/>
      </p:nvGrpSpPr>
      <p:grpSpPr>
        <a:xfrm>
          <a:off x="0" y="0"/>
          <a:ext cx="0" cy="0"/>
          <a:chOff x="0" y="0"/>
          <a:chExt cx="0" cy="0"/>
        </a:xfrm>
      </p:grpSpPr>
      <p:sp>
        <p:nvSpPr>
          <p:cNvPr id="95" name="Google Shape;95;p15"/>
          <p:cNvSpPr/>
          <p:nvPr/>
        </p:nvSpPr>
        <p:spPr>
          <a:xfrm>
            <a:off x="125" y="0"/>
            <a:ext cx="9144000" cy="340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96" name="Google Shape;96;p15"/>
          <p:cNvSpPr txBox="1"/>
          <p:nvPr>
            <p:ph type="title"/>
          </p:nvPr>
        </p:nvSpPr>
        <p:spPr>
          <a:xfrm flipH="1">
            <a:off x="3260575" y="2050538"/>
            <a:ext cx="5170200" cy="13329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3600"/>
              <a:buNone/>
              <a:defRPr sz="3900">
                <a:solidFill>
                  <a:schemeClr val="lt1"/>
                </a:solidFill>
              </a:defRPr>
            </a:lvl1pPr>
            <a:lvl2pPr lvl="1" rtl="0" algn="r">
              <a:spcBef>
                <a:spcPts val="0"/>
              </a:spcBef>
              <a:spcAft>
                <a:spcPts val="0"/>
              </a:spcAft>
              <a:buClr>
                <a:schemeClr val="dk2"/>
              </a:buClr>
              <a:buSzPts val="3600"/>
              <a:buNone/>
              <a:defRPr sz="3600">
                <a:solidFill>
                  <a:schemeClr val="dk2"/>
                </a:solidFill>
              </a:defRPr>
            </a:lvl2pPr>
            <a:lvl3pPr lvl="2" rtl="0" algn="r">
              <a:spcBef>
                <a:spcPts val="0"/>
              </a:spcBef>
              <a:spcAft>
                <a:spcPts val="0"/>
              </a:spcAft>
              <a:buClr>
                <a:schemeClr val="dk2"/>
              </a:buClr>
              <a:buSzPts val="3600"/>
              <a:buNone/>
              <a:defRPr sz="3600">
                <a:solidFill>
                  <a:schemeClr val="dk2"/>
                </a:solidFill>
              </a:defRPr>
            </a:lvl3pPr>
            <a:lvl4pPr lvl="3" rtl="0" algn="r">
              <a:spcBef>
                <a:spcPts val="0"/>
              </a:spcBef>
              <a:spcAft>
                <a:spcPts val="0"/>
              </a:spcAft>
              <a:buClr>
                <a:schemeClr val="dk2"/>
              </a:buClr>
              <a:buSzPts val="3600"/>
              <a:buNone/>
              <a:defRPr sz="3600">
                <a:solidFill>
                  <a:schemeClr val="dk2"/>
                </a:solidFill>
              </a:defRPr>
            </a:lvl4pPr>
            <a:lvl5pPr lvl="4" rtl="0" algn="r">
              <a:spcBef>
                <a:spcPts val="0"/>
              </a:spcBef>
              <a:spcAft>
                <a:spcPts val="0"/>
              </a:spcAft>
              <a:buClr>
                <a:schemeClr val="dk2"/>
              </a:buClr>
              <a:buSzPts val="3600"/>
              <a:buNone/>
              <a:defRPr sz="3600">
                <a:solidFill>
                  <a:schemeClr val="dk2"/>
                </a:solidFill>
              </a:defRPr>
            </a:lvl5pPr>
            <a:lvl6pPr lvl="5" rtl="0" algn="r">
              <a:spcBef>
                <a:spcPts val="0"/>
              </a:spcBef>
              <a:spcAft>
                <a:spcPts val="0"/>
              </a:spcAft>
              <a:buClr>
                <a:schemeClr val="dk2"/>
              </a:buClr>
              <a:buSzPts val="3600"/>
              <a:buNone/>
              <a:defRPr sz="3600">
                <a:solidFill>
                  <a:schemeClr val="dk2"/>
                </a:solidFill>
              </a:defRPr>
            </a:lvl6pPr>
            <a:lvl7pPr lvl="6" rtl="0" algn="r">
              <a:spcBef>
                <a:spcPts val="0"/>
              </a:spcBef>
              <a:spcAft>
                <a:spcPts val="0"/>
              </a:spcAft>
              <a:buClr>
                <a:schemeClr val="dk2"/>
              </a:buClr>
              <a:buSzPts val="3600"/>
              <a:buNone/>
              <a:defRPr sz="3600">
                <a:solidFill>
                  <a:schemeClr val="dk2"/>
                </a:solidFill>
              </a:defRPr>
            </a:lvl7pPr>
            <a:lvl8pPr lvl="7" rtl="0" algn="r">
              <a:spcBef>
                <a:spcPts val="0"/>
              </a:spcBef>
              <a:spcAft>
                <a:spcPts val="0"/>
              </a:spcAft>
              <a:buClr>
                <a:schemeClr val="dk2"/>
              </a:buClr>
              <a:buSzPts val="3600"/>
              <a:buNone/>
              <a:defRPr sz="3600">
                <a:solidFill>
                  <a:schemeClr val="dk2"/>
                </a:solidFill>
              </a:defRPr>
            </a:lvl8pPr>
            <a:lvl9pPr lvl="8" rtl="0" algn="r">
              <a:spcBef>
                <a:spcPts val="0"/>
              </a:spcBef>
              <a:spcAft>
                <a:spcPts val="0"/>
              </a:spcAft>
              <a:buClr>
                <a:schemeClr val="dk2"/>
              </a:buClr>
              <a:buSzPts val="3600"/>
              <a:buNone/>
              <a:defRPr sz="3600">
                <a:solidFill>
                  <a:schemeClr val="dk2"/>
                </a:solidFill>
              </a:defRPr>
            </a:lvl9pPr>
          </a:lstStyle>
          <a:p/>
        </p:txBody>
      </p:sp>
      <p:sp>
        <p:nvSpPr>
          <p:cNvPr id="97" name="Google Shape;97;p15"/>
          <p:cNvSpPr txBox="1"/>
          <p:nvPr>
            <p:ph idx="1" type="subTitle"/>
          </p:nvPr>
        </p:nvSpPr>
        <p:spPr>
          <a:xfrm flipH="1">
            <a:off x="5266675" y="3486913"/>
            <a:ext cx="3164100" cy="7260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1"/>
              </a:buClr>
              <a:buSzPts val="1800"/>
              <a:buNone/>
              <a:defRPr>
                <a:solidFill>
                  <a:schemeClr val="dk1"/>
                </a:solidFill>
              </a:defRPr>
            </a:lvl1pPr>
            <a:lvl2pPr lvl="1" rtl="0" algn="r">
              <a:spcBef>
                <a:spcPts val="0"/>
              </a:spcBef>
              <a:spcAft>
                <a:spcPts val="0"/>
              </a:spcAft>
              <a:buClr>
                <a:schemeClr val="dk1"/>
              </a:buClr>
              <a:buSzPts val="1400"/>
              <a:buNone/>
              <a:defRPr>
                <a:solidFill>
                  <a:schemeClr val="dk1"/>
                </a:solidFill>
              </a:defRPr>
            </a:lvl2pPr>
            <a:lvl3pPr lvl="2" rtl="0" algn="r">
              <a:spcBef>
                <a:spcPts val="0"/>
              </a:spcBef>
              <a:spcAft>
                <a:spcPts val="0"/>
              </a:spcAft>
              <a:buClr>
                <a:schemeClr val="dk1"/>
              </a:buClr>
              <a:buSzPts val="1400"/>
              <a:buNone/>
              <a:defRPr>
                <a:solidFill>
                  <a:schemeClr val="dk1"/>
                </a:solidFill>
              </a:defRPr>
            </a:lvl3pPr>
            <a:lvl4pPr lvl="3" rtl="0" algn="r">
              <a:spcBef>
                <a:spcPts val="0"/>
              </a:spcBef>
              <a:spcAft>
                <a:spcPts val="0"/>
              </a:spcAft>
              <a:buClr>
                <a:schemeClr val="dk1"/>
              </a:buClr>
              <a:buSzPts val="1400"/>
              <a:buNone/>
              <a:defRPr>
                <a:solidFill>
                  <a:schemeClr val="dk1"/>
                </a:solidFill>
              </a:defRPr>
            </a:lvl4pPr>
            <a:lvl5pPr lvl="4" rtl="0" algn="r">
              <a:spcBef>
                <a:spcPts val="0"/>
              </a:spcBef>
              <a:spcAft>
                <a:spcPts val="0"/>
              </a:spcAft>
              <a:buClr>
                <a:schemeClr val="dk1"/>
              </a:buClr>
              <a:buSzPts val="1400"/>
              <a:buNone/>
              <a:defRPr>
                <a:solidFill>
                  <a:schemeClr val="dk1"/>
                </a:solidFill>
              </a:defRPr>
            </a:lvl5pPr>
            <a:lvl6pPr lvl="5" rtl="0" algn="r">
              <a:spcBef>
                <a:spcPts val="0"/>
              </a:spcBef>
              <a:spcAft>
                <a:spcPts val="0"/>
              </a:spcAft>
              <a:buClr>
                <a:schemeClr val="dk1"/>
              </a:buClr>
              <a:buSzPts val="1400"/>
              <a:buNone/>
              <a:defRPr>
                <a:solidFill>
                  <a:schemeClr val="dk1"/>
                </a:solidFill>
              </a:defRPr>
            </a:lvl6pPr>
            <a:lvl7pPr lvl="6" rtl="0" algn="r">
              <a:spcBef>
                <a:spcPts val="0"/>
              </a:spcBef>
              <a:spcAft>
                <a:spcPts val="0"/>
              </a:spcAft>
              <a:buClr>
                <a:schemeClr val="dk1"/>
              </a:buClr>
              <a:buSzPts val="1400"/>
              <a:buNone/>
              <a:defRPr>
                <a:solidFill>
                  <a:schemeClr val="dk1"/>
                </a:solidFill>
              </a:defRPr>
            </a:lvl7pPr>
            <a:lvl8pPr lvl="7" rtl="0" algn="r">
              <a:spcBef>
                <a:spcPts val="0"/>
              </a:spcBef>
              <a:spcAft>
                <a:spcPts val="0"/>
              </a:spcAft>
              <a:buClr>
                <a:schemeClr val="dk1"/>
              </a:buClr>
              <a:buSzPts val="1400"/>
              <a:buNone/>
              <a:defRPr>
                <a:solidFill>
                  <a:schemeClr val="dk1"/>
                </a:solidFill>
              </a:defRPr>
            </a:lvl8pPr>
            <a:lvl9pPr lvl="8" rtl="0" algn="r">
              <a:spcBef>
                <a:spcPts val="0"/>
              </a:spcBef>
              <a:spcAft>
                <a:spcPts val="0"/>
              </a:spcAft>
              <a:buClr>
                <a:schemeClr val="dk1"/>
              </a:buClr>
              <a:buSzPts val="1400"/>
              <a:buNone/>
              <a:defRPr>
                <a:solidFill>
                  <a:schemeClr val="dk1"/>
                </a:solidFill>
              </a:defRPr>
            </a:lvl9pPr>
          </a:lstStyle>
          <a:p/>
        </p:txBody>
      </p:sp>
      <p:sp>
        <p:nvSpPr>
          <p:cNvPr id="98" name="Google Shape;98;p15"/>
          <p:cNvSpPr txBox="1"/>
          <p:nvPr>
            <p:ph hasCustomPrompt="1" idx="2" type="title"/>
          </p:nvPr>
        </p:nvSpPr>
        <p:spPr>
          <a:xfrm flipH="1">
            <a:off x="6634675" y="924500"/>
            <a:ext cx="1796100" cy="1052400"/>
          </a:xfrm>
          <a:prstGeom prst="rect">
            <a:avLst/>
          </a:prstGeom>
        </p:spPr>
        <p:txBody>
          <a:bodyPr anchorCtr="0" anchor="ctr" bIns="91425" lIns="91425" spcFirstLastPara="1" rIns="91425" wrap="square" tIns="91425">
            <a:noAutofit/>
          </a:bodyPr>
          <a:lstStyle>
            <a:lvl1pPr lvl="0" rtl="0" algn="r">
              <a:spcBef>
                <a:spcPts val="0"/>
              </a:spcBef>
              <a:spcAft>
                <a:spcPts val="0"/>
              </a:spcAft>
              <a:buClr>
                <a:schemeClr val="dk2"/>
              </a:buClr>
              <a:buSzPts val="8900"/>
              <a:buNone/>
              <a:defRPr b="0" sz="6000">
                <a:solidFill>
                  <a:schemeClr val="lt1"/>
                </a:solidFill>
                <a:latin typeface="Lexend Mega Black"/>
                <a:ea typeface="Lexend Mega Black"/>
                <a:cs typeface="Lexend Mega Black"/>
                <a:sym typeface="Lexend Mega Black"/>
              </a:defRPr>
            </a:lvl1pPr>
            <a:lvl2pPr lvl="1" rtl="0" algn="r">
              <a:spcBef>
                <a:spcPts val="0"/>
              </a:spcBef>
              <a:spcAft>
                <a:spcPts val="0"/>
              </a:spcAft>
              <a:buClr>
                <a:schemeClr val="dk2"/>
              </a:buClr>
              <a:buSzPts val="8900"/>
              <a:buNone/>
              <a:defRPr sz="8900">
                <a:solidFill>
                  <a:schemeClr val="dk2"/>
                </a:solidFill>
              </a:defRPr>
            </a:lvl2pPr>
            <a:lvl3pPr lvl="2" rtl="0" algn="r">
              <a:spcBef>
                <a:spcPts val="0"/>
              </a:spcBef>
              <a:spcAft>
                <a:spcPts val="0"/>
              </a:spcAft>
              <a:buClr>
                <a:schemeClr val="dk2"/>
              </a:buClr>
              <a:buSzPts val="8900"/>
              <a:buNone/>
              <a:defRPr sz="8900">
                <a:solidFill>
                  <a:schemeClr val="dk2"/>
                </a:solidFill>
              </a:defRPr>
            </a:lvl3pPr>
            <a:lvl4pPr lvl="3" rtl="0" algn="r">
              <a:spcBef>
                <a:spcPts val="0"/>
              </a:spcBef>
              <a:spcAft>
                <a:spcPts val="0"/>
              </a:spcAft>
              <a:buClr>
                <a:schemeClr val="dk2"/>
              </a:buClr>
              <a:buSzPts val="8900"/>
              <a:buNone/>
              <a:defRPr sz="8900">
                <a:solidFill>
                  <a:schemeClr val="dk2"/>
                </a:solidFill>
              </a:defRPr>
            </a:lvl4pPr>
            <a:lvl5pPr lvl="4" rtl="0" algn="r">
              <a:spcBef>
                <a:spcPts val="0"/>
              </a:spcBef>
              <a:spcAft>
                <a:spcPts val="0"/>
              </a:spcAft>
              <a:buClr>
                <a:schemeClr val="dk2"/>
              </a:buClr>
              <a:buSzPts val="8900"/>
              <a:buNone/>
              <a:defRPr sz="8900">
                <a:solidFill>
                  <a:schemeClr val="dk2"/>
                </a:solidFill>
              </a:defRPr>
            </a:lvl5pPr>
            <a:lvl6pPr lvl="5" rtl="0" algn="r">
              <a:spcBef>
                <a:spcPts val="0"/>
              </a:spcBef>
              <a:spcAft>
                <a:spcPts val="0"/>
              </a:spcAft>
              <a:buClr>
                <a:schemeClr val="dk2"/>
              </a:buClr>
              <a:buSzPts val="8900"/>
              <a:buNone/>
              <a:defRPr sz="8900">
                <a:solidFill>
                  <a:schemeClr val="dk2"/>
                </a:solidFill>
              </a:defRPr>
            </a:lvl6pPr>
            <a:lvl7pPr lvl="6" rtl="0" algn="r">
              <a:spcBef>
                <a:spcPts val="0"/>
              </a:spcBef>
              <a:spcAft>
                <a:spcPts val="0"/>
              </a:spcAft>
              <a:buClr>
                <a:schemeClr val="dk2"/>
              </a:buClr>
              <a:buSzPts val="8900"/>
              <a:buNone/>
              <a:defRPr sz="8900">
                <a:solidFill>
                  <a:schemeClr val="dk2"/>
                </a:solidFill>
              </a:defRPr>
            </a:lvl7pPr>
            <a:lvl8pPr lvl="7" rtl="0" algn="r">
              <a:spcBef>
                <a:spcPts val="0"/>
              </a:spcBef>
              <a:spcAft>
                <a:spcPts val="0"/>
              </a:spcAft>
              <a:buClr>
                <a:schemeClr val="dk2"/>
              </a:buClr>
              <a:buSzPts val="8900"/>
              <a:buNone/>
              <a:defRPr sz="8900">
                <a:solidFill>
                  <a:schemeClr val="dk2"/>
                </a:solidFill>
              </a:defRPr>
            </a:lvl8pPr>
            <a:lvl9pPr lvl="8" rtl="0" algn="r">
              <a:spcBef>
                <a:spcPts val="0"/>
              </a:spcBef>
              <a:spcAft>
                <a:spcPts val="0"/>
              </a:spcAft>
              <a:buClr>
                <a:schemeClr val="dk2"/>
              </a:buClr>
              <a:buSzPts val="8900"/>
              <a:buNone/>
              <a:defRPr sz="8900">
                <a:solidFill>
                  <a:schemeClr val="dk2"/>
                </a:solidFill>
              </a:defRPr>
            </a:lvl9pPr>
          </a:lstStyle>
          <a:p>
            <a:r>
              <a:t>xx%</a:t>
            </a:r>
          </a:p>
        </p:txBody>
      </p:sp>
      <p:sp>
        <p:nvSpPr>
          <p:cNvPr id="99" name="Google Shape;99;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2">
    <p:spTree>
      <p:nvGrpSpPr>
        <p:cNvPr id="100" name="Shape 100"/>
        <p:cNvGrpSpPr/>
        <p:nvPr/>
      </p:nvGrpSpPr>
      <p:grpSpPr>
        <a:xfrm>
          <a:off x="0" y="0"/>
          <a:ext cx="0" cy="0"/>
          <a:chOff x="0" y="0"/>
          <a:chExt cx="0" cy="0"/>
        </a:xfrm>
      </p:grpSpPr>
      <p:sp>
        <p:nvSpPr>
          <p:cNvPr id="101" name="Google Shape;101;p16"/>
          <p:cNvSpPr/>
          <p:nvPr/>
        </p:nvSpPr>
        <p:spPr>
          <a:xfrm>
            <a:off x="125" y="1221650"/>
            <a:ext cx="9144000" cy="392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6"/>
          <p:cNvSpPr txBox="1"/>
          <p:nvPr>
            <p:ph type="title"/>
          </p:nvPr>
        </p:nvSpPr>
        <p:spPr>
          <a:xfrm flipH="1">
            <a:off x="724175"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200"/>
              <a:buNone/>
              <a:defRPr sz="3300">
                <a:solidFill>
                  <a:schemeClr val="dk2"/>
                </a:solidFill>
              </a:defRPr>
            </a:lvl1pPr>
            <a:lvl2pPr lvl="1" rtl="0" algn="ctr">
              <a:spcBef>
                <a:spcPts val="0"/>
              </a:spcBef>
              <a:spcAft>
                <a:spcPts val="0"/>
              </a:spcAft>
              <a:buClr>
                <a:schemeClr val="dk2"/>
              </a:buClr>
              <a:buSzPts val="3200"/>
              <a:buNone/>
              <a:defRPr>
                <a:solidFill>
                  <a:schemeClr val="dk2"/>
                </a:solidFill>
              </a:defRPr>
            </a:lvl2pPr>
            <a:lvl3pPr lvl="2" rtl="0" algn="ctr">
              <a:spcBef>
                <a:spcPts val="0"/>
              </a:spcBef>
              <a:spcAft>
                <a:spcPts val="0"/>
              </a:spcAft>
              <a:buClr>
                <a:schemeClr val="dk2"/>
              </a:buClr>
              <a:buSzPts val="3200"/>
              <a:buNone/>
              <a:defRPr>
                <a:solidFill>
                  <a:schemeClr val="dk2"/>
                </a:solidFill>
              </a:defRPr>
            </a:lvl3pPr>
            <a:lvl4pPr lvl="3" rtl="0" algn="ctr">
              <a:spcBef>
                <a:spcPts val="0"/>
              </a:spcBef>
              <a:spcAft>
                <a:spcPts val="0"/>
              </a:spcAft>
              <a:buClr>
                <a:schemeClr val="dk2"/>
              </a:buClr>
              <a:buSzPts val="3200"/>
              <a:buNone/>
              <a:defRPr>
                <a:solidFill>
                  <a:schemeClr val="dk2"/>
                </a:solidFill>
              </a:defRPr>
            </a:lvl4pPr>
            <a:lvl5pPr lvl="4" rtl="0" algn="ctr">
              <a:spcBef>
                <a:spcPts val="0"/>
              </a:spcBef>
              <a:spcAft>
                <a:spcPts val="0"/>
              </a:spcAft>
              <a:buClr>
                <a:schemeClr val="dk2"/>
              </a:buClr>
              <a:buSzPts val="3200"/>
              <a:buNone/>
              <a:defRPr>
                <a:solidFill>
                  <a:schemeClr val="dk2"/>
                </a:solidFill>
              </a:defRPr>
            </a:lvl5pPr>
            <a:lvl6pPr lvl="5" rtl="0" algn="ctr">
              <a:spcBef>
                <a:spcPts val="0"/>
              </a:spcBef>
              <a:spcAft>
                <a:spcPts val="0"/>
              </a:spcAft>
              <a:buClr>
                <a:schemeClr val="dk2"/>
              </a:buClr>
              <a:buSzPts val="3200"/>
              <a:buNone/>
              <a:defRPr>
                <a:solidFill>
                  <a:schemeClr val="dk2"/>
                </a:solidFill>
              </a:defRPr>
            </a:lvl6pPr>
            <a:lvl7pPr lvl="6" rtl="0" algn="ctr">
              <a:spcBef>
                <a:spcPts val="0"/>
              </a:spcBef>
              <a:spcAft>
                <a:spcPts val="0"/>
              </a:spcAft>
              <a:buClr>
                <a:schemeClr val="dk2"/>
              </a:buClr>
              <a:buSzPts val="3200"/>
              <a:buNone/>
              <a:defRPr>
                <a:solidFill>
                  <a:schemeClr val="dk2"/>
                </a:solidFill>
              </a:defRPr>
            </a:lvl7pPr>
            <a:lvl8pPr lvl="7" rtl="0" algn="ctr">
              <a:spcBef>
                <a:spcPts val="0"/>
              </a:spcBef>
              <a:spcAft>
                <a:spcPts val="0"/>
              </a:spcAft>
              <a:buClr>
                <a:schemeClr val="dk2"/>
              </a:buClr>
              <a:buSzPts val="3200"/>
              <a:buNone/>
              <a:defRPr>
                <a:solidFill>
                  <a:schemeClr val="dk2"/>
                </a:solidFill>
              </a:defRPr>
            </a:lvl8pPr>
            <a:lvl9pPr lvl="8" rtl="0" algn="ctr">
              <a:spcBef>
                <a:spcPts val="0"/>
              </a:spcBef>
              <a:spcAft>
                <a:spcPts val="0"/>
              </a:spcAft>
              <a:buClr>
                <a:schemeClr val="dk2"/>
              </a:buClr>
              <a:buSzPts val="3200"/>
              <a:buNone/>
              <a:defRPr>
                <a:solidFill>
                  <a:schemeClr val="dk2"/>
                </a:solidFill>
              </a:defRPr>
            </a:lvl9pPr>
          </a:lstStyle>
          <a:p/>
        </p:txBody>
      </p:sp>
      <p:sp>
        <p:nvSpPr>
          <p:cNvPr id="103" name="Google Shape;103;p16"/>
          <p:cNvSpPr txBox="1"/>
          <p:nvPr>
            <p:ph idx="1" type="subTitle"/>
          </p:nvPr>
        </p:nvSpPr>
        <p:spPr>
          <a:xfrm>
            <a:off x="703525" y="3662175"/>
            <a:ext cx="23532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lt1"/>
                </a:solidFill>
                <a:latin typeface="Lexend Mega"/>
                <a:ea typeface="Lexend Mega"/>
                <a:cs typeface="Lexend Mega"/>
                <a:sym typeface="Lexend Meg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4" name="Google Shape;104;p16"/>
          <p:cNvSpPr txBox="1"/>
          <p:nvPr>
            <p:ph idx="2" type="subTitle"/>
          </p:nvPr>
        </p:nvSpPr>
        <p:spPr>
          <a:xfrm>
            <a:off x="3394025" y="3662175"/>
            <a:ext cx="23532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lt1"/>
                </a:solidFill>
                <a:latin typeface="Lexend Mega"/>
                <a:ea typeface="Lexend Mega"/>
                <a:cs typeface="Lexend Mega"/>
                <a:sym typeface="Lexend Meg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5" name="Google Shape;105;p16"/>
          <p:cNvSpPr txBox="1"/>
          <p:nvPr>
            <p:ph idx="3" type="subTitle"/>
          </p:nvPr>
        </p:nvSpPr>
        <p:spPr>
          <a:xfrm>
            <a:off x="703525" y="4116674"/>
            <a:ext cx="23532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 name="Google Shape;106;p16"/>
          <p:cNvSpPr txBox="1"/>
          <p:nvPr>
            <p:ph idx="4" type="subTitle"/>
          </p:nvPr>
        </p:nvSpPr>
        <p:spPr>
          <a:xfrm>
            <a:off x="3394025" y="4116674"/>
            <a:ext cx="23532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7" name="Google Shape;107;p16"/>
          <p:cNvSpPr txBox="1"/>
          <p:nvPr>
            <p:ph hasCustomPrompt="1" idx="5" type="title"/>
          </p:nvPr>
        </p:nvSpPr>
        <p:spPr>
          <a:xfrm>
            <a:off x="703525" y="1454925"/>
            <a:ext cx="23532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a:r>
              <a:t>xx%</a:t>
            </a:r>
          </a:p>
        </p:txBody>
      </p:sp>
      <p:sp>
        <p:nvSpPr>
          <p:cNvPr id="108" name="Google Shape;108;p16"/>
          <p:cNvSpPr txBox="1"/>
          <p:nvPr>
            <p:ph hasCustomPrompt="1" idx="6" type="title"/>
          </p:nvPr>
        </p:nvSpPr>
        <p:spPr>
          <a:xfrm>
            <a:off x="3395475" y="1454925"/>
            <a:ext cx="23532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a:r>
              <a:t>xx%</a:t>
            </a:r>
          </a:p>
        </p:txBody>
      </p:sp>
      <p:sp>
        <p:nvSpPr>
          <p:cNvPr id="109" name="Google Shape;109;p16"/>
          <p:cNvSpPr txBox="1"/>
          <p:nvPr>
            <p:ph idx="7" type="subTitle"/>
          </p:nvPr>
        </p:nvSpPr>
        <p:spPr>
          <a:xfrm>
            <a:off x="6084525" y="3662175"/>
            <a:ext cx="2353200" cy="4545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800"/>
              <a:buNone/>
              <a:defRPr b="1" sz="2200">
                <a:solidFill>
                  <a:schemeClr val="lt1"/>
                </a:solidFill>
                <a:latin typeface="Lexend Mega"/>
                <a:ea typeface="Lexend Mega"/>
                <a:cs typeface="Lexend Mega"/>
                <a:sym typeface="Lexend Mega"/>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0" name="Google Shape;110;p16"/>
          <p:cNvSpPr txBox="1"/>
          <p:nvPr>
            <p:ph idx="8" type="subTitle"/>
          </p:nvPr>
        </p:nvSpPr>
        <p:spPr>
          <a:xfrm>
            <a:off x="6084525" y="4116674"/>
            <a:ext cx="2353200" cy="5151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1" name="Google Shape;111;p16"/>
          <p:cNvSpPr txBox="1"/>
          <p:nvPr>
            <p:ph hasCustomPrompt="1" idx="9" type="title"/>
          </p:nvPr>
        </p:nvSpPr>
        <p:spPr>
          <a:xfrm>
            <a:off x="6084500" y="1454925"/>
            <a:ext cx="2353200" cy="4113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800"/>
              <a:buNone/>
              <a:defRPr>
                <a:solidFill>
                  <a:schemeClr val="lt1"/>
                </a:solidFill>
              </a:defRPr>
            </a:lvl1pPr>
            <a:lvl2pPr lvl="1" rtl="0" algn="ctr">
              <a:spcBef>
                <a:spcPts val="0"/>
              </a:spcBef>
              <a:spcAft>
                <a:spcPts val="0"/>
              </a:spcAft>
              <a:buClr>
                <a:schemeClr val="dk2"/>
              </a:buClr>
              <a:buSzPts val="1800"/>
              <a:buNone/>
              <a:defRPr sz="1800">
                <a:solidFill>
                  <a:schemeClr val="dk2"/>
                </a:solidFill>
              </a:defRPr>
            </a:lvl2pPr>
            <a:lvl3pPr lvl="2" rtl="0" algn="ctr">
              <a:spcBef>
                <a:spcPts val="0"/>
              </a:spcBef>
              <a:spcAft>
                <a:spcPts val="0"/>
              </a:spcAft>
              <a:buClr>
                <a:schemeClr val="dk2"/>
              </a:buClr>
              <a:buSzPts val="1800"/>
              <a:buNone/>
              <a:defRPr sz="1800">
                <a:solidFill>
                  <a:schemeClr val="dk2"/>
                </a:solidFill>
              </a:defRPr>
            </a:lvl3pPr>
            <a:lvl4pPr lvl="3" rtl="0" algn="ctr">
              <a:spcBef>
                <a:spcPts val="0"/>
              </a:spcBef>
              <a:spcAft>
                <a:spcPts val="0"/>
              </a:spcAft>
              <a:buClr>
                <a:schemeClr val="dk2"/>
              </a:buClr>
              <a:buSzPts val="1800"/>
              <a:buNone/>
              <a:defRPr sz="1800">
                <a:solidFill>
                  <a:schemeClr val="dk2"/>
                </a:solidFill>
              </a:defRPr>
            </a:lvl4pPr>
            <a:lvl5pPr lvl="4" rtl="0" algn="ctr">
              <a:spcBef>
                <a:spcPts val="0"/>
              </a:spcBef>
              <a:spcAft>
                <a:spcPts val="0"/>
              </a:spcAft>
              <a:buClr>
                <a:schemeClr val="dk2"/>
              </a:buClr>
              <a:buSzPts val="1800"/>
              <a:buNone/>
              <a:defRPr sz="1800">
                <a:solidFill>
                  <a:schemeClr val="dk2"/>
                </a:solidFill>
              </a:defRPr>
            </a:lvl5pPr>
            <a:lvl6pPr lvl="5" rtl="0" algn="ctr">
              <a:spcBef>
                <a:spcPts val="0"/>
              </a:spcBef>
              <a:spcAft>
                <a:spcPts val="0"/>
              </a:spcAft>
              <a:buClr>
                <a:schemeClr val="dk2"/>
              </a:buClr>
              <a:buSzPts val="1800"/>
              <a:buNone/>
              <a:defRPr sz="1800">
                <a:solidFill>
                  <a:schemeClr val="dk2"/>
                </a:solidFill>
              </a:defRPr>
            </a:lvl6pPr>
            <a:lvl7pPr lvl="6" rtl="0" algn="ctr">
              <a:spcBef>
                <a:spcPts val="0"/>
              </a:spcBef>
              <a:spcAft>
                <a:spcPts val="0"/>
              </a:spcAft>
              <a:buClr>
                <a:schemeClr val="dk2"/>
              </a:buClr>
              <a:buSzPts val="1800"/>
              <a:buNone/>
              <a:defRPr sz="1800">
                <a:solidFill>
                  <a:schemeClr val="dk2"/>
                </a:solidFill>
              </a:defRPr>
            </a:lvl7pPr>
            <a:lvl8pPr lvl="7" rtl="0" algn="ctr">
              <a:spcBef>
                <a:spcPts val="0"/>
              </a:spcBef>
              <a:spcAft>
                <a:spcPts val="0"/>
              </a:spcAft>
              <a:buClr>
                <a:schemeClr val="dk2"/>
              </a:buClr>
              <a:buSzPts val="1800"/>
              <a:buNone/>
              <a:defRPr sz="1800">
                <a:solidFill>
                  <a:schemeClr val="dk2"/>
                </a:solidFill>
              </a:defRPr>
            </a:lvl8pPr>
            <a:lvl9pPr lvl="8" rtl="0" algn="ctr">
              <a:spcBef>
                <a:spcPts val="0"/>
              </a:spcBef>
              <a:spcAft>
                <a:spcPts val="0"/>
              </a:spcAft>
              <a:buClr>
                <a:schemeClr val="dk2"/>
              </a:buClr>
              <a:buSzPts val="1800"/>
              <a:buNone/>
              <a:defRPr sz="1800">
                <a:solidFill>
                  <a:schemeClr val="dk2"/>
                </a:solidFill>
              </a:defRPr>
            </a:lvl9pPr>
          </a:lstStyle>
          <a:p>
            <a:r>
              <a:t>xx%</a:t>
            </a:r>
          </a:p>
        </p:txBody>
      </p:sp>
      <p:sp>
        <p:nvSpPr>
          <p:cNvPr id="112" name="Google Shape;11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2">
    <p:spTree>
      <p:nvGrpSpPr>
        <p:cNvPr id="113" name="Shape 113"/>
        <p:cNvGrpSpPr/>
        <p:nvPr/>
      </p:nvGrpSpPr>
      <p:grpSpPr>
        <a:xfrm>
          <a:off x="0" y="0"/>
          <a:ext cx="0" cy="0"/>
          <a:chOff x="0" y="0"/>
          <a:chExt cx="0" cy="0"/>
        </a:xfrm>
      </p:grpSpPr>
      <p:sp>
        <p:nvSpPr>
          <p:cNvPr id="114" name="Google Shape;114;p17"/>
          <p:cNvSpPr/>
          <p:nvPr/>
        </p:nvSpPr>
        <p:spPr>
          <a:xfrm>
            <a:off x="125" y="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7"/>
          <p:cNvSpPr txBox="1"/>
          <p:nvPr>
            <p:ph type="title"/>
          </p:nvPr>
        </p:nvSpPr>
        <p:spPr>
          <a:xfrm>
            <a:off x="3946975" y="1591200"/>
            <a:ext cx="4483800" cy="72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33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6" name="Google Shape;116;p17"/>
          <p:cNvSpPr txBox="1"/>
          <p:nvPr>
            <p:ph idx="1" type="subTitle"/>
          </p:nvPr>
        </p:nvSpPr>
        <p:spPr>
          <a:xfrm>
            <a:off x="4572000" y="2317200"/>
            <a:ext cx="3858600" cy="1235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1400">
                <a:solidFill>
                  <a:schemeClr val="lt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7" name="Google Shape;11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18" name="Shape 118"/>
        <p:cNvGrpSpPr/>
        <p:nvPr/>
      </p:nvGrpSpPr>
      <p:grpSpPr>
        <a:xfrm>
          <a:off x="0" y="0"/>
          <a:ext cx="0" cy="0"/>
          <a:chOff x="0" y="0"/>
          <a:chExt cx="0" cy="0"/>
        </a:xfrm>
      </p:grpSpPr>
      <p:sp>
        <p:nvSpPr>
          <p:cNvPr id="119" name="Google Shape;119;p18"/>
          <p:cNvSpPr/>
          <p:nvPr/>
        </p:nvSpPr>
        <p:spPr>
          <a:xfrm>
            <a:off x="0" y="0"/>
            <a:ext cx="9144000" cy="2258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8"/>
          <p:cNvSpPr txBox="1"/>
          <p:nvPr>
            <p:ph type="title"/>
          </p:nvPr>
        </p:nvSpPr>
        <p:spPr>
          <a:xfrm>
            <a:off x="4141075" y="1472975"/>
            <a:ext cx="4289700" cy="726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3300">
                <a:solidFill>
                  <a:schemeClr val="lt1"/>
                </a:solidFill>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21" name="Google Shape;121;p18"/>
          <p:cNvSpPr txBox="1"/>
          <p:nvPr>
            <p:ph idx="1" type="subTitle"/>
          </p:nvPr>
        </p:nvSpPr>
        <p:spPr>
          <a:xfrm>
            <a:off x="4667050" y="2351375"/>
            <a:ext cx="3763500" cy="1486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100"/>
              <a:buNone/>
              <a:defRPr sz="1400">
                <a:solidFill>
                  <a:schemeClr val="dk1"/>
                </a:solidFill>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22" name="Google Shape;12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5">
    <p:spTree>
      <p:nvGrpSpPr>
        <p:cNvPr id="123" name="Shape 123"/>
        <p:cNvGrpSpPr/>
        <p:nvPr/>
      </p:nvGrpSpPr>
      <p:grpSpPr>
        <a:xfrm>
          <a:off x="0" y="0"/>
          <a:ext cx="0" cy="0"/>
          <a:chOff x="0" y="0"/>
          <a:chExt cx="0" cy="0"/>
        </a:xfrm>
      </p:grpSpPr>
      <p:sp>
        <p:nvSpPr>
          <p:cNvPr id="124" name="Google Shape;124;p19"/>
          <p:cNvSpPr/>
          <p:nvPr/>
        </p:nvSpPr>
        <p:spPr>
          <a:xfrm>
            <a:off x="0" y="2115300"/>
            <a:ext cx="9144000" cy="302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type="title"/>
          </p:nvPr>
        </p:nvSpPr>
        <p:spPr>
          <a:xfrm flipH="1">
            <a:off x="713225" y="1389525"/>
            <a:ext cx="4289700" cy="726000"/>
          </a:xfrm>
          <a:prstGeom prst="rect">
            <a:avLst/>
          </a:prstGeom>
        </p:spPr>
        <p:txBody>
          <a:bodyPr anchorCtr="0" anchor="ctr" bIns="91425" lIns="91425" spcFirstLastPara="1" rIns="91425" wrap="square" tIns="91425">
            <a:noAutofit/>
          </a:bodyPr>
          <a:lstStyle>
            <a:lvl1pPr lvl="0" rtl="0">
              <a:spcBef>
                <a:spcPts val="0"/>
              </a:spcBef>
              <a:spcAft>
                <a:spcPts val="0"/>
              </a:spcAft>
              <a:buSzPts val="4200"/>
              <a:buNone/>
              <a:defRPr sz="3300">
                <a:solidFill>
                  <a:schemeClr val="dk2"/>
                </a:solidFill>
              </a:defRPr>
            </a:lvl1pPr>
            <a:lvl2pPr lvl="1" rtl="0">
              <a:spcBef>
                <a:spcPts val="0"/>
              </a:spcBef>
              <a:spcAft>
                <a:spcPts val="0"/>
              </a:spcAft>
              <a:buSzPts val="4200"/>
              <a:buNone/>
              <a:defRPr sz="4200"/>
            </a:lvl2pPr>
            <a:lvl3pPr lvl="2" rtl="0">
              <a:spcBef>
                <a:spcPts val="0"/>
              </a:spcBef>
              <a:spcAft>
                <a:spcPts val="0"/>
              </a:spcAft>
              <a:buSzPts val="4200"/>
              <a:buNone/>
              <a:defRPr sz="4200"/>
            </a:lvl3pPr>
            <a:lvl4pPr lvl="3" rtl="0">
              <a:spcBef>
                <a:spcPts val="0"/>
              </a:spcBef>
              <a:spcAft>
                <a:spcPts val="0"/>
              </a:spcAft>
              <a:buSzPts val="4200"/>
              <a:buNone/>
              <a:defRPr sz="4200"/>
            </a:lvl4pPr>
            <a:lvl5pPr lvl="4" rtl="0">
              <a:spcBef>
                <a:spcPts val="0"/>
              </a:spcBef>
              <a:spcAft>
                <a:spcPts val="0"/>
              </a:spcAft>
              <a:buSzPts val="4200"/>
              <a:buNone/>
              <a:defRPr sz="4200"/>
            </a:lvl5pPr>
            <a:lvl6pPr lvl="5" rtl="0">
              <a:spcBef>
                <a:spcPts val="0"/>
              </a:spcBef>
              <a:spcAft>
                <a:spcPts val="0"/>
              </a:spcAft>
              <a:buSzPts val="4200"/>
              <a:buNone/>
              <a:defRPr sz="4200"/>
            </a:lvl6pPr>
            <a:lvl7pPr lvl="6" rtl="0">
              <a:spcBef>
                <a:spcPts val="0"/>
              </a:spcBef>
              <a:spcAft>
                <a:spcPts val="0"/>
              </a:spcAft>
              <a:buSzPts val="4200"/>
              <a:buNone/>
              <a:defRPr sz="4200"/>
            </a:lvl7pPr>
            <a:lvl8pPr lvl="7" rtl="0">
              <a:spcBef>
                <a:spcPts val="0"/>
              </a:spcBef>
              <a:spcAft>
                <a:spcPts val="0"/>
              </a:spcAft>
              <a:buSzPts val="4200"/>
              <a:buNone/>
              <a:defRPr sz="4200"/>
            </a:lvl8pPr>
            <a:lvl9pPr lvl="8" rtl="0">
              <a:spcBef>
                <a:spcPts val="0"/>
              </a:spcBef>
              <a:spcAft>
                <a:spcPts val="0"/>
              </a:spcAft>
              <a:buSzPts val="4200"/>
              <a:buNone/>
              <a:defRPr sz="4200"/>
            </a:lvl9pPr>
          </a:lstStyle>
          <a:p/>
        </p:txBody>
      </p:sp>
      <p:sp>
        <p:nvSpPr>
          <p:cNvPr id="126" name="Google Shape;126;p19"/>
          <p:cNvSpPr txBox="1"/>
          <p:nvPr>
            <p:ph idx="1" type="subTitle"/>
          </p:nvPr>
        </p:nvSpPr>
        <p:spPr>
          <a:xfrm flipH="1">
            <a:off x="713450" y="2267925"/>
            <a:ext cx="3763500" cy="1486200"/>
          </a:xfrm>
          <a:prstGeom prst="rect">
            <a:avLst/>
          </a:prstGeom>
        </p:spPr>
        <p:txBody>
          <a:bodyPr anchorCtr="0" anchor="t" bIns="91425" lIns="91425" spcFirstLastPara="1" rIns="91425" wrap="square" tIns="91425">
            <a:noAutofit/>
          </a:bodyPr>
          <a:lstStyle>
            <a:lvl1pPr lvl="0" rtl="0">
              <a:spcBef>
                <a:spcPts val="0"/>
              </a:spcBef>
              <a:spcAft>
                <a:spcPts val="0"/>
              </a:spcAft>
              <a:buSzPts val="2100"/>
              <a:buNone/>
              <a:defRPr sz="1400">
                <a:solidFill>
                  <a:schemeClr val="lt1"/>
                </a:solidFill>
                <a:latin typeface="Inter Light"/>
                <a:ea typeface="Inter Light"/>
                <a:cs typeface="Inter Light"/>
                <a:sym typeface="Inter Light"/>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27" name="Google Shape;127;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128" name="Shape 128"/>
        <p:cNvGrpSpPr/>
        <p:nvPr/>
      </p:nvGrpSpPr>
      <p:grpSpPr>
        <a:xfrm>
          <a:off x="0" y="0"/>
          <a:ext cx="0" cy="0"/>
          <a:chOff x="0" y="0"/>
          <a:chExt cx="0" cy="0"/>
        </a:xfrm>
      </p:grpSpPr>
      <p:sp>
        <p:nvSpPr>
          <p:cNvPr id="129" name="Google Shape;129;p20"/>
          <p:cNvSpPr/>
          <p:nvPr/>
        </p:nvSpPr>
        <p:spPr>
          <a:xfrm>
            <a:off x="125" y="0"/>
            <a:ext cx="9144000" cy="2730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txBox="1"/>
          <p:nvPr>
            <p:ph type="title"/>
          </p:nvPr>
        </p:nvSpPr>
        <p:spPr>
          <a:xfrm>
            <a:off x="4890475" y="1573275"/>
            <a:ext cx="3540300" cy="10197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3300">
                <a:solidFill>
                  <a:schemeClr val="lt1"/>
                </a:solidFill>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31" name="Google Shape;131;p20"/>
          <p:cNvSpPr txBox="1"/>
          <p:nvPr>
            <p:ph idx="1" type="subTitle"/>
          </p:nvPr>
        </p:nvSpPr>
        <p:spPr>
          <a:xfrm>
            <a:off x="4432200" y="2825600"/>
            <a:ext cx="3998700" cy="8589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2" name="Google Shape;13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125" y="0"/>
            <a:ext cx="9144000" cy="3408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713225" y="2047600"/>
            <a:ext cx="3646200" cy="13329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9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9" name="Google Shape;19;p3"/>
          <p:cNvSpPr txBox="1"/>
          <p:nvPr>
            <p:ph idx="1" type="subTitle"/>
          </p:nvPr>
        </p:nvSpPr>
        <p:spPr>
          <a:xfrm>
            <a:off x="713225" y="3488838"/>
            <a:ext cx="3646200" cy="726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1800"/>
              <a:buNone/>
              <a:defRPr>
                <a:solidFill>
                  <a:schemeClr val="dk1"/>
                </a:solidFill>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p:txBody>
      </p:sp>
      <p:sp>
        <p:nvSpPr>
          <p:cNvPr id="20" name="Google Shape;20;p3"/>
          <p:cNvSpPr txBox="1"/>
          <p:nvPr>
            <p:ph hasCustomPrompt="1" idx="2" type="title"/>
          </p:nvPr>
        </p:nvSpPr>
        <p:spPr>
          <a:xfrm>
            <a:off x="713225" y="928638"/>
            <a:ext cx="1796100" cy="1052400"/>
          </a:xfrm>
          <a:prstGeom prst="rect">
            <a:avLst/>
          </a:prstGeom>
        </p:spPr>
        <p:txBody>
          <a:bodyPr anchorCtr="0" anchor="ctr" bIns="91425" lIns="91425" spcFirstLastPara="1" rIns="91425" wrap="square" tIns="91425">
            <a:noAutofit/>
          </a:bodyPr>
          <a:lstStyle>
            <a:lvl1pPr lvl="0" rtl="0">
              <a:spcBef>
                <a:spcPts val="0"/>
              </a:spcBef>
              <a:spcAft>
                <a:spcPts val="0"/>
              </a:spcAft>
              <a:buSzPts val="8900"/>
              <a:buNone/>
              <a:defRPr b="0" sz="6000">
                <a:solidFill>
                  <a:schemeClr val="lt1"/>
                </a:solidFill>
                <a:latin typeface="Lexend Mega Black"/>
                <a:ea typeface="Lexend Mega Black"/>
                <a:cs typeface="Lexend Mega Black"/>
                <a:sym typeface="Lexend Mega Black"/>
              </a:defRPr>
            </a:lvl1pPr>
            <a:lvl2pPr lvl="1" rtl="0">
              <a:spcBef>
                <a:spcPts val="0"/>
              </a:spcBef>
              <a:spcAft>
                <a:spcPts val="0"/>
              </a:spcAft>
              <a:buSzPts val="8900"/>
              <a:buNone/>
              <a:defRPr sz="8900"/>
            </a:lvl2pPr>
            <a:lvl3pPr lvl="2" rtl="0">
              <a:spcBef>
                <a:spcPts val="0"/>
              </a:spcBef>
              <a:spcAft>
                <a:spcPts val="0"/>
              </a:spcAft>
              <a:buSzPts val="8900"/>
              <a:buNone/>
              <a:defRPr sz="8900"/>
            </a:lvl3pPr>
            <a:lvl4pPr lvl="3" rtl="0">
              <a:spcBef>
                <a:spcPts val="0"/>
              </a:spcBef>
              <a:spcAft>
                <a:spcPts val="0"/>
              </a:spcAft>
              <a:buSzPts val="8900"/>
              <a:buNone/>
              <a:defRPr sz="8900"/>
            </a:lvl4pPr>
            <a:lvl5pPr lvl="4" rtl="0">
              <a:spcBef>
                <a:spcPts val="0"/>
              </a:spcBef>
              <a:spcAft>
                <a:spcPts val="0"/>
              </a:spcAft>
              <a:buSzPts val="8900"/>
              <a:buNone/>
              <a:defRPr sz="8900"/>
            </a:lvl5pPr>
            <a:lvl6pPr lvl="5" rtl="0">
              <a:spcBef>
                <a:spcPts val="0"/>
              </a:spcBef>
              <a:spcAft>
                <a:spcPts val="0"/>
              </a:spcAft>
              <a:buSzPts val="8900"/>
              <a:buNone/>
              <a:defRPr sz="8900"/>
            </a:lvl6pPr>
            <a:lvl7pPr lvl="6" rtl="0">
              <a:spcBef>
                <a:spcPts val="0"/>
              </a:spcBef>
              <a:spcAft>
                <a:spcPts val="0"/>
              </a:spcAft>
              <a:buSzPts val="8900"/>
              <a:buNone/>
              <a:defRPr sz="8900"/>
            </a:lvl7pPr>
            <a:lvl8pPr lvl="7" rtl="0">
              <a:spcBef>
                <a:spcPts val="0"/>
              </a:spcBef>
              <a:spcAft>
                <a:spcPts val="0"/>
              </a:spcAft>
              <a:buSzPts val="8900"/>
              <a:buNone/>
              <a:defRPr sz="8900"/>
            </a:lvl8pPr>
            <a:lvl9pPr lvl="8" rtl="0">
              <a:spcBef>
                <a:spcPts val="0"/>
              </a:spcBef>
              <a:spcAft>
                <a:spcPts val="0"/>
              </a:spcAft>
              <a:buSzPts val="8900"/>
              <a:buNone/>
              <a:defRPr sz="8900"/>
            </a:lvl9pPr>
          </a:lstStyle>
          <a:p>
            <a:r>
              <a:t>xx%</a:t>
            </a:r>
          </a:p>
        </p:txBody>
      </p:sp>
      <p:sp>
        <p:nvSpPr>
          <p:cNvPr id="21" name="Google Shape;21;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1">
    <p:spTree>
      <p:nvGrpSpPr>
        <p:cNvPr id="133" name="Shape 133"/>
        <p:cNvGrpSpPr/>
        <p:nvPr/>
      </p:nvGrpSpPr>
      <p:grpSpPr>
        <a:xfrm>
          <a:off x="0" y="0"/>
          <a:ext cx="0" cy="0"/>
          <a:chOff x="0" y="0"/>
          <a:chExt cx="0" cy="0"/>
        </a:xfrm>
      </p:grpSpPr>
      <p:sp>
        <p:nvSpPr>
          <p:cNvPr id="134" name="Google Shape;134;p21"/>
          <p:cNvSpPr txBox="1"/>
          <p:nvPr>
            <p:ph type="title"/>
          </p:nvPr>
        </p:nvSpPr>
        <p:spPr>
          <a:xfrm flipH="1">
            <a:off x="713250" y="1498775"/>
            <a:ext cx="3050400" cy="1019700"/>
          </a:xfrm>
          <a:prstGeom prst="rect">
            <a:avLst/>
          </a:prstGeom>
        </p:spPr>
        <p:txBody>
          <a:bodyPr anchorCtr="0" anchor="ctr" bIns="91425" lIns="91425" spcFirstLastPara="1" rIns="91425" wrap="square" tIns="91425">
            <a:noAutofit/>
          </a:bodyPr>
          <a:lstStyle>
            <a:lvl1pPr lvl="0" rtl="0">
              <a:spcBef>
                <a:spcPts val="0"/>
              </a:spcBef>
              <a:spcAft>
                <a:spcPts val="0"/>
              </a:spcAft>
              <a:buSzPts val="3200"/>
              <a:buNone/>
              <a:defRPr sz="3300">
                <a:solidFill>
                  <a:schemeClr val="dk2"/>
                </a:solidFill>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35" name="Google Shape;135;p21"/>
          <p:cNvSpPr txBox="1"/>
          <p:nvPr>
            <p:ph idx="1" type="subTitle"/>
          </p:nvPr>
        </p:nvSpPr>
        <p:spPr>
          <a:xfrm flipH="1">
            <a:off x="713225" y="2625325"/>
            <a:ext cx="3050400" cy="1019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14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6" name="Google Shape;136;p21"/>
          <p:cNvSpPr/>
          <p:nvPr/>
        </p:nvSpPr>
        <p:spPr>
          <a:xfrm>
            <a:off x="4213750" y="150"/>
            <a:ext cx="4930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5">
    <p:spTree>
      <p:nvGrpSpPr>
        <p:cNvPr id="138" name="Shape 138"/>
        <p:cNvGrpSpPr/>
        <p:nvPr/>
      </p:nvGrpSpPr>
      <p:grpSpPr>
        <a:xfrm>
          <a:off x="0" y="0"/>
          <a:ext cx="0" cy="0"/>
          <a:chOff x="0" y="0"/>
          <a:chExt cx="0" cy="0"/>
        </a:xfrm>
      </p:grpSpPr>
      <p:sp>
        <p:nvSpPr>
          <p:cNvPr id="139" name="Google Shape;139;p22"/>
          <p:cNvSpPr/>
          <p:nvPr/>
        </p:nvSpPr>
        <p:spPr>
          <a:xfrm>
            <a:off x="-50" y="15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txBox="1"/>
          <p:nvPr>
            <p:ph type="title"/>
          </p:nvPr>
        </p:nvSpPr>
        <p:spPr>
          <a:xfrm flipH="1">
            <a:off x="713275" y="4019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300">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41" name="Google Shape;141;p22"/>
          <p:cNvSpPr txBox="1"/>
          <p:nvPr>
            <p:ph idx="1" type="subTitle"/>
          </p:nvPr>
        </p:nvSpPr>
        <p:spPr>
          <a:xfrm flipH="1">
            <a:off x="713200" y="1470500"/>
            <a:ext cx="4284300" cy="2840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Nunito"/>
              <a:buChar char="■"/>
              <a:defRPr sz="1400">
                <a:solidFill>
                  <a:schemeClr val="lt1"/>
                </a:solidFill>
              </a:defRPr>
            </a:lvl1pPr>
            <a:lvl2pPr lvl="1">
              <a:spcBef>
                <a:spcPts val="0"/>
              </a:spcBef>
              <a:spcAft>
                <a:spcPts val="0"/>
              </a:spcAft>
              <a:buClr>
                <a:schemeClr val="lt1"/>
              </a:buClr>
              <a:buSzPts val="1600"/>
              <a:buFont typeface="Nunito"/>
              <a:buChar char="○"/>
              <a:defRPr>
                <a:solidFill>
                  <a:schemeClr val="lt1"/>
                </a:solidFill>
              </a:defRPr>
            </a:lvl2pPr>
            <a:lvl3pPr lvl="2">
              <a:spcBef>
                <a:spcPts val="0"/>
              </a:spcBef>
              <a:spcAft>
                <a:spcPts val="0"/>
              </a:spcAft>
              <a:buClr>
                <a:schemeClr val="lt1"/>
              </a:buClr>
              <a:buSzPts val="1600"/>
              <a:buFont typeface="Nunito"/>
              <a:buChar char="■"/>
              <a:defRPr>
                <a:solidFill>
                  <a:schemeClr val="lt1"/>
                </a:solidFill>
              </a:defRPr>
            </a:lvl3pPr>
            <a:lvl4pPr lvl="3">
              <a:spcBef>
                <a:spcPts val="0"/>
              </a:spcBef>
              <a:spcAft>
                <a:spcPts val="0"/>
              </a:spcAft>
              <a:buClr>
                <a:schemeClr val="lt1"/>
              </a:buClr>
              <a:buSzPts val="1600"/>
              <a:buFont typeface="Nunito"/>
              <a:buChar char="●"/>
              <a:defRPr>
                <a:solidFill>
                  <a:schemeClr val="lt1"/>
                </a:solidFill>
              </a:defRPr>
            </a:lvl4pPr>
            <a:lvl5pPr lvl="4">
              <a:spcBef>
                <a:spcPts val="0"/>
              </a:spcBef>
              <a:spcAft>
                <a:spcPts val="0"/>
              </a:spcAft>
              <a:buClr>
                <a:schemeClr val="lt1"/>
              </a:buClr>
              <a:buSzPts val="1600"/>
              <a:buFont typeface="Nunito"/>
              <a:buChar char="○"/>
              <a:defRPr>
                <a:solidFill>
                  <a:schemeClr val="lt1"/>
                </a:solidFill>
              </a:defRPr>
            </a:lvl5pPr>
            <a:lvl6pPr lvl="5">
              <a:spcBef>
                <a:spcPts val="0"/>
              </a:spcBef>
              <a:spcAft>
                <a:spcPts val="0"/>
              </a:spcAft>
              <a:buClr>
                <a:schemeClr val="lt1"/>
              </a:buClr>
              <a:buSzPts val="1600"/>
              <a:buFont typeface="Nunito"/>
              <a:buChar char="■"/>
              <a:defRPr>
                <a:solidFill>
                  <a:schemeClr val="lt1"/>
                </a:solidFill>
              </a:defRPr>
            </a:lvl6pPr>
            <a:lvl7pPr lvl="6">
              <a:spcBef>
                <a:spcPts val="0"/>
              </a:spcBef>
              <a:spcAft>
                <a:spcPts val="0"/>
              </a:spcAft>
              <a:buClr>
                <a:schemeClr val="lt1"/>
              </a:buClr>
              <a:buSzPts val="1600"/>
              <a:buFont typeface="Nunito"/>
              <a:buChar char="●"/>
              <a:defRPr>
                <a:solidFill>
                  <a:schemeClr val="lt1"/>
                </a:solidFill>
              </a:defRPr>
            </a:lvl7pPr>
            <a:lvl8pPr lvl="7">
              <a:spcBef>
                <a:spcPts val="0"/>
              </a:spcBef>
              <a:spcAft>
                <a:spcPts val="0"/>
              </a:spcAft>
              <a:buClr>
                <a:schemeClr val="lt1"/>
              </a:buClr>
              <a:buSzPts val="1600"/>
              <a:buFont typeface="Nunito"/>
              <a:buChar char="○"/>
              <a:defRPr>
                <a:solidFill>
                  <a:schemeClr val="lt1"/>
                </a:solidFill>
              </a:defRPr>
            </a:lvl8pPr>
            <a:lvl9pPr lvl="8">
              <a:spcBef>
                <a:spcPts val="0"/>
              </a:spcBef>
              <a:spcAft>
                <a:spcPts val="0"/>
              </a:spcAft>
              <a:buClr>
                <a:schemeClr val="lt1"/>
              </a:buClr>
              <a:buSzPts val="1600"/>
              <a:buFont typeface="Nunito"/>
              <a:buChar char="■"/>
              <a:defRPr>
                <a:solidFill>
                  <a:schemeClr val="lt1"/>
                </a:solidFill>
              </a:defRPr>
            </a:lvl9pPr>
          </a:lstStyle>
          <a:p/>
        </p:txBody>
      </p:sp>
      <p:sp>
        <p:nvSpPr>
          <p:cNvPr id="142" name="Google Shape;14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9">
    <p:spTree>
      <p:nvGrpSpPr>
        <p:cNvPr id="143" name="Shape 143"/>
        <p:cNvGrpSpPr/>
        <p:nvPr/>
      </p:nvGrpSpPr>
      <p:grpSpPr>
        <a:xfrm>
          <a:off x="0" y="0"/>
          <a:ext cx="0" cy="0"/>
          <a:chOff x="0" y="0"/>
          <a:chExt cx="0" cy="0"/>
        </a:xfrm>
      </p:grpSpPr>
      <p:sp>
        <p:nvSpPr>
          <p:cNvPr id="144" name="Google Shape;144;p23"/>
          <p:cNvSpPr/>
          <p:nvPr/>
        </p:nvSpPr>
        <p:spPr>
          <a:xfrm>
            <a:off x="125" y="1221650"/>
            <a:ext cx="9144000" cy="392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txBox="1"/>
          <p:nvPr>
            <p:ph type="title"/>
          </p:nvPr>
        </p:nvSpPr>
        <p:spPr>
          <a:xfrm>
            <a:off x="725625"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300">
                <a:solidFill>
                  <a:schemeClr val="dk2"/>
                </a:solidFill>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46" name="Google Shape;146;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3">
    <p:spTree>
      <p:nvGrpSpPr>
        <p:cNvPr id="147" name="Shape 147"/>
        <p:cNvGrpSpPr/>
        <p:nvPr/>
      </p:nvGrpSpPr>
      <p:grpSpPr>
        <a:xfrm>
          <a:off x="0" y="0"/>
          <a:ext cx="0" cy="0"/>
          <a:chOff x="0" y="0"/>
          <a:chExt cx="0" cy="0"/>
        </a:xfrm>
      </p:grpSpPr>
      <p:sp>
        <p:nvSpPr>
          <p:cNvPr id="148" name="Google Shape;148;p24"/>
          <p:cNvSpPr txBox="1"/>
          <p:nvPr>
            <p:ph type="title"/>
          </p:nvPr>
        </p:nvSpPr>
        <p:spPr>
          <a:xfrm>
            <a:off x="725550" y="401925"/>
            <a:ext cx="7692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200"/>
              <a:buNone/>
              <a:defRPr sz="3300">
                <a:solidFill>
                  <a:schemeClr val="dk2"/>
                </a:solidFill>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49" name="Google Shape;149;p24"/>
          <p:cNvSpPr/>
          <p:nvPr/>
        </p:nvSpPr>
        <p:spPr>
          <a:xfrm>
            <a:off x="3267075" y="1232450"/>
            <a:ext cx="5877000" cy="39111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0" y="1232450"/>
            <a:ext cx="3267300" cy="391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152" name="Shape 152"/>
        <p:cNvGrpSpPr/>
        <p:nvPr/>
      </p:nvGrpSpPr>
      <p:grpSpPr>
        <a:xfrm>
          <a:off x="0" y="0"/>
          <a:ext cx="0" cy="0"/>
          <a:chOff x="0" y="0"/>
          <a:chExt cx="0" cy="0"/>
        </a:xfrm>
      </p:grpSpPr>
      <p:sp>
        <p:nvSpPr>
          <p:cNvPr id="153" name="Google Shape;153;p25"/>
          <p:cNvSpPr/>
          <p:nvPr/>
        </p:nvSpPr>
        <p:spPr>
          <a:xfrm>
            <a:off x="125" y="0"/>
            <a:ext cx="9144000" cy="29808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txBox="1"/>
          <p:nvPr>
            <p:ph type="title"/>
          </p:nvPr>
        </p:nvSpPr>
        <p:spPr>
          <a:xfrm>
            <a:off x="713225" y="401925"/>
            <a:ext cx="7692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300">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5" name="Google Shape;155;p25"/>
          <p:cNvSpPr txBox="1"/>
          <p:nvPr>
            <p:ph idx="2" type="ctrTitle"/>
          </p:nvPr>
        </p:nvSpPr>
        <p:spPr>
          <a:xfrm>
            <a:off x="718050" y="1421175"/>
            <a:ext cx="4005300" cy="4734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sz="22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56" name="Google Shape;156;p25"/>
          <p:cNvSpPr txBox="1"/>
          <p:nvPr>
            <p:ph idx="1" type="subTitle"/>
          </p:nvPr>
        </p:nvSpPr>
        <p:spPr>
          <a:xfrm>
            <a:off x="718050" y="1884325"/>
            <a:ext cx="4005300" cy="81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57" name="Google Shape;157;p25"/>
          <p:cNvSpPr txBox="1"/>
          <p:nvPr>
            <p:ph idx="3" type="ctrTitle"/>
          </p:nvPr>
        </p:nvSpPr>
        <p:spPr>
          <a:xfrm>
            <a:off x="718050" y="3329200"/>
            <a:ext cx="4005300" cy="4734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2"/>
              </a:buClr>
              <a:buSzPts val="1200"/>
              <a:buNone/>
              <a:defRPr sz="2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p:txBody>
      </p:sp>
      <p:sp>
        <p:nvSpPr>
          <p:cNvPr id="158" name="Google Shape;158;p25"/>
          <p:cNvSpPr txBox="1"/>
          <p:nvPr>
            <p:ph idx="4" type="subTitle"/>
          </p:nvPr>
        </p:nvSpPr>
        <p:spPr>
          <a:xfrm>
            <a:off x="718050" y="3792350"/>
            <a:ext cx="4005300" cy="814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59" name="Google Shape;159;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6">
    <p:spTree>
      <p:nvGrpSpPr>
        <p:cNvPr id="160" name="Shape 160"/>
        <p:cNvGrpSpPr/>
        <p:nvPr/>
      </p:nvGrpSpPr>
      <p:grpSpPr>
        <a:xfrm>
          <a:off x="0" y="0"/>
          <a:ext cx="0" cy="0"/>
          <a:chOff x="0" y="0"/>
          <a:chExt cx="0" cy="0"/>
        </a:xfrm>
      </p:grpSpPr>
      <p:sp>
        <p:nvSpPr>
          <p:cNvPr id="161" name="Google Shape;161;p26"/>
          <p:cNvSpPr/>
          <p:nvPr/>
        </p:nvSpPr>
        <p:spPr>
          <a:xfrm>
            <a:off x="125" y="0"/>
            <a:ext cx="9144000" cy="122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6"/>
          <p:cNvSpPr txBox="1"/>
          <p:nvPr>
            <p:ph type="title"/>
          </p:nvPr>
        </p:nvSpPr>
        <p:spPr>
          <a:xfrm>
            <a:off x="725675"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300">
                <a:solidFill>
                  <a:schemeClr val="lt1"/>
                </a:solidFill>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163" name="Google Shape;163;p26"/>
          <p:cNvSpPr txBox="1"/>
          <p:nvPr>
            <p:ph idx="2" type="ctrTitle"/>
          </p:nvPr>
        </p:nvSpPr>
        <p:spPr>
          <a:xfrm>
            <a:off x="996100" y="1542800"/>
            <a:ext cx="2706000" cy="44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64" name="Google Shape;164;p26"/>
          <p:cNvSpPr txBox="1"/>
          <p:nvPr>
            <p:ph idx="1" type="subTitle"/>
          </p:nvPr>
        </p:nvSpPr>
        <p:spPr>
          <a:xfrm>
            <a:off x="999066" y="1974400"/>
            <a:ext cx="2699700" cy="53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65" name="Google Shape;165;p26"/>
          <p:cNvSpPr txBox="1"/>
          <p:nvPr>
            <p:ph idx="3" type="ctrTitle"/>
          </p:nvPr>
        </p:nvSpPr>
        <p:spPr>
          <a:xfrm>
            <a:off x="5442150" y="1542800"/>
            <a:ext cx="2706000" cy="44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66" name="Google Shape;166;p26"/>
          <p:cNvSpPr txBox="1"/>
          <p:nvPr>
            <p:ph idx="4" type="subTitle"/>
          </p:nvPr>
        </p:nvSpPr>
        <p:spPr>
          <a:xfrm>
            <a:off x="5445106" y="1974400"/>
            <a:ext cx="2700000" cy="53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67" name="Google Shape;167;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0">
    <p:spTree>
      <p:nvGrpSpPr>
        <p:cNvPr id="168" name="Shape 168"/>
        <p:cNvGrpSpPr/>
        <p:nvPr/>
      </p:nvGrpSpPr>
      <p:grpSpPr>
        <a:xfrm>
          <a:off x="0" y="0"/>
          <a:ext cx="0" cy="0"/>
          <a:chOff x="0" y="0"/>
          <a:chExt cx="0" cy="0"/>
        </a:xfrm>
      </p:grpSpPr>
      <p:sp>
        <p:nvSpPr>
          <p:cNvPr id="169" name="Google Shape;169;p27"/>
          <p:cNvSpPr/>
          <p:nvPr/>
        </p:nvSpPr>
        <p:spPr>
          <a:xfrm>
            <a:off x="125" y="0"/>
            <a:ext cx="9144000" cy="122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type="title"/>
          </p:nvPr>
        </p:nvSpPr>
        <p:spPr>
          <a:xfrm>
            <a:off x="725625"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200"/>
              <a:buNone/>
              <a:defRPr sz="3300">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p:txBody>
      </p:sp>
      <p:sp>
        <p:nvSpPr>
          <p:cNvPr id="171" name="Google Shape;171;p27"/>
          <p:cNvSpPr txBox="1"/>
          <p:nvPr>
            <p:ph idx="1" type="subTitle"/>
          </p:nvPr>
        </p:nvSpPr>
        <p:spPr>
          <a:xfrm>
            <a:off x="638938" y="1374050"/>
            <a:ext cx="3858900" cy="319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 name="Google Shape;172;p27"/>
          <p:cNvSpPr txBox="1"/>
          <p:nvPr>
            <p:ph idx="2" type="subTitle"/>
          </p:nvPr>
        </p:nvSpPr>
        <p:spPr>
          <a:xfrm>
            <a:off x="4646163" y="1374050"/>
            <a:ext cx="3858900" cy="31935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Char char="■"/>
              <a:defRPr sz="1400"/>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3" name="Google Shape;173;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4">
  <p:cSld name="CUSTOM_21">
    <p:spTree>
      <p:nvGrpSpPr>
        <p:cNvPr id="174" name="Shape 174"/>
        <p:cNvGrpSpPr/>
        <p:nvPr/>
      </p:nvGrpSpPr>
      <p:grpSpPr>
        <a:xfrm>
          <a:off x="0" y="0"/>
          <a:ext cx="0" cy="0"/>
          <a:chOff x="0" y="0"/>
          <a:chExt cx="0" cy="0"/>
        </a:xfrm>
      </p:grpSpPr>
      <p:sp>
        <p:nvSpPr>
          <p:cNvPr id="175" name="Google Shape;175;p28"/>
          <p:cNvSpPr/>
          <p:nvPr/>
        </p:nvSpPr>
        <p:spPr>
          <a:xfrm>
            <a:off x="125" y="1221650"/>
            <a:ext cx="9144000" cy="392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8"/>
          <p:cNvSpPr txBox="1"/>
          <p:nvPr>
            <p:ph type="title"/>
          </p:nvPr>
        </p:nvSpPr>
        <p:spPr>
          <a:xfrm>
            <a:off x="725550"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200"/>
              <a:buNone/>
              <a:defRPr sz="3300">
                <a:solidFill>
                  <a:schemeClr val="dk2"/>
                </a:solidFill>
              </a:defRPr>
            </a:lvl1pPr>
            <a:lvl2pPr lvl="1" rtl="0">
              <a:spcBef>
                <a:spcPts val="0"/>
              </a:spcBef>
              <a:spcAft>
                <a:spcPts val="0"/>
              </a:spcAft>
              <a:buClr>
                <a:schemeClr val="dk2"/>
              </a:buClr>
              <a:buSzPts val="3200"/>
              <a:buNone/>
              <a:defRPr>
                <a:solidFill>
                  <a:schemeClr val="dk2"/>
                </a:solidFill>
              </a:defRPr>
            </a:lvl2pPr>
            <a:lvl3pPr lvl="2" rtl="0">
              <a:spcBef>
                <a:spcPts val="0"/>
              </a:spcBef>
              <a:spcAft>
                <a:spcPts val="0"/>
              </a:spcAft>
              <a:buClr>
                <a:schemeClr val="dk2"/>
              </a:buClr>
              <a:buSzPts val="3200"/>
              <a:buNone/>
              <a:defRPr>
                <a:solidFill>
                  <a:schemeClr val="dk2"/>
                </a:solidFill>
              </a:defRPr>
            </a:lvl3pPr>
            <a:lvl4pPr lvl="3" rtl="0">
              <a:spcBef>
                <a:spcPts val="0"/>
              </a:spcBef>
              <a:spcAft>
                <a:spcPts val="0"/>
              </a:spcAft>
              <a:buClr>
                <a:schemeClr val="dk2"/>
              </a:buClr>
              <a:buSzPts val="3200"/>
              <a:buNone/>
              <a:defRPr>
                <a:solidFill>
                  <a:schemeClr val="dk2"/>
                </a:solidFill>
              </a:defRPr>
            </a:lvl4pPr>
            <a:lvl5pPr lvl="4" rtl="0">
              <a:spcBef>
                <a:spcPts val="0"/>
              </a:spcBef>
              <a:spcAft>
                <a:spcPts val="0"/>
              </a:spcAft>
              <a:buClr>
                <a:schemeClr val="dk2"/>
              </a:buClr>
              <a:buSzPts val="3200"/>
              <a:buNone/>
              <a:defRPr>
                <a:solidFill>
                  <a:schemeClr val="dk2"/>
                </a:solidFill>
              </a:defRPr>
            </a:lvl5pPr>
            <a:lvl6pPr lvl="5" rtl="0">
              <a:spcBef>
                <a:spcPts val="0"/>
              </a:spcBef>
              <a:spcAft>
                <a:spcPts val="0"/>
              </a:spcAft>
              <a:buClr>
                <a:schemeClr val="dk2"/>
              </a:buClr>
              <a:buSzPts val="3200"/>
              <a:buNone/>
              <a:defRPr>
                <a:solidFill>
                  <a:schemeClr val="dk2"/>
                </a:solidFill>
              </a:defRPr>
            </a:lvl6pPr>
            <a:lvl7pPr lvl="6" rtl="0">
              <a:spcBef>
                <a:spcPts val="0"/>
              </a:spcBef>
              <a:spcAft>
                <a:spcPts val="0"/>
              </a:spcAft>
              <a:buClr>
                <a:schemeClr val="dk2"/>
              </a:buClr>
              <a:buSzPts val="3200"/>
              <a:buNone/>
              <a:defRPr>
                <a:solidFill>
                  <a:schemeClr val="dk2"/>
                </a:solidFill>
              </a:defRPr>
            </a:lvl7pPr>
            <a:lvl8pPr lvl="7" rtl="0">
              <a:spcBef>
                <a:spcPts val="0"/>
              </a:spcBef>
              <a:spcAft>
                <a:spcPts val="0"/>
              </a:spcAft>
              <a:buClr>
                <a:schemeClr val="dk2"/>
              </a:buClr>
              <a:buSzPts val="3200"/>
              <a:buNone/>
              <a:defRPr>
                <a:solidFill>
                  <a:schemeClr val="dk2"/>
                </a:solidFill>
              </a:defRPr>
            </a:lvl8pPr>
            <a:lvl9pPr lvl="8" rtl="0">
              <a:spcBef>
                <a:spcPts val="0"/>
              </a:spcBef>
              <a:spcAft>
                <a:spcPts val="0"/>
              </a:spcAft>
              <a:buClr>
                <a:schemeClr val="dk2"/>
              </a:buClr>
              <a:buSzPts val="3200"/>
              <a:buNone/>
              <a:defRPr>
                <a:solidFill>
                  <a:schemeClr val="dk2"/>
                </a:solidFill>
              </a:defRPr>
            </a:lvl9pPr>
          </a:lstStyle>
          <a:p/>
        </p:txBody>
      </p:sp>
      <p:sp>
        <p:nvSpPr>
          <p:cNvPr id="177" name="Google Shape;177;p28"/>
          <p:cNvSpPr txBox="1"/>
          <p:nvPr>
            <p:ph idx="1" type="subTitle"/>
          </p:nvPr>
        </p:nvSpPr>
        <p:spPr>
          <a:xfrm>
            <a:off x="638938" y="1374050"/>
            <a:ext cx="3858900" cy="319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Char char="■"/>
              <a:defRPr sz="1400">
                <a:solidFill>
                  <a:schemeClr val="lt1"/>
                </a:solidFill>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sp>
        <p:nvSpPr>
          <p:cNvPr id="178" name="Google Shape;178;p28"/>
          <p:cNvSpPr txBox="1"/>
          <p:nvPr>
            <p:ph idx="2" type="subTitle"/>
          </p:nvPr>
        </p:nvSpPr>
        <p:spPr>
          <a:xfrm>
            <a:off x="4646163" y="1374050"/>
            <a:ext cx="3858900" cy="3193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400"/>
              <a:buChar char="■"/>
              <a:defRPr sz="1400">
                <a:solidFill>
                  <a:schemeClr val="lt1"/>
                </a:solidFill>
              </a:defRPr>
            </a:lvl1pPr>
            <a:lvl2pPr lvl="1" rtl="0">
              <a:spcBef>
                <a:spcPts val="0"/>
              </a:spcBef>
              <a:spcAft>
                <a:spcPts val="0"/>
              </a:spcAft>
              <a:buClr>
                <a:schemeClr val="lt1"/>
              </a:buClr>
              <a:buSzPts val="1400"/>
              <a:buChar char="○"/>
              <a:defRPr>
                <a:solidFill>
                  <a:schemeClr val="lt1"/>
                </a:solidFill>
              </a:defRPr>
            </a:lvl2pPr>
            <a:lvl3pPr lvl="2" rtl="0">
              <a:spcBef>
                <a:spcPts val="0"/>
              </a:spcBef>
              <a:spcAft>
                <a:spcPts val="0"/>
              </a:spcAft>
              <a:buClr>
                <a:schemeClr val="lt1"/>
              </a:buClr>
              <a:buSzPts val="1400"/>
              <a:buChar char="■"/>
              <a:defRPr>
                <a:solidFill>
                  <a:schemeClr val="lt1"/>
                </a:solidFill>
              </a:defRPr>
            </a:lvl3pPr>
            <a:lvl4pPr lvl="3" rtl="0">
              <a:spcBef>
                <a:spcPts val="0"/>
              </a:spcBef>
              <a:spcAft>
                <a:spcPts val="0"/>
              </a:spcAft>
              <a:buClr>
                <a:schemeClr val="lt1"/>
              </a:buClr>
              <a:buSzPts val="1400"/>
              <a:buChar char="●"/>
              <a:defRPr>
                <a:solidFill>
                  <a:schemeClr val="lt1"/>
                </a:solidFill>
              </a:defRPr>
            </a:lvl4pPr>
            <a:lvl5pPr lvl="4" rtl="0">
              <a:spcBef>
                <a:spcPts val="0"/>
              </a:spcBef>
              <a:spcAft>
                <a:spcPts val="0"/>
              </a:spcAft>
              <a:buClr>
                <a:schemeClr val="lt1"/>
              </a:buClr>
              <a:buSzPts val="1400"/>
              <a:buChar char="○"/>
              <a:defRPr>
                <a:solidFill>
                  <a:schemeClr val="lt1"/>
                </a:solidFill>
              </a:defRPr>
            </a:lvl5pPr>
            <a:lvl6pPr lvl="5" rtl="0">
              <a:spcBef>
                <a:spcPts val="0"/>
              </a:spcBef>
              <a:spcAft>
                <a:spcPts val="0"/>
              </a:spcAft>
              <a:buClr>
                <a:schemeClr val="lt1"/>
              </a:buClr>
              <a:buSzPts val="1400"/>
              <a:buChar char="■"/>
              <a:defRPr>
                <a:solidFill>
                  <a:schemeClr val="lt1"/>
                </a:solidFill>
              </a:defRPr>
            </a:lvl6pPr>
            <a:lvl7pPr lvl="6" rtl="0">
              <a:spcBef>
                <a:spcPts val="0"/>
              </a:spcBef>
              <a:spcAft>
                <a:spcPts val="0"/>
              </a:spcAft>
              <a:buClr>
                <a:schemeClr val="lt1"/>
              </a:buClr>
              <a:buSzPts val="1400"/>
              <a:buChar char="●"/>
              <a:defRPr>
                <a:solidFill>
                  <a:schemeClr val="lt1"/>
                </a:solidFill>
              </a:defRPr>
            </a:lvl7pPr>
            <a:lvl8pPr lvl="7" rtl="0">
              <a:spcBef>
                <a:spcPts val="0"/>
              </a:spcBef>
              <a:spcAft>
                <a:spcPts val="0"/>
              </a:spcAft>
              <a:buClr>
                <a:schemeClr val="lt1"/>
              </a:buClr>
              <a:buSzPts val="1400"/>
              <a:buChar char="○"/>
              <a:defRPr>
                <a:solidFill>
                  <a:schemeClr val="lt1"/>
                </a:solidFill>
              </a:defRPr>
            </a:lvl8pPr>
            <a:lvl9pPr lvl="8" rtl="0">
              <a:spcBef>
                <a:spcPts val="0"/>
              </a:spcBef>
              <a:spcAft>
                <a:spcPts val="0"/>
              </a:spcAft>
              <a:buClr>
                <a:schemeClr val="lt1"/>
              </a:buClr>
              <a:buSzPts val="1400"/>
              <a:buChar char="■"/>
              <a:defRPr>
                <a:solidFill>
                  <a:schemeClr val="lt1"/>
                </a:solidFill>
              </a:defRPr>
            </a:lvl9pPr>
          </a:lstStyle>
          <a:p/>
        </p:txBody>
      </p:sp>
      <p:sp>
        <p:nvSpPr>
          <p:cNvPr id="179" name="Google Shape;17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7">
    <p:spTree>
      <p:nvGrpSpPr>
        <p:cNvPr id="180" name="Shape 180"/>
        <p:cNvGrpSpPr/>
        <p:nvPr/>
      </p:nvGrpSpPr>
      <p:grpSpPr>
        <a:xfrm>
          <a:off x="0" y="0"/>
          <a:ext cx="0" cy="0"/>
          <a:chOff x="0" y="0"/>
          <a:chExt cx="0" cy="0"/>
        </a:xfrm>
      </p:grpSpPr>
      <p:sp>
        <p:nvSpPr>
          <p:cNvPr id="181" name="Google Shape;181;p29"/>
          <p:cNvSpPr/>
          <p:nvPr/>
        </p:nvSpPr>
        <p:spPr>
          <a:xfrm>
            <a:off x="125" y="1221650"/>
            <a:ext cx="9144000" cy="392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9"/>
          <p:cNvSpPr txBox="1"/>
          <p:nvPr>
            <p:ph type="title"/>
          </p:nvPr>
        </p:nvSpPr>
        <p:spPr>
          <a:xfrm>
            <a:off x="718475"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300">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83" name="Google Shape;183;p29"/>
          <p:cNvSpPr txBox="1"/>
          <p:nvPr>
            <p:ph idx="2" type="ctrTitle"/>
          </p:nvPr>
        </p:nvSpPr>
        <p:spPr>
          <a:xfrm>
            <a:off x="781136" y="2915925"/>
            <a:ext cx="24348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84" name="Google Shape;184;p29"/>
          <p:cNvSpPr txBox="1"/>
          <p:nvPr>
            <p:ph idx="1" type="subTitle"/>
          </p:nvPr>
        </p:nvSpPr>
        <p:spPr>
          <a:xfrm>
            <a:off x="789086" y="3379075"/>
            <a:ext cx="2418900" cy="81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85" name="Google Shape;185;p29"/>
          <p:cNvSpPr txBox="1"/>
          <p:nvPr>
            <p:ph idx="3" type="ctrTitle"/>
          </p:nvPr>
        </p:nvSpPr>
        <p:spPr>
          <a:xfrm>
            <a:off x="3360068" y="2915925"/>
            <a:ext cx="24294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86" name="Google Shape;186;p29"/>
          <p:cNvSpPr txBox="1"/>
          <p:nvPr>
            <p:ph idx="4" type="subTitle"/>
          </p:nvPr>
        </p:nvSpPr>
        <p:spPr>
          <a:xfrm>
            <a:off x="3362618" y="3379075"/>
            <a:ext cx="2424300" cy="81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87" name="Google Shape;187;p29"/>
          <p:cNvSpPr txBox="1"/>
          <p:nvPr>
            <p:ph idx="5" type="ctrTitle"/>
          </p:nvPr>
        </p:nvSpPr>
        <p:spPr>
          <a:xfrm>
            <a:off x="5938568" y="2915925"/>
            <a:ext cx="24243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88" name="Google Shape;188;p29"/>
          <p:cNvSpPr txBox="1"/>
          <p:nvPr>
            <p:ph idx="6" type="subTitle"/>
          </p:nvPr>
        </p:nvSpPr>
        <p:spPr>
          <a:xfrm>
            <a:off x="5941268" y="3379075"/>
            <a:ext cx="2418900" cy="814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89" name="Google Shape;18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23">
    <p:spTree>
      <p:nvGrpSpPr>
        <p:cNvPr id="190" name="Shape 190"/>
        <p:cNvGrpSpPr/>
        <p:nvPr/>
      </p:nvGrpSpPr>
      <p:grpSpPr>
        <a:xfrm>
          <a:off x="0" y="0"/>
          <a:ext cx="0" cy="0"/>
          <a:chOff x="0" y="0"/>
          <a:chExt cx="0" cy="0"/>
        </a:xfrm>
      </p:grpSpPr>
      <p:sp>
        <p:nvSpPr>
          <p:cNvPr id="191" name="Google Shape;191;p30"/>
          <p:cNvSpPr/>
          <p:nvPr/>
        </p:nvSpPr>
        <p:spPr>
          <a:xfrm>
            <a:off x="125" y="0"/>
            <a:ext cx="9144000" cy="3028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0"/>
          <p:cNvSpPr txBox="1"/>
          <p:nvPr>
            <p:ph type="title"/>
          </p:nvPr>
        </p:nvSpPr>
        <p:spPr>
          <a:xfrm>
            <a:off x="725550"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300">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93" name="Google Shape;193;p30"/>
          <p:cNvSpPr txBox="1"/>
          <p:nvPr>
            <p:ph idx="2" type="ctrTitle"/>
          </p:nvPr>
        </p:nvSpPr>
        <p:spPr>
          <a:xfrm>
            <a:off x="1520121" y="1456150"/>
            <a:ext cx="24645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94" name="Google Shape;194;p30"/>
          <p:cNvSpPr txBox="1"/>
          <p:nvPr>
            <p:ph idx="1" type="subTitle"/>
          </p:nvPr>
        </p:nvSpPr>
        <p:spPr>
          <a:xfrm>
            <a:off x="1520125" y="1919300"/>
            <a:ext cx="2464500" cy="72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95" name="Google Shape;195;p30"/>
          <p:cNvSpPr txBox="1"/>
          <p:nvPr>
            <p:ph idx="3" type="ctrTitle"/>
          </p:nvPr>
        </p:nvSpPr>
        <p:spPr>
          <a:xfrm>
            <a:off x="5155225" y="1456150"/>
            <a:ext cx="24591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96" name="Google Shape;196;p30"/>
          <p:cNvSpPr txBox="1"/>
          <p:nvPr>
            <p:ph idx="4" type="subTitle"/>
          </p:nvPr>
        </p:nvSpPr>
        <p:spPr>
          <a:xfrm>
            <a:off x="5157905" y="1919300"/>
            <a:ext cx="2453700" cy="72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97" name="Google Shape;197;p30"/>
          <p:cNvSpPr txBox="1"/>
          <p:nvPr>
            <p:ph idx="5" type="ctrTitle"/>
          </p:nvPr>
        </p:nvSpPr>
        <p:spPr>
          <a:xfrm>
            <a:off x="1524300" y="3286650"/>
            <a:ext cx="24645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198" name="Google Shape;198;p30"/>
          <p:cNvSpPr txBox="1"/>
          <p:nvPr>
            <p:ph idx="6" type="subTitle"/>
          </p:nvPr>
        </p:nvSpPr>
        <p:spPr>
          <a:xfrm>
            <a:off x="1527000" y="3749800"/>
            <a:ext cx="2459100" cy="72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199" name="Google Shape;199;p30"/>
          <p:cNvSpPr txBox="1"/>
          <p:nvPr>
            <p:ph idx="7" type="ctrTitle"/>
          </p:nvPr>
        </p:nvSpPr>
        <p:spPr>
          <a:xfrm>
            <a:off x="5155240" y="3286650"/>
            <a:ext cx="24591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00" name="Google Shape;200;p30"/>
          <p:cNvSpPr txBox="1"/>
          <p:nvPr>
            <p:ph idx="8" type="subTitle"/>
          </p:nvPr>
        </p:nvSpPr>
        <p:spPr>
          <a:xfrm>
            <a:off x="5157929" y="3749800"/>
            <a:ext cx="2453700" cy="721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latin typeface="Arimo"/>
                <a:ea typeface="Arimo"/>
                <a:cs typeface="Arimo"/>
                <a:sym typeface="Arimo"/>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01" name="Google Shape;201;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p:nvPr/>
        </p:nvSpPr>
        <p:spPr>
          <a:xfrm>
            <a:off x="125" y="0"/>
            <a:ext cx="9144000" cy="122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4"/>
          <p:cNvSpPr txBox="1"/>
          <p:nvPr>
            <p:ph idx="1" type="body"/>
          </p:nvPr>
        </p:nvSpPr>
        <p:spPr>
          <a:xfrm>
            <a:off x="713225" y="1498225"/>
            <a:ext cx="7717500" cy="313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AutoNum type="arabicPeriod"/>
              <a:defRPr sz="1100"/>
            </a:lvl1pPr>
            <a:lvl2pPr indent="-304800" lvl="1" marL="914400">
              <a:spcBef>
                <a:spcPts val="0"/>
              </a:spcBef>
              <a:spcAft>
                <a:spcPts val="0"/>
              </a:spcAft>
              <a:buClr>
                <a:schemeClr val="lt1"/>
              </a:buClr>
              <a:buSzPts val="1200"/>
              <a:buFont typeface="Roboto Condensed"/>
              <a:buAutoNum type="alphaLcPeriod"/>
              <a:defRPr/>
            </a:lvl2pPr>
            <a:lvl3pPr indent="-304800" lvl="2" marL="1371600">
              <a:spcBef>
                <a:spcPts val="0"/>
              </a:spcBef>
              <a:spcAft>
                <a:spcPts val="0"/>
              </a:spcAft>
              <a:buClr>
                <a:schemeClr val="lt1"/>
              </a:buClr>
              <a:buSzPts val="1200"/>
              <a:buFont typeface="Roboto Condensed"/>
              <a:buAutoNum type="romanLcPeriod"/>
              <a:defRPr/>
            </a:lvl3pPr>
            <a:lvl4pPr indent="-304800" lvl="3" marL="1828800">
              <a:spcBef>
                <a:spcPts val="0"/>
              </a:spcBef>
              <a:spcAft>
                <a:spcPts val="0"/>
              </a:spcAft>
              <a:buClr>
                <a:schemeClr val="lt1"/>
              </a:buClr>
              <a:buSzPts val="1200"/>
              <a:buFont typeface="Roboto Condensed"/>
              <a:buAutoNum type="arabicPeriod"/>
              <a:defRPr/>
            </a:lvl4pPr>
            <a:lvl5pPr indent="-304800" lvl="4" marL="2286000">
              <a:spcBef>
                <a:spcPts val="0"/>
              </a:spcBef>
              <a:spcAft>
                <a:spcPts val="0"/>
              </a:spcAft>
              <a:buClr>
                <a:schemeClr val="lt1"/>
              </a:buClr>
              <a:buSzPts val="1200"/>
              <a:buFont typeface="Roboto Condensed"/>
              <a:buAutoNum type="alphaLcPeriod"/>
              <a:defRPr/>
            </a:lvl5pPr>
            <a:lvl6pPr indent="-304800" lvl="5" marL="2743200">
              <a:spcBef>
                <a:spcPts val="0"/>
              </a:spcBef>
              <a:spcAft>
                <a:spcPts val="0"/>
              </a:spcAft>
              <a:buClr>
                <a:schemeClr val="lt1"/>
              </a:buClr>
              <a:buSzPts val="1200"/>
              <a:buFont typeface="Roboto Condensed"/>
              <a:buAutoNum type="romanLcPeriod"/>
              <a:defRPr/>
            </a:lvl6pPr>
            <a:lvl7pPr indent="-304800" lvl="6" marL="3200400">
              <a:spcBef>
                <a:spcPts val="0"/>
              </a:spcBef>
              <a:spcAft>
                <a:spcPts val="0"/>
              </a:spcAft>
              <a:buClr>
                <a:schemeClr val="lt1"/>
              </a:buClr>
              <a:buSzPts val="1200"/>
              <a:buFont typeface="Roboto Condensed"/>
              <a:buAutoNum type="arabicPeriod"/>
              <a:defRPr/>
            </a:lvl7pPr>
            <a:lvl8pPr indent="-304800" lvl="7" marL="3657600">
              <a:spcBef>
                <a:spcPts val="0"/>
              </a:spcBef>
              <a:spcAft>
                <a:spcPts val="0"/>
              </a:spcAft>
              <a:buClr>
                <a:schemeClr val="lt1"/>
              </a:buClr>
              <a:buSzPts val="1200"/>
              <a:buFont typeface="Roboto Condensed"/>
              <a:buAutoNum type="alphaLcPeriod"/>
              <a:defRPr/>
            </a:lvl8pPr>
            <a:lvl9pPr indent="-304800" lvl="8" marL="4114800">
              <a:spcBef>
                <a:spcPts val="0"/>
              </a:spcBef>
              <a:spcAft>
                <a:spcPts val="0"/>
              </a:spcAft>
              <a:buClr>
                <a:schemeClr val="lt1"/>
              </a:buClr>
              <a:buSzPts val="1200"/>
              <a:buFont typeface="Roboto Condensed"/>
              <a:buAutoNum type="romanLcPeriod"/>
              <a:defRPr/>
            </a:lvl9pPr>
          </a:lstStyle>
          <a:p/>
        </p:txBody>
      </p:sp>
      <p:sp>
        <p:nvSpPr>
          <p:cNvPr id="25" name="Google Shape;25;p4"/>
          <p:cNvSpPr txBox="1"/>
          <p:nvPr>
            <p:ph type="title"/>
          </p:nvPr>
        </p:nvSpPr>
        <p:spPr>
          <a:xfrm>
            <a:off x="713225" y="4019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200"/>
              <a:buNone/>
              <a:defRPr sz="3300">
                <a:solidFill>
                  <a:schemeClr val="lt1"/>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6" name="Google Shape;2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2">
    <p:spTree>
      <p:nvGrpSpPr>
        <p:cNvPr id="202" name="Shape 202"/>
        <p:cNvGrpSpPr/>
        <p:nvPr/>
      </p:nvGrpSpPr>
      <p:grpSpPr>
        <a:xfrm>
          <a:off x="0" y="0"/>
          <a:ext cx="0" cy="0"/>
          <a:chOff x="0" y="0"/>
          <a:chExt cx="0" cy="0"/>
        </a:xfrm>
      </p:grpSpPr>
      <p:sp>
        <p:nvSpPr>
          <p:cNvPr id="203" name="Google Shape;203;p31"/>
          <p:cNvSpPr/>
          <p:nvPr/>
        </p:nvSpPr>
        <p:spPr>
          <a:xfrm>
            <a:off x="125" y="0"/>
            <a:ext cx="9144000" cy="28833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31"/>
          <p:cNvSpPr txBox="1"/>
          <p:nvPr>
            <p:ph type="title"/>
          </p:nvPr>
        </p:nvSpPr>
        <p:spPr>
          <a:xfrm>
            <a:off x="725625"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200"/>
              <a:buNone/>
              <a:defRPr sz="3300">
                <a:solidFill>
                  <a:schemeClr val="lt1"/>
                </a:solidFill>
              </a:defRPr>
            </a:lvl1pPr>
            <a:lvl2pPr lvl="1" rtl="0" algn="ctr">
              <a:spcBef>
                <a:spcPts val="0"/>
              </a:spcBef>
              <a:spcAft>
                <a:spcPts val="0"/>
              </a:spcAft>
              <a:buSzPts val="3200"/>
              <a:buNone/>
              <a:defRPr/>
            </a:lvl2pPr>
            <a:lvl3pPr lvl="2" rtl="0" algn="ctr">
              <a:spcBef>
                <a:spcPts val="0"/>
              </a:spcBef>
              <a:spcAft>
                <a:spcPts val="0"/>
              </a:spcAft>
              <a:buSzPts val="3200"/>
              <a:buNone/>
              <a:defRPr/>
            </a:lvl3pPr>
            <a:lvl4pPr lvl="3" rtl="0" algn="ctr">
              <a:spcBef>
                <a:spcPts val="0"/>
              </a:spcBef>
              <a:spcAft>
                <a:spcPts val="0"/>
              </a:spcAft>
              <a:buSzPts val="3200"/>
              <a:buNone/>
              <a:defRPr/>
            </a:lvl4pPr>
            <a:lvl5pPr lvl="4" rtl="0" algn="ctr">
              <a:spcBef>
                <a:spcPts val="0"/>
              </a:spcBef>
              <a:spcAft>
                <a:spcPts val="0"/>
              </a:spcAft>
              <a:buSzPts val="3200"/>
              <a:buNone/>
              <a:defRPr/>
            </a:lvl5pPr>
            <a:lvl6pPr lvl="5" rtl="0" algn="ctr">
              <a:spcBef>
                <a:spcPts val="0"/>
              </a:spcBef>
              <a:spcAft>
                <a:spcPts val="0"/>
              </a:spcAft>
              <a:buSzPts val="3200"/>
              <a:buNone/>
              <a:defRPr/>
            </a:lvl6pPr>
            <a:lvl7pPr lvl="6" rtl="0" algn="ctr">
              <a:spcBef>
                <a:spcPts val="0"/>
              </a:spcBef>
              <a:spcAft>
                <a:spcPts val="0"/>
              </a:spcAft>
              <a:buSzPts val="3200"/>
              <a:buNone/>
              <a:defRPr/>
            </a:lvl7pPr>
            <a:lvl8pPr lvl="7" rtl="0" algn="ctr">
              <a:spcBef>
                <a:spcPts val="0"/>
              </a:spcBef>
              <a:spcAft>
                <a:spcPts val="0"/>
              </a:spcAft>
              <a:buSzPts val="3200"/>
              <a:buNone/>
              <a:defRPr/>
            </a:lvl8pPr>
            <a:lvl9pPr lvl="8" rtl="0" algn="ctr">
              <a:spcBef>
                <a:spcPts val="0"/>
              </a:spcBef>
              <a:spcAft>
                <a:spcPts val="0"/>
              </a:spcAft>
              <a:buSzPts val="3200"/>
              <a:buNone/>
              <a:defRPr/>
            </a:lvl9pPr>
          </a:lstStyle>
          <a:p/>
        </p:txBody>
      </p:sp>
      <p:sp>
        <p:nvSpPr>
          <p:cNvPr id="205" name="Google Shape;205;p31"/>
          <p:cNvSpPr txBox="1"/>
          <p:nvPr>
            <p:ph idx="2" type="ctrTitle"/>
          </p:nvPr>
        </p:nvSpPr>
        <p:spPr>
          <a:xfrm>
            <a:off x="1012911" y="1539550"/>
            <a:ext cx="20523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06" name="Google Shape;206;p31"/>
          <p:cNvSpPr txBox="1"/>
          <p:nvPr>
            <p:ph idx="1" type="subTitle"/>
          </p:nvPr>
        </p:nvSpPr>
        <p:spPr>
          <a:xfrm>
            <a:off x="1015150" y="2002700"/>
            <a:ext cx="2047800" cy="53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07" name="Google Shape;207;p31"/>
          <p:cNvSpPr txBox="1"/>
          <p:nvPr>
            <p:ph idx="3" type="ctrTitle"/>
          </p:nvPr>
        </p:nvSpPr>
        <p:spPr>
          <a:xfrm>
            <a:off x="3545849" y="1539550"/>
            <a:ext cx="20523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08" name="Google Shape;208;p31"/>
          <p:cNvSpPr txBox="1"/>
          <p:nvPr>
            <p:ph idx="4" type="subTitle"/>
          </p:nvPr>
        </p:nvSpPr>
        <p:spPr>
          <a:xfrm>
            <a:off x="3548088" y="2002700"/>
            <a:ext cx="2047800" cy="53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09" name="Google Shape;209;p31"/>
          <p:cNvSpPr txBox="1"/>
          <p:nvPr>
            <p:ph idx="5" type="ctrTitle"/>
          </p:nvPr>
        </p:nvSpPr>
        <p:spPr>
          <a:xfrm>
            <a:off x="6078786" y="1539550"/>
            <a:ext cx="20523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lt1"/>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10" name="Google Shape;210;p31"/>
          <p:cNvSpPr txBox="1"/>
          <p:nvPr>
            <p:ph idx="6" type="subTitle"/>
          </p:nvPr>
        </p:nvSpPr>
        <p:spPr>
          <a:xfrm>
            <a:off x="6081025" y="2002700"/>
            <a:ext cx="2047800" cy="53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11" name="Google Shape;211;p31"/>
          <p:cNvSpPr txBox="1"/>
          <p:nvPr>
            <p:ph idx="7" type="ctrTitle"/>
          </p:nvPr>
        </p:nvSpPr>
        <p:spPr>
          <a:xfrm>
            <a:off x="1012924" y="3129675"/>
            <a:ext cx="20523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12" name="Google Shape;212;p31"/>
          <p:cNvSpPr txBox="1"/>
          <p:nvPr>
            <p:ph idx="8" type="subTitle"/>
          </p:nvPr>
        </p:nvSpPr>
        <p:spPr>
          <a:xfrm>
            <a:off x="1015163" y="3592825"/>
            <a:ext cx="2047800" cy="53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13" name="Google Shape;213;p31"/>
          <p:cNvSpPr txBox="1"/>
          <p:nvPr>
            <p:ph idx="9" type="ctrTitle"/>
          </p:nvPr>
        </p:nvSpPr>
        <p:spPr>
          <a:xfrm>
            <a:off x="3545861" y="3129675"/>
            <a:ext cx="20523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14" name="Google Shape;214;p31"/>
          <p:cNvSpPr txBox="1"/>
          <p:nvPr>
            <p:ph idx="13" type="subTitle"/>
          </p:nvPr>
        </p:nvSpPr>
        <p:spPr>
          <a:xfrm>
            <a:off x="3548100" y="3592825"/>
            <a:ext cx="2047800" cy="53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15" name="Google Shape;215;p31"/>
          <p:cNvSpPr txBox="1"/>
          <p:nvPr>
            <p:ph idx="14" type="ctrTitle"/>
          </p:nvPr>
        </p:nvSpPr>
        <p:spPr>
          <a:xfrm>
            <a:off x="6078799" y="3129675"/>
            <a:ext cx="2052300" cy="47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
              <a:buNone/>
              <a:defRPr sz="2200">
                <a:solidFill>
                  <a:schemeClr val="dk2"/>
                </a:solidFill>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p:txBody>
      </p:sp>
      <p:sp>
        <p:nvSpPr>
          <p:cNvPr id="216" name="Google Shape;216;p31"/>
          <p:cNvSpPr txBox="1"/>
          <p:nvPr>
            <p:ph idx="15" type="subTitle"/>
          </p:nvPr>
        </p:nvSpPr>
        <p:spPr>
          <a:xfrm>
            <a:off x="6081038" y="3592825"/>
            <a:ext cx="2047800" cy="5361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217" name="Google Shape;21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7">
    <p:spTree>
      <p:nvGrpSpPr>
        <p:cNvPr id="218" name="Shape 218"/>
        <p:cNvGrpSpPr/>
        <p:nvPr/>
      </p:nvGrpSpPr>
      <p:grpSpPr>
        <a:xfrm>
          <a:off x="0" y="0"/>
          <a:ext cx="0" cy="0"/>
          <a:chOff x="0" y="0"/>
          <a:chExt cx="0" cy="0"/>
        </a:xfrm>
      </p:grpSpPr>
      <p:sp>
        <p:nvSpPr>
          <p:cNvPr id="219" name="Google Shape;219;p32"/>
          <p:cNvSpPr txBox="1"/>
          <p:nvPr>
            <p:ph type="title"/>
          </p:nvPr>
        </p:nvSpPr>
        <p:spPr>
          <a:xfrm>
            <a:off x="3258775" y="731388"/>
            <a:ext cx="5172000" cy="11109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200"/>
              <a:buNone/>
              <a:defRPr sz="6600">
                <a:solidFill>
                  <a:schemeClr val="dk2"/>
                </a:solidFill>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20" name="Google Shape;220;p32"/>
          <p:cNvSpPr txBox="1"/>
          <p:nvPr>
            <p:ph idx="1" type="subTitle"/>
          </p:nvPr>
        </p:nvSpPr>
        <p:spPr>
          <a:xfrm>
            <a:off x="4160775" y="1821913"/>
            <a:ext cx="4269900" cy="10212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dk1"/>
              </a:buClr>
              <a:buSzPts val="1400"/>
              <a:buNone/>
              <a:defRPr sz="1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1" name="Google Shape;221;p32"/>
          <p:cNvSpPr txBox="1"/>
          <p:nvPr/>
        </p:nvSpPr>
        <p:spPr>
          <a:xfrm>
            <a:off x="3735775" y="3519600"/>
            <a:ext cx="4695000" cy="694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lang="en" sz="1100">
                <a:solidFill>
                  <a:schemeClr val="dk1"/>
                </a:solidFill>
                <a:latin typeface="Inter"/>
                <a:ea typeface="Inter"/>
                <a:cs typeface="Inter"/>
                <a:sym typeface="Inter"/>
              </a:rPr>
              <a:t>CREDITS: This presentation template was created by </a:t>
            </a:r>
            <a:r>
              <a:rPr b="1" lang="en" sz="1100">
                <a:solidFill>
                  <a:schemeClr val="dk2"/>
                </a:solidFill>
                <a:uFill>
                  <a:noFill/>
                </a:uFill>
                <a:latin typeface="Inter"/>
                <a:ea typeface="Inter"/>
                <a:cs typeface="Inter"/>
                <a:sym typeface="Inter"/>
                <a:hlinkClick r:id="rId2">
                  <a:extLst>
                    <a:ext uri="{A12FA001-AC4F-418D-AE19-62706E023703}">
                      <ahyp:hlinkClr val="tx"/>
                    </a:ext>
                  </a:extLst>
                </a:hlinkClick>
              </a:rPr>
              <a:t>Slidesgo</a:t>
            </a:r>
            <a:r>
              <a:rPr lang="en" sz="1100">
                <a:solidFill>
                  <a:schemeClr val="dk1"/>
                </a:solidFill>
                <a:latin typeface="Inter"/>
                <a:ea typeface="Inter"/>
                <a:cs typeface="Inter"/>
                <a:sym typeface="Inter"/>
              </a:rPr>
              <a:t>, including icons by</a:t>
            </a:r>
            <a:r>
              <a:rPr b="1" lang="en" sz="1100">
                <a:solidFill>
                  <a:schemeClr val="dk1"/>
                </a:solidFill>
                <a:latin typeface="Inter"/>
                <a:ea typeface="Inter"/>
                <a:cs typeface="Inter"/>
                <a:sym typeface="Inter"/>
              </a:rPr>
              <a:t> </a:t>
            </a:r>
            <a:r>
              <a:rPr b="1" lang="en" sz="1100">
                <a:solidFill>
                  <a:schemeClr val="dk2"/>
                </a:solidFill>
                <a:uFill>
                  <a:noFill/>
                </a:uFill>
                <a:latin typeface="Inter"/>
                <a:ea typeface="Inter"/>
                <a:cs typeface="Inter"/>
                <a:sym typeface="Inter"/>
                <a:hlinkClick r:id="rId3">
                  <a:extLst>
                    <a:ext uri="{A12FA001-AC4F-418D-AE19-62706E023703}">
                      <ahyp:hlinkClr val="tx"/>
                    </a:ext>
                  </a:extLst>
                </a:hlinkClick>
              </a:rPr>
              <a:t>Flaticon</a:t>
            </a:r>
            <a:r>
              <a:rPr lang="en" sz="1100">
                <a:solidFill>
                  <a:schemeClr val="dk1"/>
                </a:solidFill>
                <a:latin typeface="Inter"/>
                <a:ea typeface="Inter"/>
                <a:cs typeface="Inter"/>
                <a:sym typeface="Inter"/>
              </a:rPr>
              <a:t>, infographics &amp; images by </a:t>
            </a:r>
            <a:r>
              <a:rPr b="1" lang="en" sz="1100">
                <a:solidFill>
                  <a:schemeClr val="dk2"/>
                </a:solidFill>
                <a:uFill>
                  <a:noFill/>
                </a:uFill>
                <a:latin typeface="Inter"/>
                <a:ea typeface="Inter"/>
                <a:cs typeface="Inter"/>
                <a:sym typeface="Inter"/>
                <a:hlinkClick r:id="rId4">
                  <a:extLst>
                    <a:ext uri="{A12FA001-AC4F-418D-AE19-62706E023703}">
                      <ahyp:hlinkClr val="tx"/>
                    </a:ext>
                  </a:extLst>
                </a:hlinkClick>
              </a:rPr>
              <a:t>Freepik</a:t>
            </a:r>
            <a:r>
              <a:rPr lang="en" sz="1100">
                <a:solidFill>
                  <a:schemeClr val="dk1"/>
                </a:solidFill>
                <a:latin typeface="Inter"/>
                <a:ea typeface="Inter"/>
                <a:cs typeface="Inter"/>
                <a:sym typeface="Inter"/>
              </a:rPr>
              <a:t> </a:t>
            </a:r>
            <a:endParaRPr b="1" sz="1100">
              <a:solidFill>
                <a:schemeClr val="dk1"/>
              </a:solidFill>
              <a:latin typeface="Inter"/>
              <a:ea typeface="Inter"/>
              <a:cs typeface="Inter"/>
              <a:sym typeface="Inter"/>
            </a:endParaRPr>
          </a:p>
        </p:txBody>
      </p:sp>
      <p:sp>
        <p:nvSpPr>
          <p:cNvPr id="222" name="Google Shape;222;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_19">
    <p:spTree>
      <p:nvGrpSpPr>
        <p:cNvPr id="223" name="Shape 223"/>
        <p:cNvGrpSpPr/>
        <p:nvPr/>
      </p:nvGrpSpPr>
      <p:grpSpPr>
        <a:xfrm>
          <a:off x="0" y="0"/>
          <a:ext cx="0" cy="0"/>
          <a:chOff x="0" y="0"/>
          <a:chExt cx="0" cy="0"/>
        </a:xfrm>
      </p:grpSpPr>
      <p:sp>
        <p:nvSpPr>
          <p:cNvPr id="224" name="Google Shape;224;p33"/>
          <p:cNvSpPr/>
          <p:nvPr/>
        </p:nvSpPr>
        <p:spPr>
          <a:xfrm>
            <a:off x="125" y="1221650"/>
            <a:ext cx="9144000" cy="392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
  <p:cSld name="CUSTOM_19_1">
    <p:spTree>
      <p:nvGrpSpPr>
        <p:cNvPr id="226" name="Shape 226"/>
        <p:cNvGrpSpPr/>
        <p:nvPr/>
      </p:nvGrpSpPr>
      <p:grpSpPr>
        <a:xfrm>
          <a:off x="0" y="0"/>
          <a:ext cx="0" cy="0"/>
          <a:chOff x="0" y="0"/>
          <a:chExt cx="0" cy="0"/>
        </a:xfrm>
      </p:grpSpPr>
      <p:sp>
        <p:nvSpPr>
          <p:cNvPr id="227" name="Google Shape;227;p34"/>
          <p:cNvSpPr/>
          <p:nvPr/>
        </p:nvSpPr>
        <p:spPr>
          <a:xfrm>
            <a:off x="4213750" y="150"/>
            <a:ext cx="49302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9_1_1">
    <p:spTree>
      <p:nvGrpSpPr>
        <p:cNvPr id="229" name="Shape 229"/>
        <p:cNvGrpSpPr/>
        <p:nvPr/>
      </p:nvGrpSpPr>
      <p:grpSpPr>
        <a:xfrm>
          <a:off x="0" y="0"/>
          <a:ext cx="0" cy="0"/>
          <a:chOff x="0" y="0"/>
          <a:chExt cx="0" cy="0"/>
        </a:xfrm>
      </p:grpSpPr>
      <p:sp>
        <p:nvSpPr>
          <p:cNvPr id="230" name="Google Shape;230;p35"/>
          <p:cNvSpPr/>
          <p:nvPr/>
        </p:nvSpPr>
        <p:spPr>
          <a:xfrm>
            <a:off x="125" y="0"/>
            <a:ext cx="9144000" cy="122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5"/>
          <p:cNvSpPr/>
          <p:nvPr/>
        </p:nvSpPr>
        <p:spPr>
          <a:xfrm>
            <a:off x="125" y="1221650"/>
            <a:ext cx="4572000" cy="3921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5"/>
          <p:cNvSpPr txBox="1"/>
          <p:nvPr>
            <p:ph type="title"/>
          </p:nvPr>
        </p:nvSpPr>
        <p:spPr>
          <a:xfrm>
            <a:off x="725550"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3200"/>
              <a:buNone/>
              <a:defRPr sz="3300">
                <a:solidFill>
                  <a:schemeClr val="dk2"/>
                </a:solidFill>
              </a:defRPr>
            </a:lvl1pPr>
            <a:lvl2pPr lvl="1" rtl="0">
              <a:spcBef>
                <a:spcPts val="0"/>
              </a:spcBef>
              <a:spcAft>
                <a:spcPts val="0"/>
              </a:spcAft>
              <a:buClr>
                <a:schemeClr val="dk2"/>
              </a:buClr>
              <a:buSzPts val="3200"/>
              <a:buNone/>
              <a:defRPr>
                <a:solidFill>
                  <a:schemeClr val="dk2"/>
                </a:solidFill>
              </a:defRPr>
            </a:lvl2pPr>
            <a:lvl3pPr lvl="2" rtl="0">
              <a:spcBef>
                <a:spcPts val="0"/>
              </a:spcBef>
              <a:spcAft>
                <a:spcPts val="0"/>
              </a:spcAft>
              <a:buClr>
                <a:schemeClr val="dk2"/>
              </a:buClr>
              <a:buSzPts val="3200"/>
              <a:buNone/>
              <a:defRPr>
                <a:solidFill>
                  <a:schemeClr val="dk2"/>
                </a:solidFill>
              </a:defRPr>
            </a:lvl3pPr>
            <a:lvl4pPr lvl="3" rtl="0">
              <a:spcBef>
                <a:spcPts val="0"/>
              </a:spcBef>
              <a:spcAft>
                <a:spcPts val="0"/>
              </a:spcAft>
              <a:buClr>
                <a:schemeClr val="dk2"/>
              </a:buClr>
              <a:buSzPts val="3200"/>
              <a:buNone/>
              <a:defRPr>
                <a:solidFill>
                  <a:schemeClr val="dk2"/>
                </a:solidFill>
              </a:defRPr>
            </a:lvl4pPr>
            <a:lvl5pPr lvl="4" rtl="0">
              <a:spcBef>
                <a:spcPts val="0"/>
              </a:spcBef>
              <a:spcAft>
                <a:spcPts val="0"/>
              </a:spcAft>
              <a:buClr>
                <a:schemeClr val="dk2"/>
              </a:buClr>
              <a:buSzPts val="3200"/>
              <a:buNone/>
              <a:defRPr>
                <a:solidFill>
                  <a:schemeClr val="dk2"/>
                </a:solidFill>
              </a:defRPr>
            </a:lvl5pPr>
            <a:lvl6pPr lvl="5" rtl="0">
              <a:spcBef>
                <a:spcPts val="0"/>
              </a:spcBef>
              <a:spcAft>
                <a:spcPts val="0"/>
              </a:spcAft>
              <a:buClr>
                <a:schemeClr val="dk2"/>
              </a:buClr>
              <a:buSzPts val="3200"/>
              <a:buNone/>
              <a:defRPr>
                <a:solidFill>
                  <a:schemeClr val="dk2"/>
                </a:solidFill>
              </a:defRPr>
            </a:lvl6pPr>
            <a:lvl7pPr lvl="6" rtl="0">
              <a:spcBef>
                <a:spcPts val="0"/>
              </a:spcBef>
              <a:spcAft>
                <a:spcPts val="0"/>
              </a:spcAft>
              <a:buClr>
                <a:schemeClr val="dk2"/>
              </a:buClr>
              <a:buSzPts val="3200"/>
              <a:buNone/>
              <a:defRPr>
                <a:solidFill>
                  <a:schemeClr val="dk2"/>
                </a:solidFill>
              </a:defRPr>
            </a:lvl7pPr>
            <a:lvl8pPr lvl="7" rtl="0">
              <a:spcBef>
                <a:spcPts val="0"/>
              </a:spcBef>
              <a:spcAft>
                <a:spcPts val="0"/>
              </a:spcAft>
              <a:buClr>
                <a:schemeClr val="dk2"/>
              </a:buClr>
              <a:buSzPts val="3200"/>
              <a:buNone/>
              <a:defRPr>
                <a:solidFill>
                  <a:schemeClr val="dk2"/>
                </a:solidFill>
              </a:defRPr>
            </a:lvl8pPr>
            <a:lvl9pPr lvl="8" rtl="0">
              <a:spcBef>
                <a:spcPts val="0"/>
              </a:spcBef>
              <a:spcAft>
                <a:spcPts val="0"/>
              </a:spcAft>
              <a:buClr>
                <a:schemeClr val="dk2"/>
              </a:buClr>
              <a:buSzPts val="3200"/>
              <a:buNone/>
              <a:defRPr>
                <a:solidFill>
                  <a:schemeClr val="dk2"/>
                </a:solidFill>
              </a:defRPr>
            </a:lvl9pPr>
          </a:lstStyle>
          <a:p/>
        </p:txBody>
      </p:sp>
      <p:sp>
        <p:nvSpPr>
          <p:cNvPr id="30" name="Google Shape;30;p5"/>
          <p:cNvSpPr txBox="1"/>
          <p:nvPr>
            <p:ph idx="2" type="ctrTitle"/>
          </p:nvPr>
        </p:nvSpPr>
        <p:spPr>
          <a:xfrm>
            <a:off x="918313" y="2012775"/>
            <a:ext cx="2744100" cy="7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1200"/>
              <a:buNone/>
              <a:defRPr sz="2200">
                <a:solidFill>
                  <a:schemeClr val="lt1"/>
                </a:solidFill>
              </a:defRPr>
            </a:lvl1pPr>
            <a:lvl2pPr lvl="1" rtl="0">
              <a:spcBef>
                <a:spcPts val="0"/>
              </a:spcBef>
              <a:spcAft>
                <a:spcPts val="0"/>
              </a:spcAft>
              <a:buClr>
                <a:schemeClr val="lt1"/>
              </a:buClr>
              <a:buSzPts val="1200"/>
              <a:buNone/>
              <a:defRPr sz="1200">
                <a:solidFill>
                  <a:schemeClr val="lt1"/>
                </a:solidFill>
              </a:defRPr>
            </a:lvl2pPr>
            <a:lvl3pPr lvl="2" rtl="0">
              <a:spcBef>
                <a:spcPts val="0"/>
              </a:spcBef>
              <a:spcAft>
                <a:spcPts val="0"/>
              </a:spcAft>
              <a:buClr>
                <a:schemeClr val="lt1"/>
              </a:buClr>
              <a:buSzPts val="1200"/>
              <a:buNone/>
              <a:defRPr sz="1200">
                <a:solidFill>
                  <a:schemeClr val="lt1"/>
                </a:solidFill>
              </a:defRPr>
            </a:lvl3pPr>
            <a:lvl4pPr lvl="3" rtl="0">
              <a:spcBef>
                <a:spcPts val="0"/>
              </a:spcBef>
              <a:spcAft>
                <a:spcPts val="0"/>
              </a:spcAft>
              <a:buClr>
                <a:schemeClr val="lt1"/>
              </a:buClr>
              <a:buSzPts val="1200"/>
              <a:buNone/>
              <a:defRPr sz="1200">
                <a:solidFill>
                  <a:schemeClr val="lt1"/>
                </a:solidFill>
              </a:defRPr>
            </a:lvl4pPr>
            <a:lvl5pPr lvl="4" rtl="0">
              <a:spcBef>
                <a:spcPts val="0"/>
              </a:spcBef>
              <a:spcAft>
                <a:spcPts val="0"/>
              </a:spcAft>
              <a:buClr>
                <a:schemeClr val="lt1"/>
              </a:buClr>
              <a:buSzPts val="1200"/>
              <a:buNone/>
              <a:defRPr sz="1200">
                <a:solidFill>
                  <a:schemeClr val="lt1"/>
                </a:solidFill>
              </a:defRPr>
            </a:lvl5pPr>
            <a:lvl6pPr lvl="5" rtl="0">
              <a:spcBef>
                <a:spcPts val="0"/>
              </a:spcBef>
              <a:spcAft>
                <a:spcPts val="0"/>
              </a:spcAft>
              <a:buClr>
                <a:schemeClr val="lt1"/>
              </a:buClr>
              <a:buSzPts val="1200"/>
              <a:buNone/>
              <a:defRPr sz="1200">
                <a:solidFill>
                  <a:schemeClr val="lt1"/>
                </a:solidFill>
              </a:defRPr>
            </a:lvl6pPr>
            <a:lvl7pPr lvl="6" rtl="0">
              <a:spcBef>
                <a:spcPts val="0"/>
              </a:spcBef>
              <a:spcAft>
                <a:spcPts val="0"/>
              </a:spcAft>
              <a:buClr>
                <a:schemeClr val="lt1"/>
              </a:buClr>
              <a:buSzPts val="1200"/>
              <a:buNone/>
              <a:defRPr sz="1200">
                <a:solidFill>
                  <a:schemeClr val="lt1"/>
                </a:solidFill>
              </a:defRPr>
            </a:lvl7pPr>
            <a:lvl8pPr lvl="7" rtl="0">
              <a:spcBef>
                <a:spcPts val="0"/>
              </a:spcBef>
              <a:spcAft>
                <a:spcPts val="0"/>
              </a:spcAft>
              <a:buClr>
                <a:schemeClr val="lt1"/>
              </a:buClr>
              <a:buSzPts val="1200"/>
              <a:buNone/>
              <a:defRPr sz="1200">
                <a:solidFill>
                  <a:schemeClr val="lt1"/>
                </a:solidFill>
              </a:defRPr>
            </a:lvl8pPr>
            <a:lvl9pPr lvl="8" rtl="0">
              <a:spcBef>
                <a:spcPts val="0"/>
              </a:spcBef>
              <a:spcAft>
                <a:spcPts val="0"/>
              </a:spcAft>
              <a:buClr>
                <a:schemeClr val="lt1"/>
              </a:buClr>
              <a:buSzPts val="1200"/>
              <a:buNone/>
              <a:defRPr sz="1200">
                <a:solidFill>
                  <a:schemeClr val="lt1"/>
                </a:solidFill>
              </a:defRPr>
            </a:lvl9pPr>
          </a:lstStyle>
          <a:p/>
        </p:txBody>
      </p:sp>
      <p:sp>
        <p:nvSpPr>
          <p:cNvPr id="31" name="Google Shape;31;p5"/>
          <p:cNvSpPr txBox="1"/>
          <p:nvPr>
            <p:ph idx="1" type="subTitle"/>
          </p:nvPr>
        </p:nvSpPr>
        <p:spPr>
          <a:xfrm>
            <a:off x="918313" y="2777425"/>
            <a:ext cx="2738100" cy="9828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lt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2" name="Google Shape;32;p5"/>
          <p:cNvSpPr txBox="1"/>
          <p:nvPr>
            <p:ph idx="3" type="ctrTitle"/>
          </p:nvPr>
        </p:nvSpPr>
        <p:spPr>
          <a:xfrm>
            <a:off x="5481588" y="2012775"/>
            <a:ext cx="2744100" cy="7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1200"/>
              <a:buNone/>
              <a:defRPr sz="2200">
                <a:solidFill>
                  <a:schemeClr val="dk2"/>
                </a:solidFill>
              </a:defRPr>
            </a:lvl1pPr>
            <a:lvl2pPr lvl="1" rtl="0">
              <a:spcBef>
                <a:spcPts val="0"/>
              </a:spcBef>
              <a:spcAft>
                <a:spcPts val="0"/>
              </a:spcAft>
              <a:buClr>
                <a:schemeClr val="dk2"/>
              </a:buClr>
              <a:buSzPts val="1200"/>
              <a:buNone/>
              <a:defRPr sz="1200">
                <a:solidFill>
                  <a:schemeClr val="dk2"/>
                </a:solidFill>
              </a:defRPr>
            </a:lvl2pPr>
            <a:lvl3pPr lvl="2" rtl="0">
              <a:spcBef>
                <a:spcPts val="0"/>
              </a:spcBef>
              <a:spcAft>
                <a:spcPts val="0"/>
              </a:spcAft>
              <a:buClr>
                <a:schemeClr val="dk2"/>
              </a:buClr>
              <a:buSzPts val="1200"/>
              <a:buNone/>
              <a:defRPr sz="1200">
                <a:solidFill>
                  <a:schemeClr val="dk2"/>
                </a:solidFill>
              </a:defRPr>
            </a:lvl3pPr>
            <a:lvl4pPr lvl="3" rtl="0">
              <a:spcBef>
                <a:spcPts val="0"/>
              </a:spcBef>
              <a:spcAft>
                <a:spcPts val="0"/>
              </a:spcAft>
              <a:buClr>
                <a:schemeClr val="dk2"/>
              </a:buClr>
              <a:buSzPts val="1200"/>
              <a:buNone/>
              <a:defRPr sz="1200">
                <a:solidFill>
                  <a:schemeClr val="dk2"/>
                </a:solidFill>
              </a:defRPr>
            </a:lvl4pPr>
            <a:lvl5pPr lvl="4" rtl="0">
              <a:spcBef>
                <a:spcPts val="0"/>
              </a:spcBef>
              <a:spcAft>
                <a:spcPts val="0"/>
              </a:spcAft>
              <a:buClr>
                <a:schemeClr val="dk2"/>
              </a:buClr>
              <a:buSzPts val="1200"/>
              <a:buNone/>
              <a:defRPr sz="1200">
                <a:solidFill>
                  <a:schemeClr val="dk2"/>
                </a:solidFill>
              </a:defRPr>
            </a:lvl5pPr>
            <a:lvl6pPr lvl="5" rtl="0">
              <a:spcBef>
                <a:spcPts val="0"/>
              </a:spcBef>
              <a:spcAft>
                <a:spcPts val="0"/>
              </a:spcAft>
              <a:buClr>
                <a:schemeClr val="dk2"/>
              </a:buClr>
              <a:buSzPts val="1200"/>
              <a:buNone/>
              <a:defRPr sz="1200">
                <a:solidFill>
                  <a:schemeClr val="dk2"/>
                </a:solidFill>
              </a:defRPr>
            </a:lvl6pPr>
            <a:lvl7pPr lvl="6" rtl="0">
              <a:spcBef>
                <a:spcPts val="0"/>
              </a:spcBef>
              <a:spcAft>
                <a:spcPts val="0"/>
              </a:spcAft>
              <a:buClr>
                <a:schemeClr val="dk2"/>
              </a:buClr>
              <a:buSzPts val="1200"/>
              <a:buNone/>
              <a:defRPr sz="1200">
                <a:solidFill>
                  <a:schemeClr val="dk2"/>
                </a:solidFill>
              </a:defRPr>
            </a:lvl7pPr>
            <a:lvl8pPr lvl="7" rtl="0">
              <a:spcBef>
                <a:spcPts val="0"/>
              </a:spcBef>
              <a:spcAft>
                <a:spcPts val="0"/>
              </a:spcAft>
              <a:buClr>
                <a:schemeClr val="dk2"/>
              </a:buClr>
              <a:buSzPts val="1200"/>
              <a:buNone/>
              <a:defRPr sz="1200">
                <a:solidFill>
                  <a:schemeClr val="dk2"/>
                </a:solidFill>
              </a:defRPr>
            </a:lvl8pPr>
            <a:lvl9pPr lvl="8" rtl="0">
              <a:spcBef>
                <a:spcPts val="0"/>
              </a:spcBef>
              <a:spcAft>
                <a:spcPts val="0"/>
              </a:spcAft>
              <a:buClr>
                <a:schemeClr val="dk2"/>
              </a:buClr>
              <a:buSzPts val="1200"/>
              <a:buNone/>
              <a:defRPr sz="1200">
                <a:solidFill>
                  <a:schemeClr val="dk2"/>
                </a:solidFill>
              </a:defRPr>
            </a:lvl9pPr>
          </a:lstStyle>
          <a:p/>
        </p:txBody>
      </p:sp>
      <p:sp>
        <p:nvSpPr>
          <p:cNvPr id="33" name="Google Shape;33;p5"/>
          <p:cNvSpPr txBox="1"/>
          <p:nvPr>
            <p:ph idx="4" type="subTitle"/>
          </p:nvPr>
        </p:nvSpPr>
        <p:spPr>
          <a:xfrm>
            <a:off x="5481588" y="2777325"/>
            <a:ext cx="2738100" cy="98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000"/>
              <a:buNone/>
              <a:defRPr sz="1400">
                <a:solidFill>
                  <a:schemeClr val="dk1"/>
                </a:solidFill>
              </a:defRPr>
            </a:lvl1pPr>
            <a:lvl2pPr lvl="1" rtl="0">
              <a:lnSpc>
                <a:spcPct val="100000"/>
              </a:lnSpc>
              <a:spcBef>
                <a:spcPts val="0"/>
              </a:spcBef>
              <a:spcAft>
                <a:spcPts val="0"/>
              </a:spcAft>
              <a:buClr>
                <a:schemeClr val="dk1"/>
              </a:buClr>
              <a:buSzPts val="1000"/>
              <a:buNone/>
              <a:defRPr sz="1000">
                <a:solidFill>
                  <a:schemeClr val="dk1"/>
                </a:solidFill>
              </a:defRPr>
            </a:lvl2pPr>
            <a:lvl3pPr lvl="2" rtl="0">
              <a:lnSpc>
                <a:spcPct val="100000"/>
              </a:lnSpc>
              <a:spcBef>
                <a:spcPts val="0"/>
              </a:spcBef>
              <a:spcAft>
                <a:spcPts val="0"/>
              </a:spcAft>
              <a:buClr>
                <a:schemeClr val="dk1"/>
              </a:buClr>
              <a:buSzPts val="1000"/>
              <a:buNone/>
              <a:defRPr sz="1000">
                <a:solidFill>
                  <a:schemeClr val="dk1"/>
                </a:solidFill>
              </a:defRPr>
            </a:lvl3pPr>
            <a:lvl4pPr lvl="3" rtl="0">
              <a:lnSpc>
                <a:spcPct val="100000"/>
              </a:lnSpc>
              <a:spcBef>
                <a:spcPts val="0"/>
              </a:spcBef>
              <a:spcAft>
                <a:spcPts val="0"/>
              </a:spcAft>
              <a:buClr>
                <a:schemeClr val="dk1"/>
              </a:buClr>
              <a:buSzPts val="1000"/>
              <a:buNone/>
              <a:defRPr sz="1000">
                <a:solidFill>
                  <a:schemeClr val="dk1"/>
                </a:solidFill>
              </a:defRPr>
            </a:lvl4pPr>
            <a:lvl5pPr lvl="4" rtl="0">
              <a:lnSpc>
                <a:spcPct val="100000"/>
              </a:lnSpc>
              <a:spcBef>
                <a:spcPts val="0"/>
              </a:spcBef>
              <a:spcAft>
                <a:spcPts val="0"/>
              </a:spcAft>
              <a:buClr>
                <a:schemeClr val="dk1"/>
              </a:buClr>
              <a:buSzPts val="1000"/>
              <a:buNone/>
              <a:defRPr sz="1000">
                <a:solidFill>
                  <a:schemeClr val="dk1"/>
                </a:solidFill>
              </a:defRPr>
            </a:lvl5pPr>
            <a:lvl6pPr lvl="5" rtl="0">
              <a:lnSpc>
                <a:spcPct val="100000"/>
              </a:lnSpc>
              <a:spcBef>
                <a:spcPts val="0"/>
              </a:spcBef>
              <a:spcAft>
                <a:spcPts val="0"/>
              </a:spcAft>
              <a:buClr>
                <a:schemeClr val="dk1"/>
              </a:buClr>
              <a:buSzPts val="1000"/>
              <a:buNone/>
              <a:defRPr sz="1000">
                <a:solidFill>
                  <a:schemeClr val="dk1"/>
                </a:solidFill>
              </a:defRPr>
            </a:lvl6pPr>
            <a:lvl7pPr lvl="6" rtl="0">
              <a:lnSpc>
                <a:spcPct val="100000"/>
              </a:lnSpc>
              <a:spcBef>
                <a:spcPts val="0"/>
              </a:spcBef>
              <a:spcAft>
                <a:spcPts val="0"/>
              </a:spcAft>
              <a:buClr>
                <a:schemeClr val="dk1"/>
              </a:buClr>
              <a:buSzPts val="1000"/>
              <a:buNone/>
              <a:defRPr sz="1000">
                <a:solidFill>
                  <a:schemeClr val="dk1"/>
                </a:solidFill>
              </a:defRPr>
            </a:lvl7pPr>
            <a:lvl8pPr lvl="7" rtl="0">
              <a:lnSpc>
                <a:spcPct val="100000"/>
              </a:lnSpc>
              <a:spcBef>
                <a:spcPts val="0"/>
              </a:spcBef>
              <a:spcAft>
                <a:spcPts val="0"/>
              </a:spcAft>
              <a:buClr>
                <a:schemeClr val="dk1"/>
              </a:buClr>
              <a:buSzPts val="1000"/>
              <a:buNone/>
              <a:defRPr sz="1000">
                <a:solidFill>
                  <a:schemeClr val="dk1"/>
                </a:solidFill>
              </a:defRPr>
            </a:lvl8pPr>
            <a:lvl9pPr lvl="8" rtl="0">
              <a:lnSpc>
                <a:spcPct val="100000"/>
              </a:lnSpc>
              <a:spcBef>
                <a:spcPts val="0"/>
              </a:spcBef>
              <a:spcAft>
                <a:spcPts val="0"/>
              </a:spcAft>
              <a:buClr>
                <a:schemeClr val="dk1"/>
              </a:buClr>
              <a:buSzPts val="1000"/>
              <a:buNone/>
              <a:defRPr sz="1000">
                <a:solidFill>
                  <a:schemeClr val="dk1"/>
                </a:solidFill>
              </a:defRPr>
            </a:lvl9pPr>
          </a:lstStyle>
          <a:p/>
        </p:txBody>
      </p:sp>
      <p:sp>
        <p:nvSpPr>
          <p:cNvPr id="34" name="Google Shape;34;p5"/>
          <p:cNvSpPr/>
          <p:nvPr/>
        </p:nvSpPr>
        <p:spPr>
          <a:xfrm>
            <a:off x="4567650" y="1221650"/>
            <a:ext cx="4572000" cy="39219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p:nvPr/>
        </p:nvSpPr>
        <p:spPr>
          <a:xfrm>
            <a:off x="125" y="0"/>
            <a:ext cx="9144000" cy="12216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txBox="1"/>
          <p:nvPr>
            <p:ph type="title"/>
          </p:nvPr>
        </p:nvSpPr>
        <p:spPr>
          <a:xfrm>
            <a:off x="725550" y="401925"/>
            <a:ext cx="7692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lt1"/>
              </a:buClr>
              <a:buSzPts val="3200"/>
              <a:buNone/>
              <a:defRPr sz="3300">
                <a:solidFill>
                  <a:schemeClr val="lt1"/>
                </a:solidFill>
              </a:defRPr>
            </a:lvl1pPr>
            <a:lvl2pPr lvl="1" rtl="0">
              <a:spcBef>
                <a:spcPts val="0"/>
              </a:spcBef>
              <a:spcAft>
                <a:spcPts val="0"/>
              </a:spcAft>
              <a:buClr>
                <a:schemeClr val="lt1"/>
              </a:buClr>
              <a:buSzPts val="3200"/>
              <a:buNone/>
              <a:defRPr>
                <a:solidFill>
                  <a:schemeClr val="lt1"/>
                </a:solidFill>
              </a:defRPr>
            </a:lvl2pPr>
            <a:lvl3pPr lvl="2" rtl="0">
              <a:spcBef>
                <a:spcPts val="0"/>
              </a:spcBef>
              <a:spcAft>
                <a:spcPts val="0"/>
              </a:spcAft>
              <a:buClr>
                <a:schemeClr val="lt1"/>
              </a:buClr>
              <a:buSzPts val="3200"/>
              <a:buNone/>
              <a:defRPr>
                <a:solidFill>
                  <a:schemeClr val="lt1"/>
                </a:solidFill>
              </a:defRPr>
            </a:lvl3pPr>
            <a:lvl4pPr lvl="3" rtl="0">
              <a:spcBef>
                <a:spcPts val="0"/>
              </a:spcBef>
              <a:spcAft>
                <a:spcPts val="0"/>
              </a:spcAft>
              <a:buClr>
                <a:schemeClr val="lt1"/>
              </a:buClr>
              <a:buSzPts val="3200"/>
              <a:buNone/>
              <a:defRPr>
                <a:solidFill>
                  <a:schemeClr val="lt1"/>
                </a:solidFill>
              </a:defRPr>
            </a:lvl4pPr>
            <a:lvl5pPr lvl="4" rtl="0">
              <a:spcBef>
                <a:spcPts val="0"/>
              </a:spcBef>
              <a:spcAft>
                <a:spcPts val="0"/>
              </a:spcAft>
              <a:buClr>
                <a:schemeClr val="lt1"/>
              </a:buClr>
              <a:buSzPts val="3200"/>
              <a:buNone/>
              <a:defRPr>
                <a:solidFill>
                  <a:schemeClr val="lt1"/>
                </a:solidFill>
              </a:defRPr>
            </a:lvl5pPr>
            <a:lvl6pPr lvl="5" rtl="0">
              <a:spcBef>
                <a:spcPts val="0"/>
              </a:spcBef>
              <a:spcAft>
                <a:spcPts val="0"/>
              </a:spcAft>
              <a:buClr>
                <a:schemeClr val="lt1"/>
              </a:buClr>
              <a:buSzPts val="3200"/>
              <a:buNone/>
              <a:defRPr>
                <a:solidFill>
                  <a:schemeClr val="lt1"/>
                </a:solidFill>
              </a:defRPr>
            </a:lvl6pPr>
            <a:lvl7pPr lvl="6" rtl="0">
              <a:spcBef>
                <a:spcPts val="0"/>
              </a:spcBef>
              <a:spcAft>
                <a:spcPts val="0"/>
              </a:spcAft>
              <a:buClr>
                <a:schemeClr val="lt1"/>
              </a:buClr>
              <a:buSzPts val="3200"/>
              <a:buNone/>
              <a:defRPr>
                <a:solidFill>
                  <a:schemeClr val="lt1"/>
                </a:solidFill>
              </a:defRPr>
            </a:lvl7pPr>
            <a:lvl8pPr lvl="7" rtl="0">
              <a:spcBef>
                <a:spcPts val="0"/>
              </a:spcBef>
              <a:spcAft>
                <a:spcPts val="0"/>
              </a:spcAft>
              <a:buClr>
                <a:schemeClr val="lt1"/>
              </a:buClr>
              <a:buSzPts val="3200"/>
              <a:buNone/>
              <a:defRPr>
                <a:solidFill>
                  <a:schemeClr val="lt1"/>
                </a:solidFill>
              </a:defRPr>
            </a:lvl8pPr>
            <a:lvl9pPr lvl="8" rtl="0">
              <a:spcBef>
                <a:spcPts val="0"/>
              </a:spcBef>
              <a:spcAft>
                <a:spcPts val="0"/>
              </a:spcAft>
              <a:buClr>
                <a:schemeClr val="lt1"/>
              </a:buClr>
              <a:buSzPts val="3200"/>
              <a:buNone/>
              <a:defRPr>
                <a:solidFill>
                  <a:schemeClr val="lt1"/>
                </a:solidFill>
              </a:defRPr>
            </a:lvl9pPr>
          </a:lstStyle>
          <a:p/>
        </p:txBody>
      </p:sp>
      <p:sp>
        <p:nvSpPr>
          <p:cNvPr id="39" name="Google Shape;3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7"/>
          <p:cNvSpPr/>
          <p:nvPr/>
        </p:nvSpPr>
        <p:spPr>
          <a:xfrm>
            <a:off x="-50" y="150"/>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7"/>
          <p:cNvSpPr txBox="1"/>
          <p:nvPr>
            <p:ph type="title"/>
          </p:nvPr>
        </p:nvSpPr>
        <p:spPr>
          <a:xfrm flipH="1">
            <a:off x="4402975" y="1238250"/>
            <a:ext cx="4027800" cy="2032500"/>
          </a:xfrm>
          <a:prstGeom prst="rect">
            <a:avLst/>
          </a:prstGeom>
        </p:spPr>
        <p:txBody>
          <a:bodyPr anchorCtr="0" anchor="b" bIns="91425" lIns="91425" spcFirstLastPara="1" rIns="91425" wrap="square" tIns="91425">
            <a:noAutofit/>
          </a:bodyPr>
          <a:lstStyle>
            <a:lvl1pPr lvl="0" algn="r">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sz="2400">
                <a:solidFill>
                  <a:schemeClr val="lt1"/>
                </a:solidFill>
              </a:defRPr>
            </a:lvl2pPr>
            <a:lvl3pPr lvl="2">
              <a:spcBef>
                <a:spcPts val="0"/>
              </a:spcBef>
              <a:spcAft>
                <a:spcPts val="0"/>
              </a:spcAft>
              <a:buClr>
                <a:schemeClr val="lt1"/>
              </a:buClr>
              <a:buSzPts val="2400"/>
              <a:buNone/>
              <a:defRPr sz="2400">
                <a:solidFill>
                  <a:schemeClr val="lt1"/>
                </a:solidFill>
              </a:defRPr>
            </a:lvl3pPr>
            <a:lvl4pPr lvl="3">
              <a:spcBef>
                <a:spcPts val="0"/>
              </a:spcBef>
              <a:spcAft>
                <a:spcPts val="0"/>
              </a:spcAft>
              <a:buClr>
                <a:schemeClr val="lt1"/>
              </a:buClr>
              <a:buSzPts val="2400"/>
              <a:buNone/>
              <a:defRPr sz="2400">
                <a:solidFill>
                  <a:schemeClr val="lt1"/>
                </a:solidFill>
              </a:defRPr>
            </a:lvl4pPr>
            <a:lvl5pPr lvl="4">
              <a:spcBef>
                <a:spcPts val="0"/>
              </a:spcBef>
              <a:spcAft>
                <a:spcPts val="0"/>
              </a:spcAft>
              <a:buClr>
                <a:schemeClr val="lt1"/>
              </a:buClr>
              <a:buSzPts val="2400"/>
              <a:buNone/>
              <a:defRPr sz="2400">
                <a:solidFill>
                  <a:schemeClr val="lt1"/>
                </a:solidFill>
              </a:defRPr>
            </a:lvl5pPr>
            <a:lvl6pPr lvl="5">
              <a:spcBef>
                <a:spcPts val="0"/>
              </a:spcBef>
              <a:spcAft>
                <a:spcPts val="0"/>
              </a:spcAft>
              <a:buClr>
                <a:schemeClr val="lt1"/>
              </a:buClr>
              <a:buSzPts val="2400"/>
              <a:buNone/>
              <a:defRPr sz="2400">
                <a:solidFill>
                  <a:schemeClr val="lt1"/>
                </a:solidFill>
              </a:defRPr>
            </a:lvl6pPr>
            <a:lvl7pPr lvl="6">
              <a:spcBef>
                <a:spcPts val="0"/>
              </a:spcBef>
              <a:spcAft>
                <a:spcPts val="0"/>
              </a:spcAft>
              <a:buClr>
                <a:schemeClr val="lt1"/>
              </a:buClr>
              <a:buSzPts val="2400"/>
              <a:buNone/>
              <a:defRPr sz="2400">
                <a:solidFill>
                  <a:schemeClr val="lt1"/>
                </a:solidFill>
              </a:defRPr>
            </a:lvl7pPr>
            <a:lvl8pPr lvl="7">
              <a:spcBef>
                <a:spcPts val="0"/>
              </a:spcBef>
              <a:spcAft>
                <a:spcPts val="0"/>
              </a:spcAft>
              <a:buClr>
                <a:schemeClr val="lt1"/>
              </a:buClr>
              <a:buSzPts val="2400"/>
              <a:buNone/>
              <a:defRPr sz="2400">
                <a:solidFill>
                  <a:schemeClr val="lt1"/>
                </a:solidFill>
              </a:defRPr>
            </a:lvl8pPr>
            <a:lvl9pPr lvl="8">
              <a:spcBef>
                <a:spcPts val="0"/>
              </a:spcBef>
              <a:spcAft>
                <a:spcPts val="0"/>
              </a:spcAft>
              <a:buClr>
                <a:schemeClr val="lt1"/>
              </a:buClr>
              <a:buSzPts val="2400"/>
              <a:buNone/>
              <a:defRPr sz="2400">
                <a:solidFill>
                  <a:schemeClr val="lt1"/>
                </a:solidFill>
              </a:defRPr>
            </a:lvl9pPr>
          </a:lstStyle>
          <a:p/>
        </p:txBody>
      </p:sp>
      <p:sp>
        <p:nvSpPr>
          <p:cNvPr id="43" name="Google Shape;43;p7"/>
          <p:cNvSpPr txBox="1"/>
          <p:nvPr>
            <p:ph idx="1" type="subTitle"/>
          </p:nvPr>
        </p:nvSpPr>
        <p:spPr>
          <a:xfrm flipH="1">
            <a:off x="4349275" y="3248263"/>
            <a:ext cx="4081500" cy="657300"/>
          </a:xfrm>
          <a:prstGeom prst="rect">
            <a:avLst/>
          </a:prstGeom>
        </p:spPr>
        <p:txBody>
          <a:bodyPr anchorCtr="0" anchor="t" bIns="91425" lIns="91425" spcFirstLastPara="1" rIns="91425" wrap="square" tIns="91425">
            <a:noAutofit/>
          </a:bodyPr>
          <a:lstStyle>
            <a:lvl1pPr lvl="0" algn="r">
              <a:spcBef>
                <a:spcPts val="0"/>
              </a:spcBef>
              <a:spcAft>
                <a:spcPts val="0"/>
              </a:spcAft>
              <a:buClr>
                <a:schemeClr val="dk1"/>
              </a:buClr>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5" name="Shape 45"/>
        <p:cNvGrpSpPr/>
        <p:nvPr/>
      </p:nvGrpSpPr>
      <p:grpSpPr>
        <a:xfrm>
          <a:off x="0" y="0"/>
          <a:ext cx="0" cy="0"/>
          <a:chOff x="0" y="0"/>
          <a:chExt cx="0" cy="0"/>
        </a:xfrm>
      </p:grpSpPr>
      <p:sp>
        <p:nvSpPr>
          <p:cNvPr id="46" name="Google Shape;46;p8"/>
          <p:cNvSpPr/>
          <p:nvPr/>
        </p:nvSpPr>
        <p:spPr>
          <a:xfrm>
            <a:off x="0" y="300"/>
            <a:ext cx="9144000" cy="263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8"/>
          <p:cNvSpPr/>
          <p:nvPr/>
        </p:nvSpPr>
        <p:spPr>
          <a:xfrm>
            <a:off x="162000" y="165000"/>
            <a:ext cx="8820000" cy="4813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8"/>
          <p:cNvSpPr/>
          <p:nvPr/>
        </p:nvSpPr>
        <p:spPr>
          <a:xfrm>
            <a:off x="162000" y="2638200"/>
            <a:ext cx="8820000" cy="23403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8"/>
          <p:cNvSpPr txBox="1"/>
          <p:nvPr>
            <p:ph type="title"/>
          </p:nvPr>
        </p:nvSpPr>
        <p:spPr>
          <a:xfrm>
            <a:off x="1088400" y="1200000"/>
            <a:ext cx="6967200" cy="27435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1" name="Shape 51"/>
        <p:cNvGrpSpPr/>
        <p:nvPr/>
      </p:nvGrpSpPr>
      <p:grpSpPr>
        <a:xfrm>
          <a:off x="0" y="0"/>
          <a:ext cx="0" cy="0"/>
          <a:chOff x="0" y="0"/>
          <a:chExt cx="0" cy="0"/>
        </a:xfrm>
      </p:grpSpPr>
      <p:sp>
        <p:nvSpPr>
          <p:cNvPr id="52" name="Google Shape;52;p9"/>
          <p:cNvSpPr/>
          <p:nvPr/>
        </p:nvSpPr>
        <p:spPr>
          <a:xfrm>
            <a:off x="125" y="75"/>
            <a:ext cx="9144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9"/>
          <p:cNvSpPr txBox="1"/>
          <p:nvPr>
            <p:ph type="title"/>
          </p:nvPr>
        </p:nvSpPr>
        <p:spPr>
          <a:xfrm flipH="1">
            <a:off x="713100" y="1256300"/>
            <a:ext cx="3858900" cy="10668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3500">
                <a:solidFill>
                  <a:schemeClr val="lt1"/>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54" name="Google Shape;54;p9"/>
          <p:cNvSpPr txBox="1"/>
          <p:nvPr>
            <p:ph idx="1" type="subTitle"/>
          </p:nvPr>
        </p:nvSpPr>
        <p:spPr>
          <a:xfrm flipH="1">
            <a:off x="713100" y="2407275"/>
            <a:ext cx="3858900" cy="1479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6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5" name="Google Shape;55;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6" name="Shape 56"/>
        <p:cNvGrpSpPr/>
        <p:nvPr/>
      </p:nvGrpSpPr>
      <p:grpSpPr>
        <a:xfrm>
          <a:off x="0" y="0"/>
          <a:ext cx="0" cy="0"/>
          <a:chOff x="0" y="0"/>
          <a:chExt cx="0" cy="0"/>
        </a:xfrm>
      </p:grpSpPr>
      <p:sp>
        <p:nvSpPr>
          <p:cNvPr id="57" name="Google Shape;57;p10"/>
          <p:cNvSpPr/>
          <p:nvPr/>
        </p:nvSpPr>
        <p:spPr>
          <a:xfrm>
            <a:off x="125" y="350"/>
            <a:ext cx="9144000" cy="5143500"/>
          </a:xfrm>
          <a:prstGeom prst="rect">
            <a:avLst/>
          </a:prstGeom>
          <a:solidFill>
            <a:srgbClr val="382DA4">
              <a:alpha val="69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0"/>
          <p:cNvSpPr/>
          <p:nvPr/>
        </p:nvSpPr>
        <p:spPr>
          <a:xfrm>
            <a:off x="162000" y="165000"/>
            <a:ext cx="8820000" cy="48135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a:t>
            </a:r>
            <a:endParaRPr/>
          </a:p>
        </p:txBody>
      </p:sp>
      <p:sp>
        <p:nvSpPr>
          <p:cNvPr id="59" name="Google Shape;59;p10"/>
          <p:cNvSpPr txBox="1"/>
          <p:nvPr>
            <p:ph type="title"/>
          </p:nvPr>
        </p:nvSpPr>
        <p:spPr>
          <a:xfrm>
            <a:off x="713225" y="446425"/>
            <a:ext cx="7717500" cy="1102800"/>
          </a:xfrm>
          <a:prstGeom prst="rect">
            <a:avLst/>
          </a:prstGeom>
        </p:spPr>
        <p:txBody>
          <a:bodyPr anchorCtr="0" anchor="ctr" bIns="91425" lIns="91425" spcFirstLastPara="1" rIns="91425" wrap="square" tIns="91425">
            <a:noAutofit/>
          </a:bodyPr>
          <a:lstStyle>
            <a:lvl1pPr lvl="0" algn="r">
              <a:spcBef>
                <a:spcPts val="0"/>
              </a:spcBef>
              <a:spcAft>
                <a:spcPts val="0"/>
              </a:spcAft>
              <a:buSzPts val="3200"/>
              <a:buFont typeface="Lexend Mega Black"/>
              <a:buNone/>
              <a:defRPr sz="3300">
                <a:solidFill>
                  <a:schemeClr val="lt1"/>
                </a:solidFill>
              </a:defRPr>
            </a:lvl1pPr>
            <a:lvl2pPr lvl="1">
              <a:spcBef>
                <a:spcPts val="0"/>
              </a:spcBef>
              <a:spcAft>
                <a:spcPts val="0"/>
              </a:spcAft>
              <a:buSzPts val="3200"/>
              <a:buNone/>
              <a:defRPr>
                <a:latin typeface="Inter"/>
                <a:ea typeface="Inter"/>
                <a:cs typeface="Inter"/>
                <a:sym typeface="Inter"/>
              </a:defRPr>
            </a:lvl2pPr>
            <a:lvl3pPr lvl="2">
              <a:spcBef>
                <a:spcPts val="0"/>
              </a:spcBef>
              <a:spcAft>
                <a:spcPts val="0"/>
              </a:spcAft>
              <a:buSzPts val="3200"/>
              <a:buNone/>
              <a:defRPr>
                <a:latin typeface="Inter"/>
                <a:ea typeface="Inter"/>
                <a:cs typeface="Inter"/>
                <a:sym typeface="Inter"/>
              </a:defRPr>
            </a:lvl3pPr>
            <a:lvl4pPr lvl="3">
              <a:spcBef>
                <a:spcPts val="0"/>
              </a:spcBef>
              <a:spcAft>
                <a:spcPts val="0"/>
              </a:spcAft>
              <a:buSzPts val="3200"/>
              <a:buNone/>
              <a:defRPr>
                <a:latin typeface="Inter"/>
                <a:ea typeface="Inter"/>
                <a:cs typeface="Inter"/>
                <a:sym typeface="Inter"/>
              </a:defRPr>
            </a:lvl4pPr>
            <a:lvl5pPr lvl="4">
              <a:spcBef>
                <a:spcPts val="0"/>
              </a:spcBef>
              <a:spcAft>
                <a:spcPts val="0"/>
              </a:spcAft>
              <a:buSzPts val="3200"/>
              <a:buNone/>
              <a:defRPr>
                <a:latin typeface="Inter"/>
                <a:ea typeface="Inter"/>
                <a:cs typeface="Inter"/>
                <a:sym typeface="Inter"/>
              </a:defRPr>
            </a:lvl5pPr>
            <a:lvl6pPr lvl="5">
              <a:spcBef>
                <a:spcPts val="0"/>
              </a:spcBef>
              <a:spcAft>
                <a:spcPts val="0"/>
              </a:spcAft>
              <a:buSzPts val="3200"/>
              <a:buNone/>
              <a:defRPr>
                <a:latin typeface="Inter"/>
                <a:ea typeface="Inter"/>
                <a:cs typeface="Inter"/>
                <a:sym typeface="Inter"/>
              </a:defRPr>
            </a:lvl6pPr>
            <a:lvl7pPr lvl="6">
              <a:spcBef>
                <a:spcPts val="0"/>
              </a:spcBef>
              <a:spcAft>
                <a:spcPts val="0"/>
              </a:spcAft>
              <a:buSzPts val="3200"/>
              <a:buNone/>
              <a:defRPr>
                <a:latin typeface="Inter"/>
                <a:ea typeface="Inter"/>
                <a:cs typeface="Inter"/>
                <a:sym typeface="Inter"/>
              </a:defRPr>
            </a:lvl7pPr>
            <a:lvl8pPr lvl="7">
              <a:spcBef>
                <a:spcPts val="0"/>
              </a:spcBef>
              <a:spcAft>
                <a:spcPts val="0"/>
              </a:spcAft>
              <a:buSzPts val="3200"/>
              <a:buNone/>
              <a:defRPr>
                <a:latin typeface="Inter"/>
                <a:ea typeface="Inter"/>
                <a:cs typeface="Inter"/>
                <a:sym typeface="Inter"/>
              </a:defRPr>
            </a:lvl8pPr>
            <a:lvl9pPr lvl="8">
              <a:spcBef>
                <a:spcPts val="0"/>
              </a:spcBef>
              <a:spcAft>
                <a:spcPts val="0"/>
              </a:spcAft>
              <a:buSzPts val="3200"/>
              <a:buNone/>
              <a:defRPr>
                <a:latin typeface="Inter"/>
                <a:ea typeface="Inter"/>
                <a:cs typeface="Inter"/>
                <a:sym typeface="Inter"/>
              </a:defRPr>
            </a:lvl9pPr>
          </a:lstStyle>
          <a:p/>
        </p:txBody>
      </p:sp>
      <p:sp>
        <p:nvSpPr>
          <p:cNvPr id="60" name="Google Shape;60;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theme" Target="../theme/theme2.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3350" y="445025"/>
            <a:ext cx="79773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Lexend Mega"/>
              <a:buNone/>
              <a:defRPr b="1" sz="3200">
                <a:solidFill>
                  <a:schemeClr val="dk1"/>
                </a:solidFill>
                <a:latin typeface="Lexend Mega"/>
                <a:ea typeface="Lexend Mega"/>
                <a:cs typeface="Lexend Mega"/>
                <a:sym typeface="Lexend Mega"/>
              </a:defRPr>
            </a:lvl1pPr>
            <a:lvl2pPr lvl="1">
              <a:spcBef>
                <a:spcPts val="0"/>
              </a:spcBef>
              <a:spcAft>
                <a:spcPts val="0"/>
              </a:spcAft>
              <a:buClr>
                <a:schemeClr val="dk1"/>
              </a:buClr>
              <a:buSzPts val="3200"/>
              <a:buFont typeface="Lexend Mega"/>
              <a:buNone/>
              <a:defRPr b="1" sz="3200">
                <a:solidFill>
                  <a:schemeClr val="dk1"/>
                </a:solidFill>
                <a:latin typeface="Lexend Mega"/>
                <a:ea typeface="Lexend Mega"/>
                <a:cs typeface="Lexend Mega"/>
                <a:sym typeface="Lexend Mega"/>
              </a:defRPr>
            </a:lvl2pPr>
            <a:lvl3pPr lvl="2">
              <a:spcBef>
                <a:spcPts val="0"/>
              </a:spcBef>
              <a:spcAft>
                <a:spcPts val="0"/>
              </a:spcAft>
              <a:buClr>
                <a:schemeClr val="dk1"/>
              </a:buClr>
              <a:buSzPts val="3200"/>
              <a:buFont typeface="Lexend Mega"/>
              <a:buNone/>
              <a:defRPr b="1" sz="3200">
                <a:solidFill>
                  <a:schemeClr val="dk1"/>
                </a:solidFill>
                <a:latin typeface="Lexend Mega"/>
                <a:ea typeface="Lexend Mega"/>
                <a:cs typeface="Lexend Mega"/>
                <a:sym typeface="Lexend Mega"/>
              </a:defRPr>
            </a:lvl3pPr>
            <a:lvl4pPr lvl="3">
              <a:spcBef>
                <a:spcPts val="0"/>
              </a:spcBef>
              <a:spcAft>
                <a:spcPts val="0"/>
              </a:spcAft>
              <a:buClr>
                <a:schemeClr val="dk1"/>
              </a:buClr>
              <a:buSzPts val="3200"/>
              <a:buFont typeface="Lexend Mega"/>
              <a:buNone/>
              <a:defRPr b="1" sz="3200">
                <a:solidFill>
                  <a:schemeClr val="dk1"/>
                </a:solidFill>
                <a:latin typeface="Lexend Mega"/>
                <a:ea typeface="Lexend Mega"/>
                <a:cs typeface="Lexend Mega"/>
                <a:sym typeface="Lexend Mega"/>
              </a:defRPr>
            </a:lvl4pPr>
            <a:lvl5pPr lvl="4">
              <a:spcBef>
                <a:spcPts val="0"/>
              </a:spcBef>
              <a:spcAft>
                <a:spcPts val="0"/>
              </a:spcAft>
              <a:buClr>
                <a:schemeClr val="dk1"/>
              </a:buClr>
              <a:buSzPts val="3200"/>
              <a:buFont typeface="Lexend Mega"/>
              <a:buNone/>
              <a:defRPr b="1" sz="3200">
                <a:solidFill>
                  <a:schemeClr val="dk1"/>
                </a:solidFill>
                <a:latin typeface="Lexend Mega"/>
                <a:ea typeface="Lexend Mega"/>
                <a:cs typeface="Lexend Mega"/>
                <a:sym typeface="Lexend Mega"/>
              </a:defRPr>
            </a:lvl5pPr>
            <a:lvl6pPr lvl="5">
              <a:spcBef>
                <a:spcPts val="0"/>
              </a:spcBef>
              <a:spcAft>
                <a:spcPts val="0"/>
              </a:spcAft>
              <a:buClr>
                <a:schemeClr val="dk1"/>
              </a:buClr>
              <a:buSzPts val="3200"/>
              <a:buFont typeface="Lexend Mega"/>
              <a:buNone/>
              <a:defRPr b="1" sz="3200">
                <a:solidFill>
                  <a:schemeClr val="dk1"/>
                </a:solidFill>
                <a:latin typeface="Lexend Mega"/>
                <a:ea typeface="Lexend Mega"/>
                <a:cs typeface="Lexend Mega"/>
                <a:sym typeface="Lexend Mega"/>
              </a:defRPr>
            </a:lvl6pPr>
            <a:lvl7pPr lvl="6">
              <a:spcBef>
                <a:spcPts val="0"/>
              </a:spcBef>
              <a:spcAft>
                <a:spcPts val="0"/>
              </a:spcAft>
              <a:buClr>
                <a:schemeClr val="dk1"/>
              </a:buClr>
              <a:buSzPts val="3200"/>
              <a:buFont typeface="Lexend Mega"/>
              <a:buNone/>
              <a:defRPr b="1" sz="3200">
                <a:solidFill>
                  <a:schemeClr val="dk1"/>
                </a:solidFill>
                <a:latin typeface="Lexend Mega"/>
                <a:ea typeface="Lexend Mega"/>
                <a:cs typeface="Lexend Mega"/>
                <a:sym typeface="Lexend Mega"/>
              </a:defRPr>
            </a:lvl7pPr>
            <a:lvl8pPr lvl="7">
              <a:spcBef>
                <a:spcPts val="0"/>
              </a:spcBef>
              <a:spcAft>
                <a:spcPts val="0"/>
              </a:spcAft>
              <a:buClr>
                <a:schemeClr val="dk1"/>
              </a:buClr>
              <a:buSzPts val="3200"/>
              <a:buFont typeface="Lexend Mega"/>
              <a:buNone/>
              <a:defRPr b="1" sz="3200">
                <a:solidFill>
                  <a:schemeClr val="dk1"/>
                </a:solidFill>
                <a:latin typeface="Lexend Mega"/>
                <a:ea typeface="Lexend Mega"/>
                <a:cs typeface="Lexend Mega"/>
                <a:sym typeface="Lexend Mega"/>
              </a:defRPr>
            </a:lvl8pPr>
            <a:lvl9pPr lvl="8">
              <a:spcBef>
                <a:spcPts val="0"/>
              </a:spcBef>
              <a:spcAft>
                <a:spcPts val="0"/>
              </a:spcAft>
              <a:buClr>
                <a:schemeClr val="dk1"/>
              </a:buClr>
              <a:buSzPts val="3200"/>
              <a:buFont typeface="Lexend Mega"/>
              <a:buNone/>
              <a:defRPr b="1" sz="3200">
                <a:solidFill>
                  <a:schemeClr val="dk1"/>
                </a:solidFill>
                <a:latin typeface="Lexend Mega"/>
                <a:ea typeface="Lexend Mega"/>
                <a:cs typeface="Lexend Mega"/>
                <a:sym typeface="Lexend Mega"/>
              </a:defRPr>
            </a:lvl9pPr>
          </a:lstStyle>
          <a:p/>
        </p:txBody>
      </p:sp>
      <p:sp>
        <p:nvSpPr>
          <p:cNvPr id="7" name="Google Shape;7;p1"/>
          <p:cNvSpPr txBox="1"/>
          <p:nvPr>
            <p:ph idx="1" type="body"/>
          </p:nvPr>
        </p:nvSpPr>
        <p:spPr>
          <a:xfrm>
            <a:off x="583350" y="1152475"/>
            <a:ext cx="79773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2"/>
              </a:buClr>
              <a:buSzPts val="1800"/>
              <a:buFont typeface="Inter"/>
              <a:buChar char="●"/>
              <a:defRPr sz="1800">
                <a:solidFill>
                  <a:schemeClr val="dk2"/>
                </a:solidFill>
                <a:latin typeface="Inter"/>
                <a:ea typeface="Inter"/>
                <a:cs typeface="Inter"/>
                <a:sym typeface="Inter"/>
              </a:defRPr>
            </a:lvl1pPr>
            <a:lvl2pPr indent="-317500" lvl="1" marL="9144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2pPr>
            <a:lvl3pPr indent="-317500" lvl="2" marL="13716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3pPr>
            <a:lvl4pPr indent="-317500" lvl="3" marL="18288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4pPr>
            <a:lvl5pPr indent="-317500" lvl="4" marL="22860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5pPr>
            <a:lvl6pPr indent="-317500" lvl="5" marL="27432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6pPr>
            <a:lvl7pPr indent="-317500" lvl="6" marL="32004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7pPr>
            <a:lvl8pPr indent="-317500" lvl="7" marL="36576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8pPr>
            <a:lvl9pPr indent="-317500" lvl="8" marL="4114800">
              <a:lnSpc>
                <a:spcPct val="100000"/>
              </a:lnSpc>
              <a:spcBef>
                <a:spcPts val="0"/>
              </a:spcBef>
              <a:spcAft>
                <a:spcPts val="0"/>
              </a:spcAft>
              <a:buClr>
                <a:schemeClr val="dk2"/>
              </a:buClr>
              <a:buSzPts val="1400"/>
              <a:buFont typeface="Inter"/>
              <a:buChar char="■"/>
              <a:defRPr>
                <a:solidFill>
                  <a:schemeClr val="dk2"/>
                </a:solidFill>
                <a:latin typeface="Inter"/>
                <a:ea typeface="Inter"/>
                <a:cs typeface="Inter"/>
                <a:sym typeface="Inter"/>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Inter"/>
                <a:ea typeface="Inter"/>
                <a:cs typeface="Inter"/>
                <a:sym typeface="Inter"/>
              </a:defRPr>
            </a:lvl1pPr>
            <a:lvl2pPr lvl="1" algn="r">
              <a:buNone/>
              <a:defRPr sz="1300">
                <a:solidFill>
                  <a:schemeClr val="dk2"/>
                </a:solidFill>
                <a:latin typeface="Inter"/>
                <a:ea typeface="Inter"/>
                <a:cs typeface="Inter"/>
                <a:sym typeface="Inter"/>
              </a:defRPr>
            </a:lvl2pPr>
            <a:lvl3pPr lvl="2" algn="r">
              <a:buNone/>
              <a:defRPr sz="1300">
                <a:solidFill>
                  <a:schemeClr val="dk2"/>
                </a:solidFill>
                <a:latin typeface="Inter"/>
                <a:ea typeface="Inter"/>
                <a:cs typeface="Inter"/>
                <a:sym typeface="Inter"/>
              </a:defRPr>
            </a:lvl3pPr>
            <a:lvl4pPr lvl="3" algn="r">
              <a:buNone/>
              <a:defRPr sz="1300">
                <a:solidFill>
                  <a:schemeClr val="dk2"/>
                </a:solidFill>
                <a:latin typeface="Inter"/>
                <a:ea typeface="Inter"/>
                <a:cs typeface="Inter"/>
                <a:sym typeface="Inter"/>
              </a:defRPr>
            </a:lvl4pPr>
            <a:lvl5pPr lvl="4" algn="r">
              <a:buNone/>
              <a:defRPr sz="1300">
                <a:solidFill>
                  <a:schemeClr val="dk2"/>
                </a:solidFill>
                <a:latin typeface="Inter"/>
                <a:ea typeface="Inter"/>
                <a:cs typeface="Inter"/>
                <a:sym typeface="Inter"/>
              </a:defRPr>
            </a:lvl5pPr>
            <a:lvl6pPr lvl="5" algn="r">
              <a:buNone/>
              <a:defRPr sz="1300">
                <a:solidFill>
                  <a:schemeClr val="dk2"/>
                </a:solidFill>
                <a:latin typeface="Inter"/>
                <a:ea typeface="Inter"/>
                <a:cs typeface="Inter"/>
                <a:sym typeface="Inter"/>
              </a:defRPr>
            </a:lvl6pPr>
            <a:lvl7pPr lvl="6" algn="r">
              <a:buNone/>
              <a:defRPr sz="1300">
                <a:solidFill>
                  <a:schemeClr val="dk2"/>
                </a:solidFill>
                <a:latin typeface="Inter"/>
                <a:ea typeface="Inter"/>
                <a:cs typeface="Inter"/>
                <a:sym typeface="Inter"/>
              </a:defRPr>
            </a:lvl7pPr>
            <a:lvl8pPr lvl="7" algn="r">
              <a:buNone/>
              <a:defRPr sz="1300">
                <a:solidFill>
                  <a:schemeClr val="dk2"/>
                </a:solidFill>
                <a:latin typeface="Inter"/>
                <a:ea typeface="Inter"/>
                <a:cs typeface="Inter"/>
                <a:sym typeface="Inter"/>
              </a:defRPr>
            </a:lvl8pPr>
            <a:lvl9pPr lvl="8" algn="r">
              <a:buNone/>
              <a:defRPr sz="1300">
                <a:solidFill>
                  <a:schemeClr val="dk2"/>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5" name="Shape 235"/>
        <p:cNvGrpSpPr/>
        <p:nvPr/>
      </p:nvGrpSpPr>
      <p:grpSpPr>
        <a:xfrm>
          <a:off x="0" y="0"/>
          <a:ext cx="0" cy="0"/>
          <a:chOff x="0" y="0"/>
          <a:chExt cx="0" cy="0"/>
        </a:xfrm>
      </p:grpSpPr>
      <p:sp>
        <p:nvSpPr>
          <p:cNvPr id="236" name="Google Shape;236;p36"/>
          <p:cNvSpPr txBox="1"/>
          <p:nvPr>
            <p:ph type="ctrTitle"/>
          </p:nvPr>
        </p:nvSpPr>
        <p:spPr>
          <a:xfrm>
            <a:off x="536325" y="1214750"/>
            <a:ext cx="7983600" cy="2336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900"/>
              <a:t>LoRa et LoRaWAN </a:t>
            </a:r>
            <a:endParaRPr sz="4900">
              <a:solidFill>
                <a:schemeClr val="lt1"/>
              </a:solidFill>
            </a:endParaRPr>
          </a:p>
        </p:txBody>
      </p:sp>
      <p:sp>
        <p:nvSpPr>
          <p:cNvPr id="237" name="Google Shape;237;p36"/>
          <p:cNvSpPr txBox="1"/>
          <p:nvPr>
            <p:ph idx="1" type="subTitle"/>
          </p:nvPr>
        </p:nvSpPr>
        <p:spPr>
          <a:xfrm>
            <a:off x="1034575" y="3551454"/>
            <a:ext cx="65121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FFC703"/>
              </a:buClr>
              <a:buSzPts val="1100"/>
              <a:buFont typeface="Arial"/>
              <a:buNone/>
            </a:pPr>
            <a:r>
              <a:rPr lang="en"/>
              <a:t>Présenté par : Ons Abderrahim et Hajer Jaffeli</a:t>
            </a:r>
            <a:endParaRPr/>
          </a:p>
        </p:txBody>
      </p:sp>
      <p:sp>
        <p:nvSpPr>
          <p:cNvPr id="238" name="Google Shape;238;p36"/>
          <p:cNvSpPr/>
          <p:nvPr/>
        </p:nvSpPr>
        <p:spPr>
          <a:xfrm>
            <a:off x="3416700" y="0"/>
            <a:ext cx="2310600" cy="33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382DA4"/>
              </a:solidFill>
              <a:latin typeface="Lexend Mega"/>
              <a:ea typeface="Lexend Mega"/>
              <a:cs typeface="Lexend Mega"/>
              <a:sym typeface="Lexend Mega"/>
            </a:endParaRPr>
          </a:p>
        </p:txBody>
      </p:sp>
      <p:sp>
        <p:nvSpPr>
          <p:cNvPr id="239" name="Google Shape;239;p36"/>
          <p:cNvSpPr txBox="1"/>
          <p:nvPr>
            <p:ph idx="2" type="subTitle"/>
          </p:nvPr>
        </p:nvSpPr>
        <p:spPr>
          <a:xfrm>
            <a:off x="3323500" y="-3150"/>
            <a:ext cx="2523300" cy="336300"/>
          </a:xfrm>
          <a:prstGeom prst="rect">
            <a:avLst/>
          </a:prstGeom>
        </p:spPr>
        <p:txBody>
          <a:bodyPr anchorCtr="0" anchor="ctr" bIns="91425" lIns="91425" spcFirstLastPara="1" rIns="91425" wrap="square" tIns="91425">
            <a:noAutofit/>
          </a:bodyPr>
          <a:lstStyle/>
          <a:p>
            <a:pPr indent="0" lvl="0" marL="0" rtl="0" algn="ctr">
              <a:spcBef>
                <a:spcPts val="0"/>
              </a:spcBef>
              <a:spcAft>
                <a:spcPts val="1200"/>
              </a:spcAft>
              <a:buNone/>
            </a:pPr>
            <a:r>
              <a:rPr lang="en" sz="1200"/>
              <a:t>Transmission de données</a:t>
            </a:r>
            <a:endParaRPr sz="1200"/>
          </a:p>
        </p:txBody>
      </p:sp>
      <p:sp>
        <p:nvSpPr>
          <p:cNvPr id="240" name="Google Shape;24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7"/>
          <p:cNvSpPr txBox="1"/>
          <p:nvPr>
            <p:ph type="title"/>
          </p:nvPr>
        </p:nvSpPr>
        <p:spPr>
          <a:xfrm>
            <a:off x="387450" y="1058100"/>
            <a:ext cx="8369100" cy="1682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1300"/>
              <a:t>L'Internet des objets fait référence aux appareils physiques qui reçoivent et transfèrent des données sur des réseaux sans fil, avec une intervention humaine limitée. Cette technologie repose sur l'intégration d'un système informatique à toutes sortes d'objets.</a:t>
            </a:r>
            <a:endParaRPr b="0" sz="1300"/>
          </a:p>
          <a:p>
            <a:pPr indent="0" lvl="0" marL="0" rtl="0" algn="l">
              <a:spcBef>
                <a:spcPts val="0"/>
              </a:spcBef>
              <a:spcAft>
                <a:spcPts val="0"/>
              </a:spcAft>
              <a:buNone/>
            </a:pPr>
            <a:r>
              <a:t/>
            </a:r>
            <a:endParaRPr b="0" sz="1300"/>
          </a:p>
        </p:txBody>
      </p:sp>
      <p:sp>
        <p:nvSpPr>
          <p:cNvPr id="246" name="Google Shape;246;p37"/>
          <p:cNvSpPr txBox="1"/>
          <p:nvPr>
            <p:ph idx="2" type="title"/>
          </p:nvPr>
        </p:nvSpPr>
        <p:spPr>
          <a:xfrm>
            <a:off x="304800" y="167750"/>
            <a:ext cx="8839200" cy="1052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t>L’</a:t>
            </a:r>
            <a:r>
              <a:rPr lang="en" sz="3000"/>
              <a:t>Internet des Objets (IOT)</a:t>
            </a:r>
            <a:endParaRPr sz="3000"/>
          </a:p>
        </p:txBody>
      </p:sp>
      <p:pic>
        <p:nvPicPr>
          <p:cNvPr id="247" name="Google Shape;247;p37"/>
          <p:cNvPicPr preferRelativeResize="0"/>
          <p:nvPr/>
        </p:nvPicPr>
        <p:blipFill>
          <a:blip r:embed="rId3">
            <a:alphaModFix/>
          </a:blip>
          <a:stretch>
            <a:fillRect/>
          </a:stretch>
        </p:blipFill>
        <p:spPr>
          <a:xfrm>
            <a:off x="0" y="3038075"/>
            <a:ext cx="9144000" cy="2105425"/>
          </a:xfrm>
          <a:prstGeom prst="rect">
            <a:avLst/>
          </a:prstGeom>
          <a:noFill/>
          <a:ln>
            <a:noFill/>
          </a:ln>
        </p:spPr>
      </p:pic>
      <p:sp>
        <p:nvSpPr>
          <p:cNvPr id="248" name="Google Shape;24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txBox="1"/>
          <p:nvPr>
            <p:ph idx="1" type="body"/>
          </p:nvPr>
        </p:nvSpPr>
        <p:spPr>
          <a:xfrm>
            <a:off x="713225" y="1498225"/>
            <a:ext cx="7717500" cy="31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Ces objets sans fils connectés à internet utilisent :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Liaisons courte distance, WIFI, Bluetooth, zigbee.</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Liaisons cellulaire , 4G et surtout 5G</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Liaisons longue distance LPWAN (low-power wide-area network)</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*Sigfox ( compagnie française)</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*Nware ( MIT).</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*Telensa (Cambridge University)</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*LoRa ( Breveté à l’origine par la </a:t>
            </a:r>
            <a:r>
              <a:rPr lang="en" sz="1500">
                <a:solidFill>
                  <a:schemeClr val="dk1"/>
                </a:solidFill>
              </a:rPr>
              <a:t>compagnie</a:t>
            </a:r>
            <a:r>
              <a:rPr lang="en" sz="1500">
                <a:solidFill>
                  <a:schemeClr val="dk1"/>
                </a:solidFill>
              </a:rPr>
              <a:t> française Cycleo</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à Grenoble, rachetée par Semtech USA)</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
        <p:nvSpPr>
          <p:cNvPr id="254" name="Google Shape;254;p38"/>
          <p:cNvSpPr txBox="1"/>
          <p:nvPr>
            <p:ph type="title"/>
          </p:nvPr>
        </p:nvSpPr>
        <p:spPr>
          <a:xfrm>
            <a:off x="713225" y="401925"/>
            <a:ext cx="7717500" cy="572700"/>
          </a:xfrm>
          <a:prstGeom prst="rect">
            <a:avLst/>
          </a:prstGeom>
        </p:spPr>
        <p:txBody>
          <a:bodyPr anchorCtr="0" anchor="t" bIns="91425" lIns="0" spcFirstLastPara="1" rIns="0" wrap="square" tIns="91425">
            <a:noAutofit/>
          </a:bodyPr>
          <a:lstStyle/>
          <a:p>
            <a:pPr indent="0" lvl="0" marL="0" rtl="0" algn="l">
              <a:spcBef>
                <a:spcPts val="0"/>
              </a:spcBef>
              <a:spcAft>
                <a:spcPts val="0"/>
              </a:spcAft>
              <a:buNone/>
            </a:pPr>
            <a:r>
              <a:rPr lang="en" sz="2600"/>
              <a:t>Technologies utilisés dand l’IOT</a:t>
            </a:r>
            <a:endParaRPr sz="2600"/>
          </a:p>
        </p:txBody>
      </p:sp>
      <p:sp>
        <p:nvSpPr>
          <p:cNvPr id="255" name="Google Shape;25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6" name="Google Shape;256;p38"/>
          <p:cNvPicPr preferRelativeResize="0"/>
          <p:nvPr/>
        </p:nvPicPr>
        <p:blipFill>
          <a:blip r:embed="rId3">
            <a:alphaModFix/>
          </a:blip>
          <a:stretch>
            <a:fillRect/>
          </a:stretch>
        </p:blipFill>
        <p:spPr>
          <a:xfrm>
            <a:off x="6408175" y="2747750"/>
            <a:ext cx="2477250" cy="1750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idx="1" type="body"/>
          </p:nvPr>
        </p:nvSpPr>
        <p:spPr>
          <a:xfrm>
            <a:off x="588250" y="1475625"/>
            <a:ext cx="7717500" cy="224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L'histoire de LoRa a commencé en </a:t>
            </a:r>
            <a:r>
              <a:rPr b="1" lang="en" sz="1500">
                <a:solidFill>
                  <a:schemeClr val="dk1"/>
                </a:solidFill>
              </a:rPr>
              <a:t>2009</a:t>
            </a:r>
            <a:r>
              <a:rPr lang="en" sz="1500">
                <a:solidFill>
                  <a:schemeClr val="dk1"/>
                </a:solidFill>
              </a:rPr>
              <a:t>, lorsque deux amis français ont voulu développer une technologie de modulation à longue portée et à faible puissance.ils ont lancé la startup grenobloise </a:t>
            </a:r>
            <a:r>
              <a:rPr b="1" lang="en" sz="1500">
                <a:solidFill>
                  <a:schemeClr val="dk1"/>
                </a:solidFill>
              </a:rPr>
              <a:t>Cycléo</a:t>
            </a:r>
            <a:r>
              <a:rPr lang="en" sz="1500">
                <a:solidFill>
                  <a:schemeClr val="dk1"/>
                </a:solidFill>
              </a:rPr>
              <a:t> en </a:t>
            </a:r>
            <a:r>
              <a:rPr b="1" lang="en" sz="1500">
                <a:solidFill>
                  <a:schemeClr val="dk1"/>
                </a:solidFill>
              </a:rPr>
              <a:t>2010</a:t>
            </a:r>
            <a:r>
              <a:rPr lang="en" sz="1500">
                <a:solidFill>
                  <a:schemeClr val="dk1"/>
                </a:solidFill>
              </a:rPr>
              <a:t>,rachetée en </a:t>
            </a:r>
            <a:r>
              <a:rPr b="1" lang="en" sz="1500">
                <a:solidFill>
                  <a:schemeClr val="dk1"/>
                </a:solidFill>
              </a:rPr>
              <a:t>2012</a:t>
            </a:r>
            <a:r>
              <a:rPr lang="en" sz="1500">
                <a:solidFill>
                  <a:schemeClr val="dk1"/>
                </a:solidFill>
              </a:rPr>
              <a:t> par </a:t>
            </a:r>
            <a:r>
              <a:rPr b="1" lang="en" sz="1500">
                <a:solidFill>
                  <a:schemeClr val="dk1"/>
                </a:solidFill>
              </a:rPr>
              <a:t>Semtech</a:t>
            </a:r>
            <a:r>
              <a:rPr lang="en" sz="1500">
                <a:solidFill>
                  <a:schemeClr val="dk1"/>
                </a:solidFill>
              </a:rPr>
              <a:t> (entreprise californienne de semiconducteurs)</a:t>
            </a:r>
            <a:endParaRPr sz="1500">
              <a:solidFill>
                <a:schemeClr val="dk1"/>
              </a:solidFill>
            </a:endParaRPr>
          </a:p>
          <a:p>
            <a:pPr indent="0" lvl="0" marL="0" rtl="0" algn="l">
              <a:spcBef>
                <a:spcPts val="1200"/>
              </a:spcBef>
              <a:spcAft>
                <a:spcPts val="0"/>
              </a:spcAft>
              <a:buNone/>
            </a:pPr>
            <a:r>
              <a:rPr lang="en" sz="1500">
                <a:solidFill>
                  <a:schemeClr val="dk1"/>
                </a:solidFill>
              </a:rPr>
              <a:t>La technologie LoRa est destinée aux applications de réseau étendu basse consommation (</a:t>
            </a:r>
            <a:r>
              <a:rPr b="1" lang="en" sz="1500">
                <a:solidFill>
                  <a:schemeClr val="dk1"/>
                </a:solidFill>
              </a:rPr>
              <a:t>LPWAN</a:t>
            </a:r>
            <a:r>
              <a:rPr lang="en" sz="1500">
                <a:solidFill>
                  <a:schemeClr val="dk1"/>
                </a:solidFill>
              </a:rPr>
              <a:t>). Elle affiche une </a:t>
            </a:r>
            <a:r>
              <a:rPr b="1" lang="en" sz="1500">
                <a:solidFill>
                  <a:schemeClr val="dk1"/>
                </a:solidFill>
              </a:rPr>
              <a:t>portée de plus de 15 kilomètres</a:t>
            </a:r>
            <a:r>
              <a:rPr lang="en" sz="1500">
                <a:solidFill>
                  <a:schemeClr val="dk1"/>
                </a:solidFill>
              </a:rPr>
              <a:t> et une </a:t>
            </a:r>
            <a:r>
              <a:rPr b="1" lang="en" sz="1500">
                <a:solidFill>
                  <a:schemeClr val="dk1"/>
                </a:solidFill>
              </a:rPr>
              <a:t>capacité jusqu'à 1 million de nœuds</a:t>
            </a:r>
            <a:r>
              <a:rPr lang="en" sz="1500">
                <a:solidFill>
                  <a:schemeClr val="dk1"/>
                </a:solidFill>
              </a:rPr>
              <a:t>. Cette combinaison </a:t>
            </a:r>
            <a:r>
              <a:rPr b="1" lang="en" sz="1500" u="sng">
                <a:solidFill>
                  <a:schemeClr val="dk1"/>
                </a:solidFill>
              </a:rPr>
              <a:t>limite le débit de données maximal à 50 kilobits par seconde (Kbps)</a:t>
            </a:r>
            <a:r>
              <a:rPr lang="en" sz="1500">
                <a:solidFill>
                  <a:schemeClr val="dk1"/>
                </a:solidFill>
              </a:rPr>
              <a:t>.</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
        <p:nvSpPr>
          <p:cNvPr id="262" name="Google Shape;262;p39"/>
          <p:cNvSpPr txBox="1"/>
          <p:nvPr>
            <p:ph type="title"/>
          </p:nvPr>
        </p:nvSpPr>
        <p:spPr>
          <a:xfrm>
            <a:off x="463900" y="311475"/>
            <a:ext cx="83538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500"/>
              <a:t>La technologie LoRa(Long Range)</a:t>
            </a:r>
            <a:endParaRPr sz="2500"/>
          </a:p>
          <a:p>
            <a:pPr indent="0" lvl="0" marL="0" rtl="0" algn="l">
              <a:spcBef>
                <a:spcPts val="0"/>
              </a:spcBef>
              <a:spcAft>
                <a:spcPts val="0"/>
              </a:spcAft>
              <a:buNone/>
            </a:pPr>
            <a:r>
              <a:t/>
            </a:r>
            <a:endParaRPr/>
          </a:p>
        </p:txBody>
      </p:sp>
      <p:sp>
        <p:nvSpPr>
          <p:cNvPr id="263" name="Google Shape;26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64" name="Google Shape;264;p39"/>
          <p:cNvPicPr preferRelativeResize="0"/>
          <p:nvPr/>
        </p:nvPicPr>
        <p:blipFill>
          <a:blip r:embed="rId3">
            <a:alphaModFix/>
          </a:blip>
          <a:stretch>
            <a:fillRect/>
          </a:stretch>
        </p:blipFill>
        <p:spPr>
          <a:xfrm>
            <a:off x="5510088" y="3452350"/>
            <a:ext cx="2671326" cy="15026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0"/>
          <p:cNvSpPr txBox="1"/>
          <p:nvPr>
            <p:ph idx="1" type="body"/>
          </p:nvPr>
        </p:nvSpPr>
        <p:spPr>
          <a:xfrm>
            <a:off x="713225" y="1498225"/>
            <a:ext cx="7717500" cy="31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-Le réseau LoRa est </a:t>
            </a:r>
            <a:r>
              <a:rPr b="1" lang="en" sz="1500">
                <a:solidFill>
                  <a:schemeClr val="dk1"/>
                </a:solidFill>
              </a:rPr>
              <a:t>sécurisé</a:t>
            </a:r>
            <a:r>
              <a:rPr lang="en" sz="1500">
                <a:solidFill>
                  <a:schemeClr val="dk1"/>
                </a:solidFill>
              </a:rPr>
              <a:t> : 128 bit interconnecté et crypté de bout en bout (« end-to-end encrypted ») </a:t>
            </a:r>
            <a:endParaRPr sz="1500">
              <a:solidFill>
                <a:schemeClr val="dk1"/>
              </a:solidFill>
            </a:endParaRPr>
          </a:p>
          <a:p>
            <a:pPr indent="0" lvl="0" marL="0" rtl="0" algn="l">
              <a:spcBef>
                <a:spcPts val="1200"/>
              </a:spcBef>
              <a:spcAft>
                <a:spcPts val="0"/>
              </a:spcAft>
              <a:buNone/>
            </a:pPr>
            <a:r>
              <a:rPr lang="en" sz="1500">
                <a:solidFill>
                  <a:schemeClr val="dk1"/>
                </a:solidFill>
              </a:rPr>
              <a:t>-</a:t>
            </a:r>
            <a:r>
              <a:rPr b="1" lang="en" sz="1500">
                <a:solidFill>
                  <a:schemeClr val="dk1"/>
                </a:solidFill>
              </a:rPr>
              <a:t>Économe en énergie</a:t>
            </a:r>
            <a:r>
              <a:rPr lang="en" sz="1500">
                <a:solidFill>
                  <a:schemeClr val="dk1"/>
                </a:solidFill>
              </a:rPr>
              <a:t> : ce réseau peut durer des années sur une batterie.</a:t>
            </a:r>
            <a:endParaRPr sz="1500">
              <a:solidFill>
                <a:schemeClr val="dk1"/>
              </a:solidFill>
            </a:endParaRPr>
          </a:p>
          <a:p>
            <a:pPr indent="0" lvl="0" marL="0" rtl="0" algn="l">
              <a:spcBef>
                <a:spcPts val="1200"/>
              </a:spcBef>
              <a:spcAft>
                <a:spcPts val="0"/>
              </a:spcAft>
              <a:buNone/>
            </a:pPr>
            <a:r>
              <a:rPr lang="en" sz="1500">
                <a:solidFill>
                  <a:schemeClr val="dk1"/>
                </a:solidFill>
              </a:rPr>
              <a:t>-La </a:t>
            </a:r>
            <a:r>
              <a:rPr b="1" lang="en" sz="1500">
                <a:solidFill>
                  <a:schemeClr val="dk1"/>
                </a:solidFill>
              </a:rPr>
              <a:t>géolocalisation sans GPS</a:t>
            </a:r>
            <a:r>
              <a:rPr lang="en" sz="1500">
                <a:solidFill>
                  <a:schemeClr val="dk1"/>
                </a:solidFill>
              </a:rPr>
              <a:t> en LoRa est </a:t>
            </a:r>
            <a:r>
              <a:rPr b="1" lang="en" sz="1500">
                <a:solidFill>
                  <a:schemeClr val="dk1"/>
                </a:solidFill>
              </a:rPr>
              <a:t>précise </a:t>
            </a:r>
            <a:r>
              <a:rPr lang="en" sz="1500">
                <a:solidFill>
                  <a:schemeClr val="dk1"/>
                </a:solidFill>
              </a:rPr>
              <a:t>(de 20 à 100 mètres en fonction du nombre d'antennes) </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a:t>
            </a:r>
            <a:r>
              <a:rPr lang="en" sz="1500">
                <a:solidFill>
                  <a:schemeClr val="dk1"/>
                </a:solidFill>
              </a:rPr>
              <a:t>La technologie de modulation de fréquence LoRa ne peut faire circuler que de petits paquets de données émis par des capteurs fixés sur des objets connectés </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*Le réseau LoRa est un réseau open source pouvant être développé et exploité par n’importe quelle entreprise dès qu’elle achète des puces LoRa.</a:t>
            </a:r>
            <a:endParaRPr sz="1500">
              <a:solidFill>
                <a:schemeClr val="dk1"/>
              </a:solidFill>
            </a:endParaRPr>
          </a:p>
          <a:p>
            <a:pPr indent="0" lvl="0" marL="0" rtl="0" algn="l">
              <a:spcBef>
                <a:spcPts val="1200"/>
              </a:spcBef>
              <a:spcAft>
                <a:spcPts val="1200"/>
              </a:spcAft>
              <a:buNone/>
            </a:pPr>
            <a:r>
              <a:t/>
            </a:r>
            <a:endParaRPr>
              <a:solidFill>
                <a:schemeClr val="dk1"/>
              </a:solidFill>
            </a:endParaRPr>
          </a:p>
        </p:txBody>
      </p:sp>
      <p:sp>
        <p:nvSpPr>
          <p:cNvPr id="270" name="Google Shape;270;p40"/>
          <p:cNvSpPr txBox="1"/>
          <p:nvPr>
            <p:ph type="title"/>
          </p:nvPr>
        </p:nvSpPr>
        <p:spPr>
          <a:xfrm>
            <a:off x="713225" y="4019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LoRa</a:t>
            </a:r>
            <a:endParaRPr/>
          </a:p>
        </p:txBody>
      </p:sp>
      <p:sp>
        <p:nvSpPr>
          <p:cNvPr id="271" name="Google Shape;271;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1"/>
          <p:cNvSpPr txBox="1"/>
          <p:nvPr>
            <p:ph idx="1" type="body"/>
          </p:nvPr>
        </p:nvSpPr>
        <p:spPr>
          <a:xfrm>
            <a:off x="713225" y="1498225"/>
            <a:ext cx="7717500" cy="31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Un protocole de communication est un ensemble de règles et de codes de langage qui définissent comment se déroule la communication entre un émetteur et un récepteur.</a:t>
            </a:r>
            <a:endParaRPr sz="1300">
              <a:solidFill>
                <a:schemeClr val="dk1"/>
              </a:solidFill>
            </a:endParaRPr>
          </a:p>
          <a:p>
            <a:pPr indent="0" lvl="0" marL="0" rtl="0" algn="l">
              <a:spcBef>
                <a:spcPts val="1200"/>
              </a:spcBef>
              <a:spcAft>
                <a:spcPts val="0"/>
              </a:spcAft>
              <a:buNone/>
            </a:pPr>
            <a:r>
              <a:rPr b="1" lang="en" sz="1300">
                <a:solidFill>
                  <a:schemeClr val="dk1"/>
                </a:solidFill>
              </a:rPr>
              <a:t>LoRaWAN</a:t>
            </a:r>
            <a:r>
              <a:rPr lang="en" sz="1300">
                <a:solidFill>
                  <a:schemeClr val="dk1"/>
                </a:solidFill>
              </a:rPr>
              <a:t> : </a:t>
            </a:r>
            <a:r>
              <a:rPr b="1" lang="en" sz="1300" u="sng">
                <a:solidFill>
                  <a:srgbClr val="303030"/>
                </a:solidFill>
                <a:highlight>
                  <a:srgbClr val="FFFFFF"/>
                </a:highlight>
              </a:rPr>
              <a:t>Long Range Wide-area network</a:t>
            </a:r>
            <a:r>
              <a:rPr lang="en" sz="1300">
                <a:solidFill>
                  <a:srgbClr val="303030"/>
                </a:solidFill>
                <a:highlight>
                  <a:srgbClr val="FFFFFF"/>
                </a:highlight>
              </a:rPr>
              <a:t> ou "réseau étendu à longue portée", en français.</a:t>
            </a:r>
            <a:endParaRPr sz="1300">
              <a:solidFill>
                <a:srgbClr val="303030"/>
              </a:solidFill>
              <a:highlight>
                <a:srgbClr val="FFFFFF"/>
              </a:highlight>
            </a:endParaRPr>
          </a:p>
          <a:p>
            <a:pPr indent="0" lvl="0" marL="0" rtl="0" algn="l">
              <a:spcBef>
                <a:spcPts val="1200"/>
              </a:spcBef>
              <a:spcAft>
                <a:spcPts val="0"/>
              </a:spcAft>
              <a:buNone/>
            </a:pPr>
            <a:r>
              <a:rPr lang="en" sz="1300">
                <a:solidFill>
                  <a:srgbClr val="303030"/>
                </a:solidFill>
                <a:highlight>
                  <a:srgbClr val="FFFFFF"/>
                </a:highlight>
              </a:rPr>
              <a:t>LoRaWAN est un protocole de télécommunication radio permettant la communication à bas débit d'objets connectés.</a:t>
            </a:r>
            <a:endParaRPr sz="1300">
              <a:solidFill>
                <a:srgbClr val="303030"/>
              </a:solidFill>
              <a:highlight>
                <a:srgbClr val="FFFFFF"/>
              </a:highlight>
            </a:endParaRPr>
          </a:p>
          <a:p>
            <a:pPr indent="0" lvl="0" marL="0" rtl="0" algn="l">
              <a:spcBef>
                <a:spcPts val="1200"/>
              </a:spcBef>
              <a:spcAft>
                <a:spcPts val="1200"/>
              </a:spcAft>
              <a:buNone/>
            </a:pPr>
            <a:r>
              <a:rPr lang="en" sz="1300">
                <a:solidFill>
                  <a:srgbClr val="303030"/>
                </a:solidFill>
                <a:highlight>
                  <a:srgbClr val="FFFFFF"/>
                </a:highlight>
              </a:rPr>
              <a:t>Cette technique de modulation est utilisée pour les communications spatiales et militaires. Ce protocole de communication permet d'envoyer des données en intérieur (indoor), en sous-sol (deep indoor) et en extérieur (outdoor).</a:t>
            </a:r>
            <a:endParaRPr sz="1300">
              <a:solidFill>
                <a:srgbClr val="303030"/>
              </a:solidFill>
              <a:highlight>
                <a:srgbClr val="FFFFFF"/>
              </a:highlight>
            </a:endParaRPr>
          </a:p>
        </p:txBody>
      </p:sp>
      <p:sp>
        <p:nvSpPr>
          <p:cNvPr id="277" name="Google Shape;277;p41"/>
          <p:cNvSpPr txBox="1"/>
          <p:nvPr>
            <p:ph type="title"/>
          </p:nvPr>
        </p:nvSpPr>
        <p:spPr>
          <a:xfrm>
            <a:off x="713225" y="4019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 protocole LoRaWAN</a:t>
            </a:r>
            <a:endParaRPr/>
          </a:p>
        </p:txBody>
      </p:sp>
      <p:sp>
        <p:nvSpPr>
          <p:cNvPr id="278" name="Google Shape;27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79" name="Google Shape;279;p41"/>
          <p:cNvPicPr preferRelativeResize="0"/>
          <p:nvPr/>
        </p:nvPicPr>
        <p:blipFill>
          <a:blip r:embed="rId3">
            <a:alphaModFix/>
          </a:blip>
          <a:stretch>
            <a:fillRect/>
          </a:stretch>
        </p:blipFill>
        <p:spPr>
          <a:xfrm>
            <a:off x="3260125" y="3953200"/>
            <a:ext cx="3006802" cy="9709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idx="1" type="body"/>
          </p:nvPr>
        </p:nvSpPr>
        <p:spPr>
          <a:xfrm>
            <a:off x="713225" y="1498225"/>
            <a:ext cx="7717500" cy="31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-Les technologies Zigbee, Wifi, etc. ont une portée limitée, l’utilisation de ces technologies est consommatrice de la batterie, leur coût peut être élevé.</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-La solution des réseaux cellulaires traditionnels est surdimensionnée pour les applications IoT ,un coût élevé, une grande infrastructure, grande puissance, débit important.</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Les réseaux LPWAN (Low Power Wide Area Networks) est une réponse adaptée au monde de l’IoT : :une grande portée mais avec une faible consommation d’énergie</a:t>
            </a:r>
            <a:endParaRPr sz="1500">
              <a:solidFill>
                <a:schemeClr val="dk1"/>
              </a:solidFill>
            </a:endParaRPr>
          </a:p>
          <a:p>
            <a:pPr indent="0" lvl="0" marL="0" rtl="0" algn="l">
              <a:spcBef>
                <a:spcPts val="1200"/>
              </a:spcBef>
              <a:spcAft>
                <a:spcPts val="1200"/>
              </a:spcAft>
              <a:buNone/>
            </a:pPr>
            <a:r>
              <a:t/>
            </a:r>
            <a:endParaRPr/>
          </a:p>
        </p:txBody>
      </p:sp>
      <p:sp>
        <p:nvSpPr>
          <p:cNvPr id="285" name="Google Shape;285;p42"/>
          <p:cNvSpPr txBox="1"/>
          <p:nvPr>
            <p:ph type="title"/>
          </p:nvPr>
        </p:nvSpPr>
        <p:spPr>
          <a:xfrm>
            <a:off x="713225" y="4019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600"/>
              <a:t>Pourquoi des réseaux LPWAN?</a:t>
            </a:r>
            <a:endParaRPr sz="4800"/>
          </a:p>
        </p:txBody>
      </p:sp>
      <p:sp>
        <p:nvSpPr>
          <p:cNvPr id="286" name="Google Shape;286;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idx="1" type="body"/>
          </p:nvPr>
        </p:nvSpPr>
        <p:spPr>
          <a:xfrm>
            <a:off x="713225" y="1498225"/>
            <a:ext cx="7717500" cy="313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Challenge One est un nano-satellite artificiel tunisien, lancé le 22 mars 2021 depuis le cosmodrome de Baïkonour, au Kazakhstan, à bord d'une fusée russe Soyouz-22.</a:t>
            </a:r>
            <a:endParaRPr>
              <a:solidFill>
                <a:schemeClr val="dk1"/>
              </a:solidFill>
            </a:endParaRPr>
          </a:p>
          <a:p>
            <a:pPr indent="0" lvl="0" marL="0" rtl="0" algn="l">
              <a:spcBef>
                <a:spcPts val="1200"/>
              </a:spcBef>
              <a:spcAft>
                <a:spcPts val="0"/>
              </a:spcAft>
              <a:buNone/>
            </a:pPr>
            <a:r>
              <a:rPr lang="en">
                <a:solidFill>
                  <a:schemeClr val="dk1"/>
                </a:solidFill>
              </a:rPr>
              <a:t>Avec Challenge One, la Tunisie devient le premier pays du Maghreb et le sixième en Afrique, à fabriquer son propre satellite</a:t>
            </a:r>
            <a:endParaRPr>
              <a:solidFill>
                <a:schemeClr val="dk1"/>
              </a:solidFill>
            </a:endParaRPr>
          </a:p>
          <a:p>
            <a:pPr indent="0" lvl="0" marL="0" rtl="0" algn="l">
              <a:spcBef>
                <a:spcPts val="1200"/>
              </a:spcBef>
              <a:spcAft>
                <a:spcPts val="0"/>
              </a:spcAft>
              <a:buNone/>
            </a:pPr>
            <a:r>
              <a:rPr lang="en">
                <a:solidFill>
                  <a:schemeClr val="dk1"/>
                </a:solidFill>
              </a:rPr>
              <a:t>Sa mission principale est liée à l'Internet des objets, Il est le premier exemplaire d'une constellation de satellites qui doit, d'ici 2023, en comporter trente.</a:t>
            </a:r>
            <a:endParaRPr>
              <a:solidFill>
                <a:schemeClr val="dk1"/>
              </a:solidFill>
            </a:endParaRPr>
          </a:p>
          <a:p>
            <a:pPr indent="0" lvl="0" marL="0" rtl="0" algn="l">
              <a:spcBef>
                <a:spcPts val="1200"/>
              </a:spcBef>
              <a:spcAft>
                <a:spcPts val="0"/>
              </a:spcAft>
              <a:buNone/>
            </a:pPr>
            <a:r>
              <a:rPr lang="en">
                <a:solidFill>
                  <a:schemeClr val="dk1"/>
                </a:solidFill>
              </a:rPr>
              <a:t>Il est le premier satellite à utiliser le protocole de télécommunication LoRaWAN</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292" name="Google Shape;292;p43"/>
          <p:cNvSpPr txBox="1"/>
          <p:nvPr>
            <p:ph type="title"/>
          </p:nvPr>
        </p:nvSpPr>
        <p:spPr>
          <a:xfrm>
            <a:off x="713225" y="4019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Telnet: Challenge One</a:t>
            </a:r>
            <a:endParaRPr/>
          </a:p>
        </p:txBody>
      </p:sp>
      <p:sp>
        <p:nvSpPr>
          <p:cNvPr id="293" name="Google Shape;293;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94" name="Google Shape;294;p43"/>
          <p:cNvPicPr preferRelativeResize="0"/>
          <p:nvPr/>
        </p:nvPicPr>
        <p:blipFill>
          <a:blip r:embed="rId3">
            <a:alphaModFix/>
          </a:blip>
          <a:stretch>
            <a:fillRect/>
          </a:stretch>
        </p:blipFill>
        <p:spPr>
          <a:xfrm>
            <a:off x="6758575" y="2905775"/>
            <a:ext cx="1211200" cy="211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4"/>
          <p:cNvSpPr txBox="1"/>
          <p:nvPr>
            <p:ph type="title"/>
          </p:nvPr>
        </p:nvSpPr>
        <p:spPr>
          <a:xfrm>
            <a:off x="1088400" y="1200000"/>
            <a:ext cx="7333800" cy="3405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000">
                <a:solidFill>
                  <a:schemeClr val="lt1"/>
                </a:solidFill>
              </a:rPr>
              <a:t>Merci </a:t>
            </a:r>
            <a:endParaRPr sz="6000">
              <a:solidFill>
                <a:schemeClr val="lt1"/>
              </a:solidFill>
            </a:endParaRPr>
          </a:p>
          <a:p>
            <a:pPr indent="0" lvl="0" marL="0" rtl="0" algn="ctr">
              <a:spcBef>
                <a:spcPts val="0"/>
              </a:spcBef>
              <a:spcAft>
                <a:spcPts val="0"/>
              </a:spcAft>
              <a:buNone/>
            </a:pPr>
            <a:r>
              <a:rPr lang="en" sz="6000">
                <a:solidFill>
                  <a:schemeClr val="dk2"/>
                </a:solidFill>
              </a:rPr>
              <a:t>pour votre attention</a:t>
            </a:r>
            <a:endParaRPr sz="6000">
              <a:solidFill>
                <a:schemeClr val="dk2"/>
              </a:solidFill>
            </a:endParaRPr>
          </a:p>
        </p:txBody>
      </p:sp>
      <p:sp>
        <p:nvSpPr>
          <p:cNvPr id="300" name="Google Shape;300;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T in Vehicles: Self Driving Car Project Proposal by Slidesgo">
  <a:themeElements>
    <a:clrScheme name="Simple Light">
      <a:dk1>
        <a:srgbClr val="000000"/>
      </a:dk1>
      <a:lt1>
        <a:srgbClr val="FFFFFF"/>
      </a:lt1>
      <a:dk2>
        <a:srgbClr val="382DA4"/>
      </a:dk2>
      <a:lt2>
        <a:srgbClr val="FFFFFF"/>
      </a:lt2>
      <a:accent1>
        <a:srgbClr val="FFFFFF"/>
      </a:accent1>
      <a:accent2>
        <a:srgbClr val="FFFFFF"/>
      </a:accent2>
      <a:accent3>
        <a:srgbClr val="FFFFFF"/>
      </a:accent3>
      <a:accent4>
        <a:srgbClr val="FFFFFF"/>
      </a:accent4>
      <a:accent5>
        <a:srgbClr val="FFFFFF"/>
      </a:accent5>
      <a:accent6>
        <a:srgbClr val="FFFFFF"/>
      </a:accent6>
      <a:hlink>
        <a:srgbClr val="382DA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