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C566-5F60-8582-F492-14D0E187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D0191-B8E0-1E8F-D60D-40B398C58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0233-ADFF-47E5-6991-03DD4F2C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4A5-F083-E04E-96F7-AFE073C100B7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7F16-26BF-41B3-0C5A-CF68FEE3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90060-1D85-D9A5-EED3-3A902C5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0E73-E456-334C-97AB-A6A1FFF66E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908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820E-2C09-94DC-D567-C225E72D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F7456-1704-A8ED-8031-BF963422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ABA79-9E2A-ABAE-90A0-863AA11A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4A5-F083-E04E-96F7-AFE073C100B7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D37E-AE13-9953-B16E-04B61378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AE93-48AE-4B6B-FB1D-4288BFB5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0E73-E456-334C-97AB-A6A1FFF66E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207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A763E-0F54-EFB5-4A5B-B35CCBF57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B9085-1499-53C7-DE0B-10AD5DBC4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6FA9-0A4B-A382-26E2-4EB4351C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4A5-F083-E04E-96F7-AFE073C100B7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76966-EF00-B540-41C3-1619736A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949B5-3233-DB9D-CF1D-FFF8DA39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0E73-E456-334C-97AB-A6A1FFF66E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7B5F-DDBC-E837-93C3-15CAEA89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A289-E401-DFEC-4CDD-3D64A4B7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8FAE-A1FF-29FF-B84D-41A52750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4A5-F083-E04E-96F7-AFE073C100B7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F06D-9AD5-2AA5-C834-2DF04130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EEE5-291D-52E8-9CCF-ACA48B8A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0E73-E456-334C-97AB-A6A1FFF66E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234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2E28-EAC8-9118-4DFE-19A0610B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E935E-027D-CFD0-E5AE-3F42BDF9D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F238-A0E2-4101-51F4-41F84D4C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4A5-F083-E04E-96F7-AFE073C100B7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45C4-5874-8C49-2A16-FE6BF351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8F8E1-2CD5-342D-A20E-FCF92BFB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0E73-E456-334C-97AB-A6A1FFF66E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961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6D81-4369-794F-CC4D-ECE67790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CFD7-5D32-D86F-1D38-106D802E2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21A8D-37F0-A2CF-E38F-210D6EA98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057D1-FD98-0149-6713-3BAA3786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4A5-F083-E04E-96F7-AFE073C100B7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7926A-915E-ED54-2C34-568ACF7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D677-B0AD-BEC2-0E58-95A2C166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0E73-E456-334C-97AB-A6A1FFF66E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373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D04D-4F16-9923-0129-86887942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690D-C72F-8188-BA95-9929893D8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D76EF-065C-7908-5EC2-D104288E4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3DC5F-8EC9-4DA4-33F5-D1F96D5E3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0CD0D-20EA-984D-7714-6A0073125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16164-29AD-58FB-FEC5-D95E968E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4A5-F083-E04E-96F7-AFE073C100B7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6D129-D5DB-BB31-5D84-CEA5B001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C88D4-5A3C-34BF-097D-BA4A18BA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0E73-E456-334C-97AB-A6A1FFF66E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504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F7C1-9AA3-33F8-C73C-BA4FCACE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865F5-C203-19CD-97C3-C7C68792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4A5-F083-E04E-96F7-AFE073C100B7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014A1-7A2D-FE45-08F5-35B96572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713DA-15E5-C953-CED3-8510D1CF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0E73-E456-334C-97AB-A6A1FFF66E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05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DCBD7-BB30-CA23-B6A1-5E47183F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4A5-F083-E04E-96F7-AFE073C100B7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E457B-2D66-BE2E-1B41-DF1158F0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68A43-0F11-B3A9-F2CD-460274F9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0E73-E456-334C-97AB-A6A1FFF66E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57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40A4-D4E8-39A1-9DF8-4A820985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4018-0F73-494B-02C2-5E6579B2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961AA-9FD6-9B93-E51B-249D86E3B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2D584-20C0-C2C6-A453-23F03972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4A5-F083-E04E-96F7-AFE073C100B7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7E61C-F497-6333-48CF-265C3BF0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D66BD-EC43-5F68-050B-FA9E6598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0E73-E456-334C-97AB-A6A1FFF66E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970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F465-F44F-A38B-0714-9EB40527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CB627-85E7-802B-AEFF-B4818118B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E2EC9-B2C3-C1DA-F528-1EFE05B7B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8D209-9BE7-234D-9F1F-F4B64CAF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4A5-F083-E04E-96F7-AFE073C100B7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0E012-E33B-6C82-AF67-AE328763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A6EF1-0992-5EA9-6CDD-997B7080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0E73-E456-334C-97AB-A6A1FFF66E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901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91545-E66A-F066-F5D4-2DE6A947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91A3F-DA44-9D0B-0BA9-9C3D0FE24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2963-1B5F-C0C4-4BF0-1893F78E8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C4A5-F083-E04E-96F7-AFE073C100B7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E38E7-9F1A-4A3B-30BA-A112C7FF9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24C2E-C5C1-AE1E-D3E0-55B2F5959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0E73-E456-334C-97AB-A6A1FFF66E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146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cube&#10;&#10;Description automatically generated">
            <a:extLst>
              <a:ext uri="{FF2B5EF4-FFF2-40B4-BE49-F238E27FC236}">
                <a16:creationId xmlns:a16="http://schemas.microsoft.com/office/drawing/2014/main" id="{C6B5FCA8-B96E-EA39-AC24-08F160CFA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8" t="9698" r="11481" b="11481"/>
          <a:stretch/>
        </p:blipFill>
        <p:spPr>
          <a:xfrm>
            <a:off x="3475383" y="808383"/>
            <a:ext cx="5125278" cy="512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6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7479431-7C79-41DD-B9FB-C6FAEA696214}"/>
              </a:ext>
            </a:extLst>
          </p:cNvPr>
          <p:cNvGrpSpPr/>
          <p:nvPr/>
        </p:nvGrpSpPr>
        <p:grpSpPr>
          <a:xfrm>
            <a:off x="1500405" y="842805"/>
            <a:ext cx="2743200" cy="3657600"/>
            <a:chOff x="1500405" y="842805"/>
            <a:chExt cx="2743200" cy="3657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6A5E0A-0607-7F40-919F-591415CE8D74}"/>
                </a:ext>
              </a:extLst>
            </p:cNvPr>
            <p:cNvSpPr/>
            <p:nvPr/>
          </p:nvSpPr>
          <p:spPr>
            <a:xfrm>
              <a:off x="1500405" y="842805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468B4C-2FEF-67FC-5B05-F40381DC839B}"/>
                </a:ext>
              </a:extLst>
            </p:cNvPr>
            <p:cNvSpPr/>
            <p:nvPr/>
          </p:nvSpPr>
          <p:spPr>
            <a:xfrm>
              <a:off x="2414805" y="842805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9A755D-6B12-22FF-17E7-3EE0F9631F98}"/>
                </a:ext>
              </a:extLst>
            </p:cNvPr>
            <p:cNvSpPr/>
            <p:nvPr/>
          </p:nvSpPr>
          <p:spPr>
            <a:xfrm>
              <a:off x="2414805" y="1757205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F3B506-CD80-1718-8C20-F3F27FE219F5}"/>
                </a:ext>
              </a:extLst>
            </p:cNvPr>
            <p:cNvSpPr/>
            <p:nvPr/>
          </p:nvSpPr>
          <p:spPr>
            <a:xfrm>
              <a:off x="2414805" y="2671605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5043A0-364F-0AFC-A41A-59DDBD0EC096}"/>
                </a:ext>
              </a:extLst>
            </p:cNvPr>
            <p:cNvSpPr/>
            <p:nvPr/>
          </p:nvSpPr>
          <p:spPr>
            <a:xfrm>
              <a:off x="2414805" y="3586005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60D535-0255-D0A9-6C4D-D765938CDE0B}"/>
                </a:ext>
              </a:extLst>
            </p:cNvPr>
            <p:cNvSpPr/>
            <p:nvPr/>
          </p:nvSpPr>
          <p:spPr>
            <a:xfrm>
              <a:off x="3329205" y="2671605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5E245-DD23-B669-37B6-E61E798F7BE1}"/>
              </a:ext>
            </a:extLst>
          </p:cNvPr>
          <p:cNvSpPr/>
          <p:nvPr/>
        </p:nvSpPr>
        <p:spPr>
          <a:xfrm>
            <a:off x="5205197" y="84280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634F3B-FFA7-3E11-A0CE-85CB62323CEA}"/>
              </a:ext>
            </a:extLst>
          </p:cNvPr>
          <p:cNvSpPr/>
          <p:nvPr/>
        </p:nvSpPr>
        <p:spPr>
          <a:xfrm>
            <a:off x="6119597" y="84280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6B0C44-161B-7DB6-D19E-0439ABE8AF74}"/>
              </a:ext>
            </a:extLst>
          </p:cNvPr>
          <p:cNvSpPr/>
          <p:nvPr/>
        </p:nvSpPr>
        <p:spPr>
          <a:xfrm>
            <a:off x="6119597" y="175720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CDC6D2-A06C-245C-6B84-85FB09A261F2}"/>
              </a:ext>
            </a:extLst>
          </p:cNvPr>
          <p:cNvSpPr/>
          <p:nvPr/>
        </p:nvSpPr>
        <p:spPr>
          <a:xfrm>
            <a:off x="6119597" y="267160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0BC20-6ED4-A75D-FB53-0FB3F1B62ECD}"/>
              </a:ext>
            </a:extLst>
          </p:cNvPr>
          <p:cNvSpPr/>
          <p:nvPr/>
        </p:nvSpPr>
        <p:spPr>
          <a:xfrm>
            <a:off x="6119597" y="358600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745B7B-37FD-61C4-D64E-29CA74946C88}"/>
              </a:ext>
            </a:extLst>
          </p:cNvPr>
          <p:cNvSpPr/>
          <p:nvPr/>
        </p:nvSpPr>
        <p:spPr>
          <a:xfrm>
            <a:off x="7033997" y="175720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E9C9B1-D577-247D-9787-3306D24925D6}"/>
              </a:ext>
            </a:extLst>
          </p:cNvPr>
          <p:cNvSpPr/>
          <p:nvPr/>
        </p:nvSpPr>
        <p:spPr>
          <a:xfrm>
            <a:off x="8689224" y="84280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006E22-7421-0C93-398E-4DA081F4BEAB}"/>
              </a:ext>
            </a:extLst>
          </p:cNvPr>
          <p:cNvSpPr/>
          <p:nvPr/>
        </p:nvSpPr>
        <p:spPr>
          <a:xfrm>
            <a:off x="9603624" y="84280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5EC83C-C0AF-7B6A-0BC0-4364B492404B}"/>
              </a:ext>
            </a:extLst>
          </p:cNvPr>
          <p:cNvSpPr/>
          <p:nvPr/>
        </p:nvSpPr>
        <p:spPr>
          <a:xfrm>
            <a:off x="9603624" y="175720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4EF6AE-15B9-73A6-0567-3B7657FFFCD8}"/>
              </a:ext>
            </a:extLst>
          </p:cNvPr>
          <p:cNvSpPr/>
          <p:nvPr/>
        </p:nvSpPr>
        <p:spPr>
          <a:xfrm>
            <a:off x="9603624" y="267160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E2CDC0-5865-62E0-A4FB-4D58189D9FB8}"/>
              </a:ext>
            </a:extLst>
          </p:cNvPr>
          <p:cNvSpPr/>
          <p:nvPr/>
        </p:nvSpPr>
        <p:spPr>
          <a:xfrm>
            <a:off x="9603624" y="358600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744AE7-1078-1F12-8324-B329D1DFFA6C}"/>
              </a:ext>
            </a:extLst>
          </p:cNvPr>
          <p:cNvSpPr/>
          <p:nvPr/>
        </p:nvSpPr>
        <p:spPr>
          <a:xfrm>
            <a:off x="10518024" y="358600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855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A32659-EFE3-2142-2C5F-15D9513E641B}"/>
              </a:ext>
            </a:extLst>
          </p:cNvPr>
          <p:cNvSpPr/>
          <p:nvPr/>
        </p:nvSpPr>
        <p:spPr>
          <a:xfrm>
            <a:off x="463342" y="9208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604BFC-C4AB-EF82-9BAD-B9EA5A07B511}"/>
              </a:ext>
            </a:extLst>
          </p:cNvPr>
          <p:cNvSpPr/>
          <p:nvPr/>
        </p:nvSpPr>
        <p:spPr>
          <a:xfrm>
            <a:off x="1377742" y="9208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2E420-FBB8-52BB-83BE-B3C7D023789A}"/>
              </a:ext>
            </a:extLst>
          </p:cNvPr>
          <p:cNvSpPr/>
          <p:nvPr/>
        </p:nvSpPr>
        <p:spPr>
          <a:xfrm>
            <a:off x="1377742" y="1835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30A535-7C44-B2C0-5FD7-4DB7B1C11B76}"/>
              </a:ext>
            </a:extLst>
          </p:cNvPr>
          <p:cNvSpPr/>
          <p:nvPr/>
        </p:nvSpPr>
        <p:spPr>
          <a:xfrm>
            <a:off x="1377742" y="2749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2C2B12-B1F8-E8BB-503F-A2F331082989}"/>
              </a:ext>
            </a:extLst>
          </p:cNvPr>
          <p:cNvSpPr/>
          <p:nvPr/>
        </p:nvSpPr>
        <p:spPr>
          <a:xfrm>
            <a:off x="2292142" y="36640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EEC28-5D85-646A-B5CB-67C6DFEE1748}"/>
              </a:ext>
            </a:extLst>
          </p:cNvPr>
          <p:cNvSpPr/>
          <p:nvPr/>
        </p:nvSpPr>
        <p:spPr>
          <a:xfrm>
            <a:off x="2292142" y="2749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561AD8-BDC2-501B-BF81-76B811EE755E}"/>
              </a:ext>
            </a:extLst>
          </p:cNvPr>
          <p:cNvSpPr/>
          <p:nvPr/>
        </p:nvSpPr>
        <p:spPr>
          <a:xfrm>
            <a:off x="3810000" y="9208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F0FDF2-4E30-6FE7-D52D-F11C769E418A}"/>
              </a:ext>
            </a:extLst>
          </p:cNvPr>
          <p:cNvSpPr/>
          <p:nvPr/>
        </p:nvSpPr>
        <p:spPr>
          <a:xfrm>
            <a:off x="4724400" y="9208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DABC1-B042-32BC-8711-A1251818C012}"/>
              </a:ext>
            </a:extLst>
          </p:cNvPr>
          <p:cNvSpPr/>
          <p:nvPr/>
        </p:nvSpPr>
        <p:spPr>
          <a:xfrm>
            <a:off x="4724400" y="1835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0C8E5E-5975-B9A2-CEE2-D7A763F9237A}"/>
              </a:ext>
            </a:extLst>
          </p:cNvPr>
          <p:cNvSpPr/>
          <p:nvPr/>
        </p:nvSpPr>
        <p:spPr>
          <a:xfrm>
            <a:off x="4724400" y="2749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FCA4B-2EA3-B290-5599-337E7FDBD50D}"/>
              </a:ext>
            </a:extLst>
          </p:cNvPr>
          <p:cNvSpPr/>
          <p:nvPr/>
        </p:nvSpPr>
        <p:spPr>
          <a:xfrm>
            <a:off x="4724400" y="36640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C88EFB-FD9C-FF11-1715-D27FA6807508}"/>
              </a:ext>
            </a:extLst>
          </p:cNvPr>
          <p:cNvSpPr/>
          <p:nvPr/>
        </p:nvSpPr>
        <p:spPr>
          <a:xfrm>
            <a:off x="5638800" y="9208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6324B-621B-11E1-64A8-C88A56703BFD}"/>
              </a:ext>
            </a:extLst>
          </p:cNvPr>
          <p:cNvSpPr/>
          <p:nvPr/>
        </p:nvSpPr>
        <p:spPr>
          <a:xfrm>
            <a:off x="7588971" y="2749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FC8713-85DE-991A-FCD2-EFA7B72D01E8}"/>
              </a:ext>
            </a:extLst>
          </p:cNvPr>
          <p:cNvSpPr/>
          <p:nvPr/>
        </p:nvSpPr>
        <p:spPr>
          <a:xfrm>
            <a:off x="8503371" y="9208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E184F5-230D-0FA4-5A8D-A8935F8659EA}"/>
              </a:ext>
            </a:extLst>
          </p:cNvPr>
          <p:cNvSpPr/>
          <p:nvPr/>
        </p:nvSpPr>
        <p:spPr>
          <a:xfrm>
            <a:off x="8503371" y="1835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8E0C78-55D8-8AEC-49F7-961B471D696D}"/>
              </a:ext>
            </a:extLst>
          </p:cNvPr>
          <p:cNvSpPr/>
          <p:nvPr/>
        </p:nvSpPr>
        <p:spPr>
          <a:xfrm>
            <a:off x="8503371" y="2749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9B67A3-402A-8034-60E0-442A17CB4C0D}"/>
              </a:ext>
            </a:extLst>
          </p:cNvPr>
          <p:cNvSpPr/>
          <p:nvPr/>
        </p:nvSpPr>
        <p:spPr>
          <a:xfrm>
            <a:off x="8503371" y="36640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52BB4C-CEEF-10A7-A26A-BD9FAE2ADE72}"/>
              </a:ext>
            </a:extLst>
          </p:cNvPr>
          <p:cNvSpPr/>
          <p:nvPr/>
        </p:nvSpPr>
        <p:spPr>
          <a:xfrm>
            <a:off x="9417771" y="1835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952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1D2DCC-0D93-F036-BB21-9AB3703A367C}"/>
              </a:ext>
            </a:extLst>
          </p:cNvPr>
          <p:cNvSpPr/>
          <p:nvPr/>
        </p:nvSpPr>
        <p:spPr>
          <a:xfrm>
            <a:off x="167427" y="36640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D7D8C-B995-E205-8492-0169258CF44A}"/>
              </a:ext>
            </a:extLst>
          </p:cNvPr>
          <p:cNvSpPr/>
          <p:nvPr/>
        </p:nvSpPr>
        <p:spPr>
          <a:xfrm>
            <a:off x="2900609" y="1835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9803A-D680-FD4E-D67E-48AF90BC33BA}"/>
              </a:ext>
            </a:extLst>
          </p:cNvPr>
          <p:cNvSpPr/>
          <p:nvPr/>
        </p:nvSpPr>
        <p:spPr>
          <a:xfrm>
            <a:off x="1991218" y="1835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EDC3B-A14F-F2D0-5468-93AFA5E56C98}"/>
              </a:ext>
            </a:extLst>
          </p:cNvPr>
          <p:cNvSpPr/>
          <p:nvPr/>
        </p:nvSpPr>
        <p:spPr>
          <a:xfrm>
            <a:off x="1081827" y="2749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91957-E9B7-35B0-F969-81A3642152AE}"/>
              </a:ext>
            </a:extLst>
          </p:cNvPr>
          <p:cNvSpPr/>
          <p:nvPr/>
        </p:nvSpPr>
        <p:spPr>
          <a:xfrm>
            <a:off x="1081827" y="36640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06FF3-106B-E0A8-AD93-B978B35EA4D3}"/>
              </a:ext>
            </a:extLst>
          </p:cNvPr>
          <p:cNvSpPr/>
          <p:nvPr/>
        </p:nvSpPr>
        <p:spPr>
          <a:xfrm>
            <a:off x="1996227" y="2749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D4408E-798D-77B6-AEFD-AF469DCC601A}"/>
              </a:ext>
            </a:extLst>
          </p:cNvPr>
          <p:cNvSpPr/>
          <p:nvPr/>
        </p:nvSpPr>
        <p:spPr>
          <a:xfrm>
            <a:off x="4603030" y="1835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64B1AB-CD83-BE39-A793-D0782C10BB22}"/>
              </a:ext>
            </a:extLst>
          </p:cNvPr>
          <p:cNvSpPr/>
          <p:nvPr/>
        </p:nvSpPr>
        <p:spPr>
          <a:xfrm>
            <a:off x="5517430" y="9208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7FA3BC-081E-58F3-FD3F-C083632C487E}"/>
              </a:ext>
            </a:extLst>
          </p:cNvPr>
          <p:cNvSpPr/>
          <p:nvPr/>
        </p:nvSpPr>
        <p:spPr>
          <a:xfrm>
            <a:off x="5517430" y="1835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72A2BB-9D09-6FD1-BA7D-4DBA4FCCD48C}"/>
              </a:ext>
            </a:extLst>
          </p:cNvPr>
          <p:cNvSpPr/>
          <p:nvPr/>
        </p:nvSpPr>
        <p:spPr>
          <a:xfrm>
            <a:off x="5517430" y="2749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FAEAE0-3F1E-4ACD-93CA-E46C779F905E}"/>
              </a:ext>
            </a:extLst>
          </p:cNvPr>
          <p:cNvSpPr/>
          <p:nvPr/>
        </p:nvSpPr>
        <p:spPr>
          <a:xfrm>
            <a:off x="5517430" y="36640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762F73-AE85-089D-2EC1-E0768BB87FFA}"/>
              </a:ext>
            </a:extLst>
          </p:cNvPr>
          <p:cNvSpPr/>
          <p:nvPr/>
        </p:nvSpPr>
        <p:spPr>
          <a:xfrm>
            <a:off x="6431830" y="1835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379204-3725-54F7-B40C-936B3F2C2BED}"/>
              </a:ext>
            </a:extLst>
          </p:cNvPr>
          <p:cNvSpPr/>
          <p:nvPr/>
        </p:nvSpPr>
        <p:spPr>
          <a:xfrm>
            <a:off x="8581433" y="1835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00B88E-C06D-E531-4DAD-31DF862CC353}"/>
              </a:ext>
            </a:extLst>
          </p:cNvPr>
          <p:cNvSpPr/>
          <p:nvPr/>
        </p:nvSpPr>
        <p:spPr>
          <a:xfrm>
            <a:off x="10410233" y="9208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38A4DE-3B4D-ECAF-7AEE-6BEB0CD1A592}"/>
              </a:ext>
            </a:extLst>
          </p:cNvPr>
          <p:cNvSpPr/>
          <p:nvPr/>
        </p:nvSpPr>
        <p:spPr>
          <a:xfrm>
            <a:off x="9495833" y="1835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A175F-7ABD-E651-1863-582EB578ABFB}"/>
              </a:ext>
            </a:extLst>
          </p:cNvPr>
          <p:cNvSpPr/>
          <p:nvPr/>
        </p:nvSpPr>
        <p:spPr>
          <a:xfrm>
            <a:off x="9495833" y="2749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6187FB-9404-0035-1763-2928F3A6FC8E}"/>
              </a:ext>
            </a:extLst>
          </p:cNvPr>
          <p:cNvSpPr/>
          <p:nvPr/>
        </p:nvSpPr>
        <p:spPr>
          <a:xfrm>
            <a:off x="9495833" y="36640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619D1F-EB46-3D64-6B11-01416B016135}"/>
              </a:ext>
            </a:extLst>
          </p:cNvPr>
          <p:cNvSpPr/>
          <p:nvPr/>
        </p:nvSpPr>
        <p:spPr>
          <a:xfrm>
            <a:off x="10410233" y="1835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24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D074DD9-3AC3-2B91-F216-E57E3147E0B8}"/>
              </a:ext>
            </a:extLst>
          </p:cNvPr>
          <p:cNvSpPr/>
          <p:nvPr/>
        </p:nvSpPr>
        <p:spPr>
          <a:xfrm>
            <a:off x="5035345" y="2514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B339D4-29C3-9AE4-6ECD-098DCA578E8A}"/>
              </a:ext>
            </a:extLst>
          </p:cNvPr>
          <p:cNvSpPr/>
          <p:nvPr/>
        </p:nvSpPr>
        <p:spPr>
          <a:xfrm>
            <a:off x="4120945" y="160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082713-7A49-AB72-D61A-D2D63D7DEB16}"/>
              </a:ext>
            </a:extLst>
          </p:cNvPr>
          <p:cNvSpPr/>
          <p:nvPr/>
        </p:nvSpPr>
        <p:spPr>
          <a:xfrm>
            <a:off x="4120945" y="2514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7BAD0C-B542-0D4B-660C-5B7742F68235}"/>
              </a:ext>
            </a:extLst>
          </p:cNvPr>
          <p:cNvSpPr/>
          <p:nvPr/>
        </p:nvSpPr>
        <p:spPr>
          <a:xfrm>
            <a:off x="4120945" y="3429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D495D5-DC24-7FB2-44D9-8523136286B8}"/>
              </a:ext>
            </a:extLst>
          </p:cNvPr>
          <p:cNvSpPr/>
          <p:nvPr/>
        </p:nvSpPr>
        <p:spPr>
          <a:xfrm>
            <a:off x="3206545" y="4343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742CA8-D60B-9634-30A6-9F1636D85F89}"/>
              </a:ext>
            </a:extLst>
          </p:cNvPr>
          <p:cNvSpPr/>
          <p:nvPr/>
        </p:nvSpPr>
        <p:spPr>
          <a:xfrm>
            <a:off x="3206545" y="3429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B35123-7F4C-B06A-318A-7949A08229BF}"/>
              </a:ext>
            </a:extLst>
          </p:cNvPr>
          <p:cNvSpPr/>
          <p:nvPr/>
        </p:nvSpPr>
        <p:spPr>
          <a:xfrm>
            <a:off x="8528256" y="2604697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1BAE61-0DE2-43B4-C385-58292ECFF2CC}"/>
              </a:ext>
            </a:extLst>
          </p:cNvPr>
          <p:cNvSpPr/>
          <p:nvPr/>
        </p:nvSpPr>
        <p:spPr>
          <a:xfrm>
            <a:off x="8528256" y="3519097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8728FF-E720-4D84-18BA-9A8186B375DF}"/>
              </a:ext>
            </a:extLst>
          </p:cNvPr>
          <p:cNvSpPr/>
          <p:nvPr/>
        </p:nvSpPr>
        <p:spPr>
          <a:xfrm>
            <a:off x="8528256" y="4433497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41641D-AB52-6DB7-7B4C-0DFC1A55FC2E}"/>
              </a:ext>
            </a:extLst>
          </p:cNvPr>
          <p:cNvSpPr/>
          <p:nvPr/>
        </p:nvSpPr>
        <p:spPr>
          <a:xfrm>
            <a:off x="9442658" y="775897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4797DF-26F3-6387-9C9D-0A8CEE544D89}"/>
              </a:ext>
            </a:extLst>
          </p:cNvPr>
          <p:cNvSpPr/>
          <p:nvPr/>
        </p:nvSpPr>
        <p:spPr>
          <a:xfrm>
            <a:off x="9442658" y="1690297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D9659F-3C81-183F-2EF7-CD3649AB6A47}"/>
              </a:ext>
            </a:extLst>
          </p:cNvPr>
          <p:cNvSpPr/>
          <p:nvPr/>
        </p:nvSpPr>
        <p:spPr>
          <a:xfrm>
            <a:off x="9442658" y="2604697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851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Wissiak</dc:creator>
  <cp:lastModifiedBy>Patrick Wissiak</cp:lastModifiedBy>
  <cp:revision>1</cp:revision>
  <dcterms:created xsi:type="dcterms:W3CDTF">2024-02-06T12:07:21Z</dcterms:created>
  <dcterms:modified xsi:type="dcterms:W3CDTF">2024-02-06T14:39:17Z</dcterms:modified>
</cp:coreProperties>
</file>