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D691"/>
    <a:srgbClr val="199A75"/>
    <a:srgbClr val="24CF8D"/>
    <a:srgbClr val="28DE98"/>
    <a:srgbClr val="168F73"/>
    <a:srgbClr val="25D190"/>
    <a:srgbClr val="22C28A"/>
    <a:srgbClr val="1EB480"/>
    <a:srgbClr val="1EB07F"/>
    <a:srgbClr val="41A6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48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87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VE" b="1" cap="none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TEMA 4: RECURSIÓN</a:t>
            </a:r>
            <a:endParaRPr lang="es-US" b="1" cap="none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VE" dirty="0" smtClean="0"/>
              <a:t>Autor:</a:t>
            </a:r>
          </a:p>
          <a:p>
            <a:r>
              <a:rPr lang="es-VE" dirty="0"/>
              <a:t>	</a:t>
            </a:r>
            <a:r>
              <a:rPr lang="es-VE" dirty="0" smtClean="0"/>
              <a:t>Nombre: Luis Bustos</a:t>
            </a:r>
          </a:p>
          <a:p>
            <a:r>
              <a:rPr lang="es-VE" dirty="0" smtClean="0"/>
              <a:t>	CI: 30.642.944</a:t>
            </a:r>
          </a:p>
          <a:p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745007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cap="non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Recursividad</a:t>
            </a:r>
            <a:endParaRPr lang="es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VE" dirty="0" smtClean="0"/>
              <a:t>La recursividad es un proceso que está definido en función de sí mismo. En donde se involucran una o dos funciones que se llaman a sí mismas.</a:t>
            </a:r>
          </a:p>
          <a:p>
            <a:endParaRPr lang="es-VE" dirty="0"/>
          </a:p>
          <a:p>
            <a:r>
              <a:rPr lang="es-VE" dirty="0" smtClean="0"/>
              <a:t>Y que, para evitar la eterna repetición de la función, se usan dos propiedades:</a:t>
            </a:r>
          </a:p>
          <a:p>
            <a:pPr lvl="1"/>
            <a:r>
              <a:rPr lang="es-VE" dirty="0" smtClean="0"/>
              <a:t>Paso Básico</a:t>
            </a:r>
          </a:p>
          <a:p>
            <a:pPr lvl="1"/>
            <a:r>
              <a:rPr lang="es-VE" dirty="0" smtClean="0"/>
              <a:t>Paso de Recursión</a:t>
            </a:r>
          </a:p>
        </p:txBody>
      </p:sp>
    </p:spTree>
    <p:extLst>
      <p:ext uri="{BB962C8B-B14F-4D97-AF65-F5344CB8AC3E}">
        <p14:creationId xmlns:p14="http://schemas.microsoft.com/office/powerpoint/2010/main" val="528987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cap="non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Propiedades Recursividad</a:t>
            </a:r>
            <a:endParaRPr lang="es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4211" y="685800"/>
            <a:ext cx="8937461" cy="3801532"/>
          </a:xfrm>
        </p:spPr>
        <p:txBody>
          <a:bodyPr>
            <a:normAutofit/>
          </a:bodyPr>
          <a:lstStyle/>
          <a:p>
            <a:r>
              <a:rPr lang="es-VE" b="1" dirty="0" smtClean="0">
                <a:solidFill>
                  <a:schemeClr val="tx1"/>
                </a:solidFill>
              </a:rPr>
              <a:t>Paso Básico:</a:t>
            </a:r>
            <a:r>
              <a:rPr lang="es-US" dirty="0" smtClean="0"/>
              <a:t> Es como el que determina el final de la ejecución evitando que el proceso se llame a sí mismo. A este criterio se le conoce como </a:t>
            </a:r>
            <a:r>
              <a:rPr lang="es-US" i="1" dirty="0" smtClean="0"/>
              <a:t>Criterio Base.</a:t>
            </a:r>
          </a:p>
          <a:p>
            <a:endParaRPr lang="es-VE" i="1" dirty="0"/>
          </a:p>
          <a:p>
            <a:r>
              <a:rPr lang="es-VE" b="1" dirty="0">
                <a:solidFill>
                  <a:schemeClr val="tx1"/>
                </a:solidFill>
              </a:rPr>
              <a:t>Paso </a:t>
            </a:r>
            <a:r>
              <a:rPr lang="es-VE" b="1" dirty="0" smtClean="0">
                <a:solidFill>
                  <a:schemeClr val="tx1"/>
                </a:solidFill>
              </a:rPr>
              <a:t>de Recursión:</a:t>
            </a:r>
            <a:r>
              <a:rPr lang="es-US" dirty="0" smtClean="0"/>
              <a:t> Es criterio que cada vez que se ejecuta la función debe estar más cerca del criterio base.</a:t>
            </a:r>
          </a:p>
          <a:p>
            <a:endParaRPr lang="es-VE" i="1" dirty="0"/>
          </a:p>
          <a:p>
            <a:r>
              <a:rPr lang="es-VE" dirty="0" smtClean="0"/>
              <a:t>Un problema que se resuelva usando datos que adoptan las características de estas propiedades, y requiera un proceso repetitivo es ideal para resolver con recursión.</a:t>
            </a:r>
            <a:endParaRPr lang="es-US" dirty="0" smtClean="0"/>
          </a:p>
        </p:txBody>
      </p:sp>
    </p:spTree>
    <p:extLst>
      <p:ext uri="{BB962C8B-B14F-4D97-AF65-F5344CB8AC3E}">
        <p14:creationId xmlns:p14="http://schemas.microsoft.com/office/powerpoint/2010/main" val="3891774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ector recto 11"/>
          <p:cNvCxnSpPr/>
          <p:nvPr/>
        </p:nvCxnSpPr>
        <p:spPr>
          <a:xfrm>
            <a:off x="594929" y="3397251"/>
            <a:ext cx="0" cy="1116585"/>
          </a:xfrm>
          <a:prstGeom prst="line">
            <a:avLst/>
          </a:prstGeom>
          <a:ln w="38100">
            <a:solidFill>
              <a:srgbClr val="25D69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>
            <a:off x="594929" y="3397251"/>
            <a:ext cx="862396" cy="1"/>
          </a:xfrm>
          <a:prstGeom prst="straightConnector1">
            <a:avLst/>
          </a:prstGeom>
          <a:ln w="38100">
            <a:solidFill>
              <a:srgbClr val="25D69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2715904" y="3944199"/>
            <a:ext cx="0" cy="560222"/>
          </a:xfrm>
          <a:prstGeom prst="line">
            <a:avLst/>
          </a:prstGeom>
          <a:ln w="38100">
            <a:solidFill>
              <a:srgbClr val="25D69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brir llave 4"/>
          <p:cNvSpPr/>
          <p:nvPr/>
        </p:nvSpPr>
        <p:spPr>
          <a:xfrm>
            <a:off x="4681183" y="367545"/>
            <a:ext cx="914400" cy="6005015"/>
          </a:xfrm>
          <a:prstGeom prst="leftBrace">
            <a:avLst>
              <a:gd name="adj1" fmla="val 48193"/>
              <a:gd name="adj2" fmla="val 50000"/>
            </a:avLst>
          </a:prstGeom>
          <a:ln w="57150">
            <a:solidFill>
              <a:srgbClr val="1EB48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9" name="Conector recto 8"/>
          <p:cNvCxnSpPr/>
          <p:nvPr/>
        </p:nvCxnSpPr>
        <p:spPr>
          <a:xfrm>
            <a:off x="594929" y="4504421"/>
            <a:ext cx="2120975" cy="1"/>
          </a:xfrm>
          <a:prstGeom prst="line">
            <a:avLst/>
          </a:prstGeom>
          <a:ln w="38100">
            <a:solidFill>
              <a:srgbClr val="25D69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dondear rectángulo de esquina diagonal 34"/>
          <p:cNvSpPr/>
          <p:nvPr/>
        </p:nvSpPr>
        <p:spPr>
          <a:xfrm>
            <a:off x="5849585" y="1246355"/>
            <a:ext cx="3091215" cy="1192045"/>
          </a:xfrm>
          <a:prstGeom prst="round2Diag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400" dirty="0" smtClean="0">
                <a:ln w="0"/>
                <a:solidFill>
                  <a:schemeClr val="tx1"/>
                </a:solidFill>
              </a:rPr>
              <a:t>Paso Básico</a:t>
            </a:r>
            <a:endParaRPr lang="es-US" sz="2400" dirty="0">
              <a:ln w="0"/>
              <a:solidFill>
                <a:schemeClr val="tx1"/>
              </a:solidFill>
            </a:endParaRPr>
          </a:p>
        </p:txBody>
      </p:sp>
      <p:sp>
        <p:nvSpPr>
          <p:cNvPr id="36" name="Redondear rectángulo de esquina diagonal 35"/>
          <p:cNvSpPr/>
          <p:nvPr/>
        </p:nvSpPr>
        <p:spPr>
          <a:xfrm>
            <a:off x="5849585" y="4155997"/>
            <a:ext cx="3091215" cy="1192045"/>
          </a:xfrm>
          <a:prstGeom prst="round2Diag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400" dirty="0" smtClean="0">
                <a:ln w="0"/>
                <a:solidFill>
                  <a:schemeClr val="tx1"/>
                </a:solidFill>
              </a:rPr>
              <a:t>Paso de Recursión</a:t>
            </a:r>
            <a:endParaRPr lang="es-US" sz="2400" dirty="0">
              <a:ln w="0"/>
              <a:solidFill>
                <a:schemeClr val="tx1"/>
              </a:solidFill>
            </a:endParaRPr>
          </a:p>
        </p:txBody>
      </p:sp>
      <p:cxnSp>
        <p:nvCxnSpPr>
          <p:cNvPr id="38" name="Conector recto de flecha 37"/>
          <p:cNvCxnSpPr/>
          <p:nvPr/>
        </p:nvCxnSpPr>
        <p:spPr>
          <a:xfrm>
            <a:off x="9122704" y="1842377"/>
            <a:ext cx="698500" cy="0"/>
          </a:xfrm>
          <a:prstGeom prst="straightConnector1">
            <a:avLst/>
          </a:prstGeom>
          <a:ln>
            <a:solidFill>
              <a:srgbClr val="25D69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44" name="Grupo 43"/>
          <p:cNvGrpSpPr/>
          <p:nvPr/>
        </p:nvGrpSpPr>
        <p:grpSpPr>
          <a:xfrm>
            <a:off x="922136" y="2662475"/>
            <a:ext cx="3642127" cy="1456850"/>
            <a:chOff x="0" y="600525"/>
            <a:chExt cx="3642127" cy="14568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flat" dir="t"/>
          </a:scene3d>
        </p:grpSpPr>
        <p:sp>
          <p:nvSpPr>
            <p:cNvPr id="45" name="Cheurón 44"/>
            <p:cNvSpPr/>
            <p:nvPr/>
          </p:nvSpPr>
          <p:spPr>
            <a:xfrm>
              <a:off x="0" y="600525"/>
              <a:ext cx="3642127" cy="1456850"/>
            </a:xfrm>
            <a:prstGeom prst="chevron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Cheurón 4"/>
            <p:cNvSpPr/>
            <p:nvPr/>
          </p:nvSpPr>
          <p:spPr>
            <a:xfrm>
              <a:off x="728425" y="600525"/>
              <a:ext cx="2185277" cy="145685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2017" tIns="44006" rIns="44006" bIns="44006" numCol="1" spcCol="1270" anchor="ctr" anchorCtr="0">
              <a:noAutofit/>
            </a:bodyPr>
            <a:lstStyle/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VE" sz="3300" kern="120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Recursión</a:t>
              </a:r>
              <a:endParaRPr lang="es-US" sz="3300" kern="1200" dirty="0"/>
            </a:p>
          </p:txBody>
        </p:sp>
      </p:grpSp>
      <p:cxnSp>
        <p:nvCxnSpPr>
          <p:cNvPr id="48" name="Conector recto de flecha 47"/>
          <p:cNvCxnSpPr/>
          <p:nvPr/>
        </p:nvCxnSpPr>
        <p:spPr>
          <a:xfrm flipV="1">
            <a:off x="7395192" y="2662475"/>
            <a:ext cx="0" cy="1281724"/>
          </a:xfrm>
          <a:prstGeom prst="straightConnector1">
            <a:avLst/>
          </a:prstGeom>
          <a:ln>
            <a:solidFill>
              <a:srgbClr val="25D69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1" name="CuadroTexto 50"/>
          <p:cNvSpPr txBox="1"/>
          <p:nvPr/>
        </p:nvSpPr>
        <p:spPr>
          <a:xfrm>
            <a:off x="7615857" y="3083930"/>
            <a:ext cx="1760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acerca</a:t>
            </a:r>
            <a:endParaRPr lang="es-US" sz="240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10098644" y="1611544"/>
            <a:ext cx="1760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4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</a:t>
            </a:r>
            <a:endParaRPr lang="es-US" sz="240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903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cap="non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Ejemplo Recursividad</a:t>
            </a:r>
            <a:endParaRPr lang="es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r="26206"/>
          <a:stretch/>
        </p:blipFill>
        <p:spPr>
          <a:xfrm>
            <a:off x="431895" y="293852"/>
            <a:ext cx="4701033" cy="419347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t="6250" r="50273" b="42448"/>
          <a:stretch/>
        </p:blipFill>
        <p:spPr>
          <a:xfrm>
            <a:off x="6157783" y="936104"/>
            <a:ext cx="5625880" cy="3035394"/>
          </a:xfrm>
          <a:prstGeom prst="rect">
            <a:avLst/>
          </a:prstGeom>
        </p:spPr>
      </p:pic>
      <p:sp>
        <p:nvSpPr>
          <p:cNvPr id="8" name="Flecha derecha 7"/>
          <p:cNvSpPr/>
          <p:nvPr/>
        </p:nvSpPr>
        <p:spPr>
          <a:xfrm>
            <a:off x="5301588" y="2115403"/>
            <a:ext cx="666750" cy="48174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34158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87</TotalTime>
  <Words>153</Words>
  <Application>Microsoft Office PowerPoint</Application>
  <PresentationFormat>Panorámica</PresentationFormat>
  <Paragraphs>22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Sector</vt:lpstr>
      <vt:lpstr>TEMA 4: RECURSIÓN</vt:lpstr>
      <vt:lpstr>Recursividad</vt:lpstr>
      <vt:lpstr>Propiedades Recursividad</vt:lpstr>
      <vt:lpstr>Presentación de PowerPoint</vt:lpstr>
      <vt:lpstr>Ejemplo Recursividad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4: RECURSIÓN</dc:title>
  <dc:creator>Cuenta Microsoft</dc:creator>
  <cp:lastModifiedBy>Cuenta Microsoft</cp:lastModifiedBy>
  <cp:revision>9</cp:revision>
  <dcterms:created xsi:type="dcterms:W3CDTF">2022-11-19T11:58:56Z</dcterms:created>
  <dcterms:modified xsi:type="dcterms:W3CDTF">2022-11-19T13:26:45Z</dcterms:modified>
</cp:coreProperties>
</file>