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84" r:id="rId7"/>
    <p:sldId id="286" r:id="rId8"/>
    <p:sldId id="285" r:id="rId9"/>
    <p:sldId id="267" r:id="rId10"/>
    <p:sldId id="288" r:id="rId11"/>
    <p:sldId id="287" r:id="rId12"/>
    <p:sldId id="261" r:id="rId13"/>
    <p:sldId id="289" r:id="rId14"/>
    <p:sldId id="290" r:id="rId15"/>
    <p:sldId id="291" r:id="rId16"/>
    <p:sldId id="265" r:id="rId17"/>
    <p:sldId id="271" r:id="rId18"/>
    <p:sldId id="27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2B91A4-9072-4035-A2EA-705BB3C1353E}">
  <a:tblStyle styleId="{F32B91A4-9072-4035-A2EA-705BB3C135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501"/>
  </p:normalViewPr>
  <p:slideViewPr>
    <p:cSldViewPr snapToGrid="0" snapToObjects="1">
      <p:cViewPr varScale="1">
        <p:scale>
          <a:sx n="104" d="100"/>
          <a:sy n="104" d="100"/>
        </p:scale>
        <p:origin x="1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26423" y="1399509"/>
            <a:ext cx="5367900" cy="1984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API TESTING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203865" y="4263242"/>
            <a:ext cx="195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Women of security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4835723"/>
            <a:ext cx="1959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entury Gothic" charset="0"/>
                <a:ea typeface="Century Gothic" charset="0"/>
                <a:cs typeface="Century Gothic" charset="0"/>
              </a:rPr>
              <a:t>@</a:t>
            </a:r>
            <a:r>
              <a:rPr lang="en-US" i="1" dirty="0" err="1" smtClean="0">
                <a:latin typeface="Century Gothic" charset="0"/>
                <a:ea typeface="Century Gothic" charset="0"/>
                <a:cs typeface="Century Gothic" charset="0"/>
              </a:rPr>
              <a:t>WoSECTweets</a:t>
            </a:r>
            <a:endParaRPr lang="en-US" i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70398" y="1258784"/>
            <a:ext cx="6164791" cy="2106325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sz="1400" i="0" dirty="0">
                <a:latin typeface="Century Gothic" charset="0"/>
                <a:ea typeface="Century Gothic" charset="0"/>
                <a:cs typeface="Century Gothic" charset="0"/>
              </a:rPr>
              <a:t>Authenticate calls to the API to registered users only</a:t>
            </a:r>
          </a:p>
          <a:p>
            <a:pPr>
              <a:buFont typeface="Wingdings" charset="2"/>
              <a:buChar char="ü"/>
            </a:pPr>
            <a:r>
              <a:rPr lang="en-US" sz="1400" i="0" dirty="0">
                <a:latin typeface="Century Gothic" charset="0"/>
                <a:ea typeface="Century Gothic" charset="0"/>
                <a:cs typeface="Century Gothic" charset="0"/>
              </a:rPr>
              <a:t>Track who is making the requests</a:t>
            </a:r>
          </a:p>
          <a:p>
            <a:pPr>
              <a:buFont typeface="Wingdings" charset="2"/>
              <a:buChar char="ü"/>
            </a:pPr>
            <a:r>
              <a:rPr lang="en-US" sz="1400" i="0" dirty="0">
                <a:latin typeface="Century Gothic" charset="0"/>
                <a:ea typeface="Century Gothic" charset="0"/>
                <a:cs typeface="Century Gothic" charset="0"/>
              </a:rPr>
              <a:t>Track usage of the API</a:t>
            </a:r>
          </a:p>
          <a:p>
            <a:pPr>
              <a:buFont typeface="Wingdings" charset="2"/>
              <a:buChar char="ü"/>
            </a:pPr>
            <a:r>
              <a:rPr lang="en-US" sz="1400" i="0" dirty="0">
                <a:latin typeface="Century Gothic" charset="0"/>
                <a:ea typeface="Century Gothic" charset="0"/>
                <a:cs typeface="Century Gothic" charset="0"/>
              </a:rPr>
              <a:t>Block or throttle requesters who exceed the rate limits</a:t>
            </a:r>
          </a:p>
          <a:p>
            <a:pPr>
              <a:buFont typeface="Wingdings" charset="2"/>
              <a:buChar char="ü"/>
            </a:pPr>
            <a:r>
              <a:rPr lang="en-US" sz="1400" i="0" dirty="0">
                <a:latin typeface="Century Gothic" charset="0"/>
                <a:ea typeface="Century Gothic" charset="0"/>
                <a:cs typeface="Century Gothic" charset="0"/>
              </a:rPr>
              <a:t>Apply different permission levels to different users</a:t>
            </a:r>
          </a:p>
          <a:p>
            <a:endParaRPr lang="en-US" sz="1400" i="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10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056903" y="712519"/>
            <a:ext cx="44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entury Gothic" charset="0"/>
                <a:ea typeface="Century Gothic" charset="0"/>
                <a:cs typeface="Century Gothic" charset="0"/>
              </a:rPr>
              <a:t>API KEYS</a:t>
            </a:r>
            <a:endParaRPr lang="en-US" sz="18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RESTful APIS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11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356259" y="1876301"/>
            <a:ext cx="59020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Data for Restful API is Sent as JSON, XML and HTML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Uses HTTP methods to communicate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GET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POST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PUT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PATCH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2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GET ENDPOINTS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126286" y="1481598"/>
            <a:ext cx="6008724" cy="1021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Show traffic on burp</a:t>
            </a:r>
          </a:p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Endpoints are just URLS to the API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37;p16"/>
          <p:cNvSpPr txBox="1">
            <a:spLocks/>
          </p:cNvSpPr>
          <p:nvPr/>
        </p:nvSpPr>
        <p:spPr>
          <a:xfrm>
            <a:off x="1876900" y="2825700"/>
            <a:ext cx="1253748" cy="17136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buNone/>
            </a:pPr>
            <a:endParaRPr lang="en-US" sz="1100" smtClean="0">
              <a:latin typeface="Century Gothic" charset="0"/>
              <a:ea typeface="Century Gothic" charset="0"/>
              <a:cs typeface="Century Gothic" charset="0"/>
            </a:endParaRPr>
          </a:p>
          <a:p>
            <a:pPr marL="76200" indent="0">
              <a:buNone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api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</a:t>
            </a:r>
          </a:p>
          <a:p>
            <a:pPr marL="76200" indent="0">
              <a:buNone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/v1/</a:t>
            </a:r>
          </a:p>
          <a:p>
            <a:pPr marL="76200" indent="0">
              <a:buNone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/V1.0/</a:t>
            </a:r>
          </a:p>
          <a:p>
            <a:pPr marL="76200" indent="0">
              <a:buNone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/v1.1/</a:t>
            </a:r>
          </a:p>
          <a:p>
            <a:pPr marL="76200" indent="0">
              <a:buNone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api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/v1/</a:t>
            </a:r>
          </a:p>
          <a:p>
            <a:pPr marL="76200" indent="0">
              <a:buNone/>
            </a:pP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api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/v2/</a:t>
            </a:r>
          </a:p>
          <a:p>
            <a:endParaRPr lang="en-US" sz="11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2000" dirty="0" smtClean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en-US" dirty="0" smtClean="0"/>
              <a:t>ENDPOINTS</a:t>
            </a:r>
          </a:p>
          <a:p>
            <a:pPr marL="38100" indent="0">
              <a:buNone/>
            </a:pPr>
            <a:r>
              <a:rPr lang="en-US" dirty="0" smtClean="0"/>
              <a:t>/</a:t>
            </a:r>
            <a:r>
              <a:rPr lang="en-US" sz="1600" dirty="0"/>
              <a:t>a</a:t>
            </a:r>
            <a:r>
              <a:rPr lang="en-US" sz="1600" dirty="0" smtClean="0"/>
              <a:t>ctuator/</a:t>
            </a:r>
          </a:p>
          <a:p>
            <a:pPr marL="38100" indent="0">
              <a:buNone/>
            </a:pPr>
            <a:r>
              <a:rPr lang="en-US" sz="1600" dirty="0" smtClean="0"/>
              <a:t>/health/</a:t>
            </a:r>
          </a:p>
          <a:p>
            <a:pPr marL="38100" indent="0">
              <a:buNone/>
            </a:pPr>
            <a:r>
              <a:rPr lang="en-US" sz="1600" dirty="0" smtClean="0"/>
              <a:t>/trace/</a:t>
            </a:r>
          </a:p>
          <a:p>
            <a:pPr marL="38100" indent="0">
              <a:buNone/>
            </a:pPr>
            <a:r>
              <a:rPr lang="en-US" sz="1600" dirty="0" smtClean="0"/>
              <a:t>/</a:t>
            </a:r>
            <a:r>
              <a:rPr lang="en-US" sz="1600" dirty="0" err="1" smtClean="0"/>
              <a:t>logfile</a:t>
            </a:r>
            <a:r>
              <a:rPr lang="en-US" sz="1600" dirty="0" smtClean="0"/>
              <a:t>/</a:t>
            </a:r>
          </a:p>
          <a:p>
            <a:pPr marL="38100" indent="0">
              <a:buNone/>
            </a:pPr>
            <a:r>
              <a:rPr lang="en-US" sz="1600" dirty="0" smtClean="0"/>
              <a:t>/Metrics/</a:t>
            </a:r>
          </a:p>
          <a:p>
            <a:pPr marL="38100" indent="0">
              <a:buNone/>
            </a:pPr>
            <a:r>
              <a:rPr lang="en-US" sz="1600" dirty="0" smtClean="0"/>
              <a:t>/</a:t>
            </a:r>
            <a:r>
              <a:rPr lang="en-US" sz="1600" dirty="0" err="1" smtClean="0"/>
              <a:t>headdump</a:t>
            </a:r>
            <a:r>
              <a:rPr lang="en-US" sz="1600" dirty="0" smtClean="0"/>
              <a:t>/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13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712519" y="653143"/>
            <a:ext cx="4227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entury Gothic" charset="0"/>
                <a:ea typeface="Century Gothic" charset="0"/>
                <a:cs typeface="Century Gothic" charset="0"/>
              </a:rPr>
              <a:t>SPRING BOOT APIs</a:t>
            </a:r>
            <a:endParaRPr lang="en-US" sz="1600" b="1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3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17900" y="358852"/>
            <a:ext cx="5090700" cy="698052"/>
          </a:xfrm>
        </p:spPr>
        <p:txBody>
          <a:bodyPr/>
          <a:lstStyle/>
          <a:p>
            <a:r>
              <a:rPr lang="en-US" i="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Finding DOCS</a:t>
            </a:r>
            <a:endParaRPr lang="en-US" i="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14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817900" y="1341912"/>
            <a:ext cx="521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This mostly works for Public APIS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900" y="1769423"/>
            <a:ext cx="38728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api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-docs/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application.wadl</a:t>
            </a:r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/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/doc/</a:t>
            </a:r>
          </a:p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/docs/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46648" y="133221"/>
            <a:ext cx="5090700" cy="8286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Finding sample calls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15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039717" y="1394709"/>
            <a:ext cx="58306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Prompt errors and see the error message shown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Brute force parameter 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Analyze Code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9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DEMO</a:t>
            </a:r>
            <a:endParaRPr dirty="0"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172600" y="1510162"/>
            <a:ext cx="4502775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US" dirty="0" smtClean="0"/>
              <a:t>Burp suite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US" dirty="0" smtClean="0"/>
              <a:t>Postman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US" dirty="0" err="1" smtClean="0"/>
              <a:t>Parameth</a:t>
            </a:r>
            <a:endParaRPr lang="en-US" dirty="0" smtClean="0"/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US" dirty="0" err="1" smtClean="0"/>
              <a:t>Pixi</a:t>
            </a:r>
            <a:r>
              <a:rPr lang="en-US" dirty="0" smtClean="0"/>
              <a:t> (on </a:t>
            </a:r>
            <a:r>
              <a:rPr lang="en-US" dirty="0" err="1" smtClean="0"/>
              <a:t>docker</a:t>
            </a:r>
            <a:r>
              <a:rPr lang="en-US" dirty="0" smtClean="0"/>
              <a:t>)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r>
              <a:rPr lang="en-US" dirty="0" smtClean="0"/>
              <a:t>Truffle hog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1000"/>
              </a:spcAft>
              <a:buFontTx/>
              <a:buChar char="-"/>
            </a:pPr>
            <a:endParaRPr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smtClean="0">
                <a:latin typeface="Century Gothic" charset="0"/>
                <a:ea typeface="Century Gothic" charset="0"/>
                <a:cs typeface="Century Gothic" charset="0"/>
              </a:rPr>
              <a:t>DEMO 1 (Finding </a:t>
            </a:r>
            <a:r>
              <a:rPr lang="en-US" sz="1600" b="0" dirty="0" err="1" smtClean="0">
                <a:latin typeface="Century Gothic" charset="0"/>
                <a:ea typeface="Century Gothic" charset="0"/>
                <a:cs typeface="Century Gothic" charset="0"/>
              </a:rPr>
              <a:t>Ednpoints</a:t>
            </a:r>
            <a:r>
              <a:rPr lang="en-US" sz="1600" b="0" dirty="0" smtClean="0">
                <a:latin typeface="Century Gothic" charset="0"/>
                <a:ea typeface="Century Gothic" charset="0"/>
                <a:cs typeface="Century Gothic" charset="0"/>
              </a:rPr>
              <a:t>)</a:t>
            </a:r>
            <a:endParaRPr sz="1600" b="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smtClean="0">
                <a:latin typeface="Century Gothic" charset="0"/>
                <a:ea typeface="Century Gothic" charset="0"/>
                <a:cs typeface="Century Gothic" charset="0"/>
              </a:rPr>
              <a:t>DEMO 3: API hacks</a:t>
            </a:r>
            <a:endParaRPr sz="1600" b="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 smtClean="0">
                <a:latin typeface="Century Gothic" charset="0"/>
                <a:ea typeface="Century Gothic" charset="0"/>
                <a:cs typeface="Century Gothic" charset="0"/>
              </a:rPr>
              <a:t>DEMO 2: API calls</a:t>
            </a:r>
            <a:endParaRPr sz="1600" b="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 smtClean="0"/>
              <a:t>@</a:t>
            </a:r>
            <a:r>
              <a:rPr lang="en-US" sz="2000" dirty="0" err="1" smtClean="0"/>
              <a:t>judy_infosec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HELLO!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</a:t>
            </a:r>
            <a:r>
              <a:rPr lang="en-US" sz="2000" b="1" dirty="0" smtClean="0"/>
              <a:t>Judy </a:t>
            </a:r>
            <a:r>
              <a:rPr lang="en-US" sz="2000" b="1" dirty="0" err="1" smtClean="0"/>
              <a:t>Ngure</a:t>
            </a: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I am here because </a:t>
            </a:r>
            <a:r>
              <a:rPr lang="en" sz="2000" dirty="0" smtClean="0"/>
              <a:t>I</a:t>
            </a:r>
            <a:r>
              <a:rPr lang="en-US" sz="2000" dirty="0" smtClean="0"/>
              <a:t> love Application security and Women of  security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/>
              <a:t>@</a:t>
            </a:r>
            <a:r>
              <a:rPr lang="en-US" sz="2000" b="1" dirty="0" err="1" smtClean="0"/>
              <a:t>Codebash</a:t>
            </a:r>
            <a:endParaRPr sz="2000" b="1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 will we be discussing today?</a:t>
            </a:r>
            <a:endParaRPr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46915" y="1886928"/>
            <a:ext cx="6120915" cy="2376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dirty="0" smtClean="0">
                <a:solidFill>
                  <a:srgbClr val="FF9800"/>
                </a:solidFill>
                <a:latin typeface="Century Gothic" charset="0"/>
                <a:ea typeface="Century Gothic" charset="0"/>
                <a:cs typeface="Century Gothic" charset="0"/>
              </a:rPr>
              <a:t>API 101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dirty="0" smtClean="0">
                <a:solidFill>
                  <a:srgbClr val="FF9800"/>
                </a:solidFill>
                <a:latin typeface="Century Gothic" charset="0"/>
                <a:ea typeface="Century Gothic" charset="0"/>
                <a:cs typeface="Century Gothic" charset="0"/>
              </a:rPr>
              <a:t>Finding Endpoints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dirty="0" smtClean="0">
                <a:solidFill>
                  <a:srgbClr val="FF9800"/>
                </a:solidFill>
                <a:latin typeface="Century Gothic" charset="0"/>
                <a:ea typeface="Century Gothic" charset="0"/>
                <a:cs typeface="Century Gothic" charset="0"/>
              </a:rPr>
              <a:t>Finding Docs 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dirty="0" smtClean="0">
                <a:solidFill>
                  <a:srgbClr val="FF9800"/>
                </a:solidFill>
                <a:latin typeface="Century Gothic" charset="0"/>
                <a:ea typeface="Century Gothic" charset="0"/>
                <a:cs typeface="Century Gothic" charset="0"/>
              </a:rPr>
              <a:t>Finding Sample Calls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charset="2"/>
              <a:buChar char="Ø"/>
            </a:pPr>
            <a:r>
              <a:rPr lang="en-US" sz="1600" dirty="0" smtClean="0">
                <a:solidFill>
                  <a:srgbClr val="FF9800"/>
                </a:solidFill>
                <a:latin typeface="Century Gothic" charset="0"/>
                <a:ea typeface="Century Gothic" charset="0"/>
                <a:cs typeface="Century Gothic" charset="0"/>
              </a:rPr>
              <a:t>Finding Keys</a:t>
            </a:r>
            <a:endParaRPr sz="16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API-101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85375" y="1226572"/>
            <a:ext cx="6616055" cy="107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APIs in a nutshell are services that help you </a:t>
            </a:r>
            <a:r>
              <a:rPr lang="en-US" sz="2000" smtClean="0">
                <a:latin typeface="Century Gothic" charset="0"/>
                <a:ea typeface="Century Gothic" charset="0"/>
                <a:cs typeface="Century Gothic" charset="0"/>
              </a:rPr>
              <a:t>get seem less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connection. Give examples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229;p15"/>
          <p:cNvSpPr txBox="1">
            <a:spLocks/>
          </p:cNvSpPr>
          <p:nvPr/>
        </p:nvSpPr>
        <p:spPr>
          <a:xfrm>
            <a:off x="558140" y="2679820"/>
            <a:ext cx="6222670" cy="60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▰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 Light"/>
              <a:buChar char="▻"/>
              <a:defRPr sz="3000" b="0" i="1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1800" i="0" dirty="0">
                <a:latin typeface="Century Gothic" charset="0"/>
                <a:ea typeface="Century Gothic" charset="0"/>
                <a:cs typeface="Century Gothic" charset="0"/>
              </a:rPr>
              <a:t>APIs connect our most intimate and sensitive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83664" y="512012"/>
            <a:ext cx="4001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entury Gothic" charset="0"/>
                <a:ea typeface="Century Gothic" charset="0"/>
                <a:cs typeface="Century Gothic" charset="0"/>
              </a:rPr>
              <a:t>Application Programming Interface</a:t>
            </a:r>
            <a:endParaRPr lang="en-US" sz="1600" b="1" dirty="0">
              <a:solidFill>
                <a:srgbClr val="C0000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6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151907" y="760020"/>
            <a:ext cx="1092530" cy="9381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Google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6286" y="2006930"/>
            <a:ext cx="783772" cy="629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306286" y="3085605"/>
            <a:ext cx="783772" cy="629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306286" y="4321804"/>
            <a:ext cx="783772" cy="6293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9" name="Round Same Side Corner Rectangle 8"/>
          <p:cNvSpPr/>
          <p:nvPr/>
        </p:nvSpPr>
        <p:spPr>
          <a:xfrm>
            <a:off x="831273" y="486888"/>
            <a:ext cx="1840675" cy="4656612"/>
          </a:xfrm>
          <a:prstGeom prst="round2Same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2"/>
            <a:endCxn id="6" idx="0"/>
          </p:cNvCxnSpPr>
          <p:nvPr/>
        </p:nvCxnSpPr>
        <p:spPr>
          <a:xfrm>
            <a:off x="1698172" y="1698171"/>
            <a:ext cx="0" cy="308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8172" y="2660814"/>
            <a:ext cx="0" cy="30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96193" y="3809999"/>
            <a:ext cx="0" cy="30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275117" y="1968583"/>
            <a:ext cx="1947553" cy="11170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WEBSITE </a:t>
            </a:r>
          </a:p>
          <a:p>
            <a:pPr algn="ctr"/>
            <a:r>
              <a:rPr lang="en-US" dirty="0" err="1" smtClean="0"/>
              <a:t>e.g</a:t>
            </a:r>
            <a:r>
              <a:rPr lang="en-US" dirty="0" smtClean="0"/>
              <a:t> Medium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8" idx="3"/>
          </p:cNvCxnSpPr>
          <p:nvPr/>
        </p:nvCxnSpPr>
        <p:spPr>
          <a:xfrm flipH="1">
            <a:off x="2090058" y="3085605"/>
            <a:ext cx="3158836" cy="155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65714" y="3533000"/>
            <a:ext cx="295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Login using your google account</a:t>
            </a:r>
            <a:endParaRPr lang="en-US" sz="12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90058" y="4794300"/>
            <a:ext cx="2101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75117" y="4636500"/>
            <a:ext cx="1947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Someone </a:t>
            </a:r>
            <a:r>
              <a:rPr lang="en-US" sz="1100" dirty="0" err="1" smtClean="0">
                <a:latin typeface="Century Gothic" charset="0"/>
                <a:ea typeface="Century Gothic" charset="0"/>
                <a:cs typeface="Century Gothic" charset="0"/>
              </a:rPr>
              <a:t>elses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 code used for your website</a:t>
            </a:r>
            <a:endParaRPr lang="en-US" sz="11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7040" y="606131"/>
            <a:ext cx="175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API EXAMPLES</a:t>
            </a:r>
            <a:endParaRPr lang="en-US" sz="1600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7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1151906" y="1472540"/>
            <a:ext cx="1377538" cy="24700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charset="0"/>
                <a:ea typeface="Century Gothic" charset="0"/>
                <a:cs typeface="Century Gothic" charset="0"/>
              </a:rPr>
              <a:t>MOBILE APP </a:t>
            </a:r>
            <a:endParaRPr lang="en-US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1330" y="2244437"/>
            <a:ext cx="11220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Has weather updates</a:t>
            </a:r>
            <a:endParaRPr lang="en-US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529444" y="2707574"/>
            <a:ext cx="3681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203864" y="733876"/>
            <a:ext cx="2446317" cy="15105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For this to be possible the developer would need to install a </a:t>
            </a:r>
            <a:r>
              <a:rPr lang="en-US" dirty="0" err="1" smtClean="0"/>
              <a:t>sattelite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(Ridiculous right)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482376" y="1745673"/>
            <a:ext cx="721488" cy="498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987636" y="3135041"/>
            <a:ext cx="1448789" cy="16151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has done this already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29444" y="3645725"/>
            <a:ext cx="2493818" cy="47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74192" y="3327976"/>
            <a:ext cx="153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</a:t>
            </a:r>
            <a:r>
              <a:rPr lang="en-US" b="1" smtClean="0">
                <a:solidFill>
                  <a:schemeClr val="bg1"/>
                </a:solidFill>
              </a:rPr>
              <a:t>want an API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11" idx="2"/>
          </p:cNvCxnSpPr>
          <p:nvPr/>
        </p:nvCxnSpPr>
        <p:spPr>
          <a:xfrm>
            <a:off x="2529444" y="3847114"/>
            <a:ext cx="2458192" cy="95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83297" y="4012446"/>
            <a:ext cx="1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rPr>
              <a:t>Here is the API key</a:t>
            </a:r>
            <a:endParaRPr lang="en-US" dirty="0">
              <a:solidFill>
                <a:schemeClr val="tx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8</a:t>
            </a:fld>
            <a:endParaRPr lang="uk-U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741"/>
            <a:ext cx="8063345" cy="42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Types Of APIs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SOAP</a:t>
            </a: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RESTful</a:t>
            </a:r>
            <a:endParaRPr dirty="0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ound Same Side Corner Rectangle 1"/>
          <p:cNvSpPr/>
          <p:nvPr/>
        </p:nvSpPr>
        <p:spPr>
          <a:xfrm>
            <a:off x="96702" y="3718461"/>
            <a:ext cx="1435145" cy="142503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ea typeface="Century Gothic" charset="0"/>
                <a:cs typeface="Century Gothic" charset="0"/>
              </a:rPr>
              <a:t>Public APIs</a:t>
            </a:r>
          </a:p>
          <a:p>
            <a:r>
              <a:rPr lang="en-US" sz="1100" dirty="0">
                <a:ea typeface="Century Gothic" charset="0"/>
                <a:cs typeface="Century Gothic" charset="0"/>
              </a:rPr>
              <a:t>Private APIs</a:t>
            </a:r>
          </a:p>
          <a:p>
            <a:r>
              <a:rPr lang="en-US" sz="1100" dirty="0">
                <a:ea typeface="Century Gothic" charset="0"/>
                <a:cs typeface="Century Gothic" charset="0"/>
              </a:rPr>
              <a:t>SaaS APIs, </a:t>
            </a:r>
          </a:p>
          <a:p>
            <a:r>
              <a:rPr lang="en-US" sz="1100" dirty="0">
                <a:ea typeface="Century Gothic" charset="0"/>
                <a:cs typeface="Century Gothic" charset="0"/>
              </a:rPr>
              <a:t>APIs performing mobile back-end 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356</Words>
  <Application>Microsoft Macintosh PowerPoint</Application>
  <PresentationFormat>On-screen Show (16:9)</PresentationFormat>
  <Paragraphs>112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Arvo</vt:lpstr>
      <vt:lpstr>Roboto Condensed</vt:lpstr>
      <vt:lpstr>Roboto Condensed Light</vt:lpstr>
      <vt:lpstr>Wingdings</vt:lpstr>
      <vt:lpstr>Arial</vt:lpstr>
      <vt:lpstr>Century Gothic</vt:lpstr>
      <vt:lpstr>Salerio template</vt:lpstr>
      <vt:lpstr>API TESTING</vt:lpstr>
      <vt:lpstr>HELLO!</vt:lpstr>
      <vt:lpstr>What will we be discussing today?</vt:lpstr>
      <vt:lpstr>API-101</vt:lpstr>
      <vt:lpstr>PowerPoint Presentation</vt:lpstr>
      <vt:lpstr>PowerPoint Presentation</vt:lpstr>
      <vt:lpstr>PowerPoint Presentation</vt:lpstr>
      <vt:lpstr>PowerPoint Presentation</vt:lpstr>
      <vt:lpstr>Types Of APIs</vt:lpstr>
      <vt:lpstr>PowerPoint Presentation</vt:lpstr>
      <vt:lpstr>RESTful APIS</vt:lpstr>
      <vt:lpstr>GET ENDPOINTS</vt:lpstr>
      <vt:lpstr>PowerPoint Presentation</vt:lpstr>
      <vt:lpstr>PowerPoint Presentation</vt:lpstr>
      <vt:lpstr>PowerPoint Presentation</vt:lpstr>
      <vt:lpstr>DEMO</vt:lpstr>
      <vt:lpstr>DEMO 1 (Finding Ednpoints)</vt:lpstr>
      <vt:lpstr>THANKS!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TESTING</dc:title>
  <cp:lastModifiedBy>Microsoft Office User</cp:lastModifiedBy>
  <cp:revision>13</cp:revision>
  <dcterms:modified xsi:type="dcterms:W3CDTF">2019-05-22T10:08:19Z</dcterms:modified>
</cp:coreProperties>
</file>