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318e27c0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318e27c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18e27c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318e27c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318e27c0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318e27c0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318e27c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318e27c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318e27c0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318e27c0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318e27c0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318e27c0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318e27c0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318e27c0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318e27c0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318e27c0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318e27c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318e27c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Pixel’s Journey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platformer in pygame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9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Player-ul castiga atunci cand ajunge la ultima usa din dificultatea aleasa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575" y="1325125"/>
            <a:ext cx="5701426" cy="37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401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Meniul principal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450" y="1017725"/>
            <a:ext cx="4013450" cy="396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600" y="1017725"/>
            <a:ext cx="4013451" cy="398506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863900" y="338025"/>
            <a:ext cx="401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Selectarea dificultatii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097263" y="497175"/>
            <a:ext cx="26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Primul nivel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-1270" r="1269" t="55343"/>
          <a:stretch/>
        </p:blipFill>
        <p:spPr>
          <a:xfrm>
            <a:off x="635125" y="1152485"/>
            <a:ext cx="761946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Controale: Saritura, Stanga, Dreapta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1" y="1152475"/>
            <a:ext cx="2984813" cy="32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509" y="1152484"/>
            <a:ext cx="3198875" cy="33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5373" y="1108023"/>
            <a:ext cx="200863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516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Scopul este colectarea de bani si intrarea pe usa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061" y="1017725"/>
            <a:ext cx="4099865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Coliziunea cu lava si inamicii duce la Game Over!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425" y="1322525"/>
            <a:ext cx="597516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Dupa apasarea butonului de reset, player-ul reia nivelul 1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5405"/>
            <a:ext cx="8378050" cy="3924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Dificultatile mai ridicate fac ca inamicii sa fie mai rapizi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4900"/>
            <a:ext cx="8520600" cy="3622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 este necesara parcurgerea mai multor niveluri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200" y="1017725"/>
            <a:ext cx="46076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