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C6C7D-282C-4F01-A842-179053E0F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7D706-CAAB-4C8A-B3D8-1935EB4B3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7228EF-E229-408B-B45C-2E9A88C7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B941-7CB6-43B6-AE1B-7434A8CB7B5C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790E2-EDD5-49F1-A289-846DF2C9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5646BE-FF29-466A-BDAE-B962845E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FD8-2971-477B-A696-24C659C01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22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FEAAE-B32C-4DED-8C58-F4F3397D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4BB1D0-9165-4235-8306-308F888AB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C64EB0-2C21-4B79-BA49-C9CA16E5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B941-7CB6-43B6-AE1B-7434A8CB7B5C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8A9902-06B4-46CD-97FD-FC07738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78DBDA-EFF7-43FC-A16A-17E63A69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FD8-2971-477B-A696-24C659C01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6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79C06D-B707-4623-9BC5-93F8FC4FF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DF2092-9CE8-452C-AE35-51D4F13DF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620535-A7BF-4E2D-B577-FBECABD9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B941-7CB6-43B6-AE1B-7434A8CB7B5C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2F9E92-BE5D-4D55-BA66-2EC33DAA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45033E-63C7-4486-A004-954B465C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FD8-2971-477B-A696-24C659C01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2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7A9F4-34E8-49A5-8A57-F145F1C9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52C58-FD4C-437F-986C-99F24E80C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AA4F4-9C9E-46FC-95A2-54BA81D8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B941-7CB6-43B6-AE1B-7434A8CB7B5C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0CF204-A838-4287-B418-6CD6FF1D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1624D-E316-48CA-B48C-CC97FEE5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FD8-2971-477B-A696-24C659C01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93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16C10-D3B1-4ACC-8011-C4BD8756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2843AE-8C8A-4749-8C00-EDE54F341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223D81-0872-4B41-A0F7-F3A62CD1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B941-7CB6-43B6-AE1B-7434A8CB7B5C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2C736A-ADAF-42DC-A0C8-11A9FA1E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ED3E09-C11A-47E6-94F4-C2FFF79E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FD8-2971-477B-A696-24C659C01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21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70A24-F8AD-4E45-A39F-0FCA61EC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26041D-58FB-4DB8-AA61-A566E66E2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358AF4-8485-463A-B8AC-2BD82652B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A1092D-C9E6-496E-8500-A027D3B3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B941-7CB6-43B6-AE1B-7434A8CB7B5C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21B6A5-6742-45B3-AB6A-5F4B5A60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04E1FD-DC11-4A52-AE93-DC4FB751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FD8-2971-477B-A696-24C659C01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61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AF123-57F4-4964-AFF5-CFF03F04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6DC0D5-B146-40CE-BC92-2A192D3C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EE013B-C876-45F0-BEF3-91B59644F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8DE852-6B75-4ACE-B490-EA6FE4F11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9770EF-A027-430F-820B-A3C59850E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5CFE42-285C-4132-BC12-8869309F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B941-7CB6-43B6-AE1B-7434A8CB7B5C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AD607B-E632-4FC1-875B-524D6B44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FEDCCF-92E6-4BAE-98DD-EE283776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FD8-2971-477B-A696-24C659C01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66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E9C5A-FE06-4252-8DA5-541C5CB5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0C8DDC-D230-44CD-B5B8-CCD73BCE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B941-7CB6-43B6-AE1B-7434A8CB7B5C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2E7D42-F57E-461D-86CA-2083BC19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34940A-015D-453F-AFCC-83BDA7EE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FD8-2971-477B-A696-24C659C01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23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298A24-5933-467F-947D-498978E7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B941-7CB6-43B6-AE1B-7434A8CB7B5C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0A7722-1130-4F98-964D-33C1F752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ED7210-C716-432C-8446-99E44392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FD8-2971-477B-A696-24C659C01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66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0127-4AA0-4CD1-9DF5-86060479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89AF3D-A70E-453F-BA9A-80D411BB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BB2D42-9E8A-48A1-AA9C-190BED769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0BA3F4-DD8C-4BA9-BE09-961014AD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B941-7CB6-43B6-AE1B-7434A8CB7B5C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92A759-0534-45CF-92B2-09A3C318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017828-2638-40BF-A950-D141B911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FD8-2971-477B-A696-24C659C01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4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C1670-2DD3-490B-ACAF-54C0A294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1632F59-F322-4D46-8E80-0E2566FF3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4E0AED-E659-41F2-958C-25FD72515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D75EBC-C68C-43E5-AC26-F92242B1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FB941-7CB6-43B6-AE1B-7434A8CB7B5C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8D6EB0-B9C0-4C7D-8BCB-CB39A3BE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6279A8-7C46-485F-BC51-C75F8B29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83FD8-2971-477B-A696-24C659C01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2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395988-DC67-4D40-944F-1052911A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610D3B-29FE-4612-A4EF-A3AB024F2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0B19DE-3324-4562-AAC4-A93C21EAF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FB941-7CB6-43B6-AE1B-7434A8CB7B5C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04A0A4-FB69-46B3-9819-DE7A17860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39325D-5CC8-402D-8FD0-4B8072EBC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3FD8-2971-477B-A696-24C659C019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37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E2CDE-B160-4A19-96DD-7DA0B2752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194" y="-787400"/>
            <a:ext cx="10385612" cy="2387600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Bahnschrift Condensed" panose="020B0502040204020203" pitchFamily="34" charset="0"/>
              </a:rPr>
              <a:t>TRABALHO FINAL COM CARÁTER EXTENSIONISTADESENVOLVIMENTO DE SOFTWARE PARA A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1A1F56-025E-4C1F-83FD-9EFA75752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973235" cy="1655762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Equipe:</a:t>
            </a:r>
            <a:r>
              <a:rPr lang="pt-BR" dirty="0"/>
              <a:t> Mário Gomes (557473) , José Witalo (554679)  e Vitor Araújo(557580).</a:t>
            </a:r>
          </a:p>
          <a:p>
            <a:r>
              <a:rPr lang="pt-BR" b="1" dirty="0"/>
              <a:t>Projeto: </a:t>
            </a:r>
            <a:r>
              <a:rPr lang="pt-BR" dirty="0"/>
              <a:t>Desenvolvimento para ONG de adoção de pets, (Ajude um 4 patas).</a:t>
            </a:r>
          </a:p>
          <a:p>
            <a:r>
              <a:rPr lang="pt-BR" b="1" dirty="0"/>
              <a:t>Tecnologias utilizadas: Frontend: </a:t>
            </a:r>
            <a:r>
              <a:rPr lang="pt-BR" dirty="0"/>
              <a:t>Material UI, Java Script, HTML e CSS.</a:t>
            </a:r>
            <a:r>
              <a:rPr lang="pt-BR" b="1" dirty="0"/>
              <a:t> Backend: </a:t>
            </a:r>
            <a:r>
              <a:rPr lang="pt-BR" dirty="0"/>
              <a:t>Node Express.</a:t>
            </a:r>
          </a:p>
        </p:txBody>
      </p:sp>
    </p:spTree>
    <p:extLst>
      <p:ext uri="{BB962C8B-B14F-4D97-AF65-F5344CB8AC3E}">
        <p14:creationId xmlns:p14="http://schemas.microsoft.com/office/powerpoint/2010/main" val="25853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0C64104-8E31-468A-AA6A-6BF254FCD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10" y="1537167"/>
            <a:ext cx="10762425" cy="378366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319AFE1-225F-4AE9-AAC4-119C8930F0A5}"/>
              </a:ext>
            </a:extLst>
          </p:cNvPr>
          <p:cNvSpPr txBox="1"/>
          <p:nvPr/>
        </p:nvSpPr>
        <p:spPr>
          <a:xfrm>
            <a:off x="2312894" y="755598"/>
            <a:ext cx="9009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Fotografia em reunião com cliente (responsável pela ONG) Camilly Vitória.</a:t>
            </a:r>
          </a:p>
        </p:txBody>
      </p:sp>
    </p:spTree>
    <p:extLst>
      <p:ext uri="{BB962C8B-B14F-4D97-AF65-F5344CB8AC3E}">
        <p14:creationId xmlns:p14="http://schemas.microsoft.com/office/powerpoint/2010/main" val="341405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D7FE26E-8D95-4554-8885-789648B6E3F8}"/>
              </a:ext>
            </a:extLst>
          </p:cNvPr>
          <p:cNvSpPr txBox="1"/>
          <p:nvPr/>
        </p:nvSpPr>
        <p:spPr>
          <a:xfrm>
            <a:off x="573741" y="2218764"/>
            <a:ext cx="116182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URL do protótipo:  </a:t>
            </a:r>
            <a:r>
              <a:rPr lang="pt-BR" sz="1400" dirty="0"/>
              <a:t>https://www.figma.com/design/EjB47LiPZsVCTNaAc8DXXJ/ajudeum4patas.prot?node-id=0-1&amp;p=f&amp;t=9NwSaFHBS4DpsZdt-0 </a:t>
            </a:r>
          </a:p>
        </p:txBody>
      </p:sp>
    </p:spTree>
    <p:extLst>
      <p:ext uri="{BB962C8B-B14F-4D97-AF65-F5344CB8AC3E}">
        <p14:creationId xmlns:p14="http://schemas.microsoft.com/office/powerpoint/2010/main" val="3344775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109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Bahnschrift Condensed</vt:lpstr>
      <vt:lpstr>Calibri</vt:lpstr>
      <vt:lpstr>Calibri Light</vt:lpstr>
      <vt:lpstr>Tema do Office</vt:lpstr>
      <vt:lpstr>TRABALHO FINAL COM CARÁTER EXTENSIONISTADESENVOLVIMENTO DE SOFTWARE PARA A WEB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FINAL COM CARÁTER EXTENSIONISTADESENVOLVIMENTO DE SOFTWARE PARA A WEB</dc:title>
  <dc:creator>Moisés araujo</dc:creator>
  <cp:lastModifiedBy>Moisés araujo</cp:lastModifiedBy>
  <cp:revision>2</cp:revision>
  <dcterms:created xsi:type="dcterms:W3CDTF">2025-07-24T22:04:47Z</dcterms:created>
  <dcterms:modified xsi:type="dcterms:W3CDTF">2025-07-29T01:43:18Z</dcterms:modified>
</cp:coreProperties>
</file>