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ECDBD-8CF9-40EF-A28C-1BE57FD9D4E1}" v="2" dt="2023-08-10T16:08:19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AEFA-8296-F31E-F3C7-86FA6537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B3A9-5FDF-5988-7E1A-E993AB6A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F719-7D85-2D31-A592-796DAA7A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8215-5CE0-4450-F564-1CB1E0C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8381-30E9-357A-F323-A4AD7BD9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181-3701-43EC-A3CE-7BB0266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CD240-150C-252F-0D46-C870BF12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1A96-2272-4DBD-F8CC-CCF6130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4A52-95F7-16FB-2857-DBD3761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2682-E373-3A43-2C06-3EBFD5F6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02708-7D11-5E74-3AA8-33DFFE87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152F-D667-70C1-73AC-F2F5A82A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50C4-89D8-598D-61CA-E13DC228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CB34-912C-BF36-4477-CDAEB5FE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35DF-39E0-BDE0-8F8D-76D67CB0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FB4-825E-7D42-FCB1-E5353C1C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6157-B534-F33A-87BD-865D45B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0D96-A1FD-41C5-A54C-EFB0217F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CB20-FB8C-DA9F-5086-8127D07C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BE6D-42CE-85B8-58F2-ED86A7D7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1F4-1066-8DDF-DA1D-FE23429C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84E5-84D9-582F-89DE-FAEE0A58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8700-FEB0-141F-7B94-3C52CEE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CE4D-FBA8-3620-4957-1C864738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C3B9-1C95-C3D4-4291-483882B2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6467-F32D-0B1C-9ABF-9988105A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5D70-C877-A8CE-6CA9-6E299F2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073A2-5803-F431-532A-96CD65AA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A360-0A3E-EA9E-BC6B-6BC1FD3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BB33-7735-1DC8-E265-F8B9B76E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4B36-A359-F166-436D-98844265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B97E-62D0-BD43-AFCE-A19C4349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7F83-8606-BDD1-F5E2-A183A3B1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C484-ACD3-4E51-086E-78213584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C3D83-FE8B-04FA-31A8-BCF04FA3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611BB-4045-3CDF-B9C0-8E41467F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D077B-66BF-A1EF-C962-F583B7DC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558FE-3388-AEFA-30DD-10E7FCE0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90F76-EE0F-9EDA-F7BD-5E30C4A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A4A-0F1E-463C-FB31-D59C5AB2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24728-CB79-1260-1E97-4316653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08A6-AE1D-7548-5C53-17F6E62A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1B088-72EB-496C-42C5-7848019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3E3EB-53DF-E278-80E4-957FB81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82C4-4FD5-6859-83FC-2050A56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6D783-1430-B0BA-2F48-81589D1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CD5B-E997-70AF-0CD9-D7E482E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C949-7267-5A0B-4CC1-7E207615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B2AD-501E-F675-61CC-0AE496EE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A70C-E65F-68D2-6612-4C6E3618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E8C-0C96-743D-7E22-0666E350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7123-C0CE-3313-8124-9675B792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298B-C582-E431-AC90-0B1A727E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4CCC-B859-46AF-6378-B3EDB5FB4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71A7-2F87-8D1D-9A38-EA1F58F9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8A69-6903-F712-5DC1-F5BE642F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6609-4EB4-D313-CF6C-686F3B59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30F78-3790-B9C4-97B1-56D73278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B3271-DB8E-B11C-6195-9F31CAE0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9D4D7-EC05-7FA6-E85D-B68432C2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5A26-2D26-1D2F-37B4-1845FBDC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9E02-EF2F-45E8-9C52-8DD8EBAD47A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545D-5A40-8998-C718-A053002F9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5930-D967-FF68-2877-3ADBB6D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21A19-A419-AA1D-864E-E4D5AFBC6053}"/>
              </a:ext>
            </a:extLst>
          </p:cNvPr>
          <p:cNvSpPr txBox="1"/>
          <p:nvPr/>
        </p:nvSpPr>
        <p:spPr>
          <a:xfrm>
            <a:off x="1058238" y="873303"/>
            <a:ext cx="3583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run on Dell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name is Chaison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can not see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68509-D5F9-FE7E-FD80-36D344A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86" y="1384834"/>
            <a:ext cx="3762900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24B66-8573-59D7-42BC-215FCD39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06" y="2073632"/>
            <a:ext cx="9340492" cy="36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35C3B-DD3A-8152-3F5E-3CD4DC2A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4" y="277569"/>
            <a:ext cx="790685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CB5BD-8CF8-5E4E-0ED4-FD2C0423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2" y="299512"/>
            <a:ext cx="6375481" cy="3176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CEE94-3B2B-8143-8660-0F1EC7C9D467}"/>
              </a:ext>
            </a:extLst>
          </p:cNvPr>
          <p:cNvSpPr txBox="1"/>
          <p:nvPr/>
        </p:nvSpPr>
        <p:spPr>
          <a:xfrm>
            <a:off x="2604304" y="2847372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Witaya</a:t>
            </a:r>
          </a:p>
          <a:p>
            <a:r>
              <a:rPr lang="en-US" dirty="0"/>
              <a:t>339073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3C352-F36C-7295-6AC5-6D8A95B5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88" y="2766349"/>
            <a:ext cx="4860423" cy="39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61194-8C34-D9C6-2727-DC4E354E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0" y="691317"/>
            <a:ext cx="70399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1448F8-36C9-11C1-9634-C3DF913E5995}"/>
              </a:ext>
            </a:extLst>
          </p:cNvPr>
          <p:cNvSpPr txBox="1"/>
          <p:nvPr/>
        </p:nvSpPr>
        <p:spPr>
          <a:xfrm>
            <a:off x="658762" y="388655"/>
            <a:ext cx="10481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Microsoft Windows [Version 10.0.19045.3208]</a:t>
            </a:r>
          </a:p>
          <a:p>
            <a:r>
              <a:rPr lang="en-US" dirty="0"/>
              <a:t>(c) Microsoft Corporation. All rights reserved.</a:t>
            </a:r>
          </a:p>
          <a:p>
            <a:endParaRPr lang="en-US" dirty="0"/>
          </a:p>
          <a:p>
            <a:r>
              <a:rPr lang="en-US" dirty="0"/>
              <a:t>C:\Users\339073\OneDrive\WEBDEVELOP2023\Django_Ecommerce_02&gt;witaya_ecom\Scripts\activate.bat</a:t>
            </a:r>
          </a:p>
          <a:p>
            <a:r>
              <a:rPr lang="en-US" dirty="0"/>
              <a:t>(</a:t>
            </a:r>
            <a:r>
              <a:rPr lang="en-US" dirty="0" err="1"/>
              <a:t>witaya_ecom</a:t>
            </a:r>
            <a:r>
              <a:rPr lang="en-US" dirty="0"/>
              <a:t>) C:\Users\339073\OneDrive\WEBDEVELOP2023\Django_Ecommerce_02&gt;</a:t>
            </a:r>
          </a:p>
          <a:p>
            <a:r>
              <a:rPr lang="en-US" dirty="0"/>
              <a:t>(</a:t>
            </a:r>
            <a:r>
              <a:rPr lang="en-US" dirty="0" err="1"/>
              <a:t>witaya_ecom</a:t>
            </a:r>
            <a:r>
              <a:rPr lang="en-US" dirty="0"/>
              <a:t>) C:\Users\339073\OneDrive\WEBDEVELOP2023\Django_Ecommerce_02\djangoworkshop&gt;</a:t>
            </a:r>
          </a:p>
        </p:txBody>
      </p:sp>
    </p:spTree>
    <p:extLst>
      <p:ext uri="{BB962C8B-B14F-4D97-AF65-F5344CB8AC3E}">
        <p14:creationId xmlns:p14="http://schemas.microsoft.com/office/powerpoint/2010/main" val="61672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F2BAC-CB50-C68C-AF2A-9B4CDA1F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2" y="299469"/>
            <a:ext cx="10310519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1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Seagate Technology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2023-08-10T15:29:42Z</dcterms:created>
  <dcterms:modified xsi:type="dcterms:W3CDTF">2023-08-10T16:26:48Z</dcterms:modified>
</cp:coreProperties>
</file>