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ECDBD-8CF9-40EF-A28C-1BE57FD9D4E1}" v="2" dt="2023-08-10T16:08:19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3583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86" y="1384834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06" y="2073632"/>
            <a:ext cx="9340492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CB5BD-8CF8-5E4E-0ED4-FD2C0423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2" y="299512"/>
            <a:ext cx="6375481" cy="3176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CEE94-3B2B-8143-8660-0F1EC7C9D467}"/>
              </a:ext>
            </a:extLst>
          </p:cNvPr>
          <p:cNvSpPr txBox="1"/>
          <p:nvPr/>
        </p:nvSpPr>
        <p:spPr>
          <a:xfrm>
            <a:off x="2604304" y="284737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Witaya</a:t>
            </a:r>
          </a:p>
          <a:p>
            <a:r>
              <a:rPr lang="en-US" dirty="0"/>
              <a:t>339073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3C352-F36C-7295-6AC5-6D8A95B5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88" y="2766349"/>
            <a:ext cx="4860423" cy="39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2023-08-10T15:29:42Z</dcterms:created>
  <dcterms:modified xsi:type="dcterms:W3CDTF">2023-08-10T16:10:46Z</dcterms:modified>
</cp:coreProperties>
</file>