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B042F-25D5-43AF-ABD0-C767F1A08EE4}" v="8" dt="2024-04-20T15:38:06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DDDECED-069A-4442-95B1-33A64E24CB62}"/>
    <pc:docChg chg="modSld">
      <pc:chgData name="" userId="" providerId="" clId="Web-{FDDDECED-069A-4442-95B1-33A64E24CB62}" dt="2024-03-27T22:33:22.003" v="71" actId="20577"/>
      <pc:docMkLst>
        <pc:docMk/>
      </pc:docMkLst>
      <pc:sldChg chg="modSp">
        <pc:chgData name="" userId="" providerId="" clId="Web-{FDDDECED-069A-4442-95B1-33A64E24CB62}" dt="2024-03-27T22:33:22.003" v="71" actId="20577"/>
        <pc:sldMkLst>
          <pc:docMk/>
          <pc:sldMk cId="2536727650" sldId="264"/>
        </pc:sldMkLst>
        <pc:spChg chg="mod">
          <ac:chgData name="" userId="" providerId="" clId="Web-{FDDDECED-069A-4442-95B1-33A64E24CB62}" dt="2024-03-27T22:33:22.003" v="7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addSp delSp modSp">
        <pc:chgData name="" userId="" providerId="" clId="Web-{FDDDECED-069A-4442-95B1-33A64E24CB62}" dt="2024-03-27T22:20:42.400" v="17" actId="1076"/>
        <pc:sldMkLst>
          <pc:docMk/>
          <pc:sldMk cId="3328742174" sldId="267"/>
        </pc:sldMkLst>
        <pc:spChg chg="del">
          <ac:chgData name="" userId="" providerId="" clId="Web-{FDDDECED-069A-4442-95B1-33A64E24CB62}" dt="2024-03-27T22:20:00.243" v="13"/>
          <ac:spMkLst>
            <pc:docMk/>
            <pc:sldMk cId="3328742174" sldId="267"/>
            <ac:spMk id="2" creationId="{C4C47A48-26C0-B88D-017A-7D3D2CA833DB}"/>
          </ac:spMkLst>
        </pc:spChg>
        <pc:spChg chg="del">
          <ac:chgData name="" userId="" providerId="" clId="Web-{FDDDECED-069A-4442-95B1-33A64E24CB62}" dt="2024-03-27T22:20:01.243" v="14"/>
          <ac:spMkLst>
            <pc:docMk/>
            <pc:sldMk cId="3328742174" sldId="267"/>
            <ac:spMk id="3" creationId="{55382C6C-F9B8-F14E-3198-D4689F875722}"/>
          </ac:spMkLst>
        </pc:spChg>
        <pc:picChg chg="add mod">
          <ac:chgData name="" userId="" providerId="" clId="Web-{FDDDECED-069A-4442-95B1-33A64E24CB62}" dt="2024-03-27T22:20:42.400" v="17" actId="1076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4D4A9C16-5FD4-46CF-AC6A-2110D88B25E6}"/>
    <pc:docChg chg="modSld sldOrd">
      <pc:chgData name="witaya chaison" userId="aafc0013979b2c41" providerId="LiveId" clId="{4D4A9C16-5FD4-46CF-AC6A-2110D88B25E6}" dt="2024-02-15T15:43:38.903" v="2"/>
      <pc:docMkLst>
        <pc:docMk/>
      </pc:docMkLst>
      <pc:sldChg chg="modSp mod">
        <pc:chgData name="witaya chaison" userId="aafc0013979b2c41" providerId="LiveId" clId="{4D4A9C16-5FD4-46CF-AC6A-2110D88B25E6}" dt="2024-02-15T15:42:39.295" v="0" actId="1076"/>
        <pc:sldMkLst>
          <pc:docMk/>
          <pc:sldMk cId="959975612" sldId="256"/>
        </pc:sldMkLst>
        <pc:picChg chg="mod">
          <ac:chgData name="witaya chaison" userId="aafc0013979b2c41" providerId="LiveId" clId="{4D4A9C16-5FD4-46CF-AC6A-2110D88B25E6}" dt="2024-02-15T15:42:39.295" v="0" actId="1076"/>
          <ac:picMkLst>
            <pc:docMk/>
            <pc:sldMk cId="959975612" sldId="256"/>
            <ac:picMk id="8" creationId="{9C524B66-8573-59D7-42BC-215FCD395886}"/>
          </ac:picMkLst>
        </pc:picChg>
      </pc:sldChg>
      <pc:sldChg chg="ord">
        <pc:chgData name="witaya chaison" userId="aafc0013979b2c41" providerId="LiveId" clId="{4D4A9C16-5FD4-46CF-AC6A-2110D88B25E6}" dt="2024-02-15T15:43:38.903" v="2"/>
        <pc:sldMkLst>
          <pc:docMk/>
          <pc:sldMk cId="945269719" sldId="258"/>
        </pc:sldMkLst>
      </pc:sldChg>
    </pc:docChg>
  </pc:docChgLst>
  <pc:docChgLst>
    <pc:chgData name="witaya chaison" userId="aafc0013979b2c41" providerId="LiveId" clId="{DCD40CC6-5969-4B4A-B08E-5F04773FF6EE}"/>
    <pc:docChg chg="custSel modSld">
      <pc:chgData name="witaya chaison" userId="aafc0013979b2c41" providerId="LiveId" clId="{DCD40CC6-5969-4B4A-B08E-5F04773FF6EE}" dt="2024-03-27T22:00:56.916" v="214" actId="20577"/>
      <pc:docMkLst>
        <pc:docMk/>
      </pc:docMkLst>
      <pc:sldChg chg="addSp delSp modSp mod">
        <pc:chgData name="witaya chaison" userId="aafc0013979b2c41" providerId="LiveId" clId="{DCD40CC6-5969-4B4A-B08E-5F04773FF6EE}" dt="2024-03-27T22:00:56.916" v="214" actId="20577"/>
        <pc:sldMkLst>
          <pc:docMk/>
          <pc:sldMk cId="1979815293" sldId="266"/>
        </pc:sldMkLst>
        <pc:spChg chg="del">
          <ac:chgData name="witaya chaison" userId="aafc0013979b2c41" providerId="LiveId" clId="{DCD40CC6-5969-4B4A-B08E-5F04773FF6EE}" dt="2024-03-27T21:55:10.132" v="1" actId="478"/>
          <ac:spMkLst>
            <pc:docMk/>
            <pc:sldMk cId="1979815293" sldId="266"/>
            <ac:spMk id="2" creationId="{213F78C7-A85F-3434-3FFB-D686F387EE6D}"/>
          </ac:spMkLst>
        </pc:spChg>
        <pc:spChg chg="del">
          <ac:chgData name="witaya chaison" userId="aafc0013979b2c41" providerId="LiveId" clId="{DCD40CC6-5969-4B4A-B08E-5F04773FF6EE}" dt="2024-03-27T21:55:08.852" v="0" actId="478"/>
          <ac:spMkLst>
            <pc:docMk/>
            <pc:sldMk cId="1979815293" sldId="266"/>
            <ac:spMk id="3" creationId="{CD5F2B71-67DE-3290-6E03-51FAA875DF88}"/>
          </ac:spMkLst>
        </pc:spChg>
        <pc:spChg chg="add mod">
          <ac:chgData name="witaya chaison" userId="aafc0013979b2c41" providerId="LiveId" clId="{DCD40CC6-5969-4B4A-B08E-5F04773FF6EE}" dt="2024-03-27T22:00:39.569" v="197" actId="20577"/>
          <ac:spMkLst>
            <pc:docMk/>
            <pc:sldMk cId="1979815293" sldId="266"/>
            <ac:spMk id="6" creationId="{096EB515-41B5-575B-4068-6F314E6DF73A}"/>
          </ac:spMkLst>
        </pc:spChg>
        <pc:spChg chg="add mod">
          <ac:chgData name="witaya chaison" userId="aafc0013979b2c41" providerId="LiveId" clId="{DCD40CC6-5969-4B4A-B08E-5F04773FF6EE}" dt="2024-03-27T22:00:11.957" v="178" actId="208"/>
          <ac:spMkLst>
            <pc:docMk/>
            <pc:sldMk cId="1979815293" sldId="266"/>
            <ac:spMk id="9" creationId="{81898B1F-0256-2AD3-DA35-E7406A6239E3}"/>
          </ac:spMkLst>
        </pc:spChg>
        <pc:spChg chg="add mod">
          <ac:chgData name="witaya chaison" userId="aafc0013979b2c41" providerId="LiveId" clId="{DCD40CC6-5969-4B4A-B08E-5F04773FF6EE}" dt="2024-03-27T22:00:25.868" v="181" actId="14100"/>
          <ac:spMkLst>
            <pc:docMk/>
            <pc:sldMk cId="1979815293" sldId="266"/>
            <ac:spMk id="10" creationId="{286C8C13-6FC5-727F-5BBF-991637199A3F}"/>
          </ac:spMkLst>
        </pc:spChg>
        <pc:spChg chg="add mod">
          <ac:chgData name="witaya chaison" userId="aafc0013979b2c41" providerId="LiveId" clId="{DCD40CC6-5969-4B4A-B08E-5F04773FF6EE}" dt="2024-03-27T22:00:56.916" v="214" actId="20577"/>
          <ac:spMkLst>
            <pc:docMk/>
            <pc:sldMk cId="1979815293" sldId="266"/>
            <ac:spMk id="11" creationId="{0A238B20-E84E-84A3-3F39-9974E0214485}"/>
          </ac:spMkLst>
        </pc:spChg>
        <pc:picChg chg="add mod">
          <ac:chgData name="witaya chaison" userId="aafc0013979b2c41" providerId="LiveId" clId="{DCD40CC6-5969-4B4A-B08E-5F04773FF6EE}" dt="2024-03-27T21:59:36.983" v="168" actId="14100"/>
          <ac:picMkLst>
            <pc:docMk/>
            <pc:sldMk cId="1979815293" sldId="266"/>
            <ac:picMk id="5" creationId="{A616F501-6909-27FF-F51E-0E0580A6DD23}"/>
          </ac:picMkLst>
        </pc:picChg>
        <pc:picChg chg="add mod">
          <ac:chgData name="witaya chaison" userId="aafc0013979b2c41" providerId="LiveId" clId="{DCD40CC6-5969-4B4A-B08E-5F04773FF6EE}" dt="2024-03-27T21:59:32.468" v="167" actId="14100"/>
          <ac:picMkLst>
            <pc:docMk/>
            <pc:sldMk cId="1979815293" sldId="266"/>
            <ac:picMk id="8" creationId="{DA3E62DC-D73A-F7DF-C642-7B599FEDF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43B8-9892-525A-9D78-F8F0430BD1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5214s" TargetMode="External"/><Relationship Id="rId2" Type="http://schemas.openxmlformats.org/officeDocument/2006/relationships/hyperlink" Target="https://www.google.com/search?q=How+to+upload++static+file+to+django&amp;sca_esv=4874b8c2ba1eebb0&amp;tbm=vid&amp;sxsrf=ACQVn09Gqdt38payF4zonFIjedc7loDM0Q:1708081489897&amp;source=lnms&amp;sa=X&amp;ved=2ahUKEwj6ms-z26-EAxUmzzgGHa8WDuUQ_AUoAXoECAEQAw&amp;biw=1920&amp;bih=919&amp;dpr=1#fpstate=ive&amp;vld=cid:0700458d,vid:Z5iHbdtHFE8,st: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73" y="1349208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90" y="3429000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  / Need open </a:t>
            </a:r>
            <a:r>
              <a:rPr lang="en-US" dirty="0" err="1"/>
              <a:t>Xampp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B0C3D-CF59-D902-AEDA-1A5A6C1FB96E}"/>
              </a:ext>
            </a:extLst>
          </p:cNvPr>
          <p:cNvSpPr txBox="1"/>
          <p:nvPr/>
        </p:nvSpPr>
        <p:spPr>
          <a:xfrm>
            <a:off x="349869" y="735932"/>
            <a:ext cx="55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Meta:</a:t>
            </a:r>
          </a:p>
          <a:p>
            <a:r>
              <a:rPr lang="en-US" dirty="0"/>
              <a:t>Ordering = “ name”</a:t>
            </a:r>
          </a:p>
          <a:p>
            <a:r>
              <a:rPr lang="en-US" dirty="0" err="1"/>
              <a:t>verbose_name</a:t>
            </a:r>
            <a:r>
              <a:rPr lang="en-US" dirty="0"/>
              <a:t> = “</a:t>
            </a:r>
            <a:r>
              <a:rPr lang="th-TH" dirty="0"/>
              <a:t>หวดหมู่.</a:t>
            </a:r>
            <a:endParaRPr lang="en-US" dirty="0"/>
          </a:p>
          <a:p>
            <a:r>
              <a:rPr lang="en-US" dirty="0" err="1"/>
              <a:t>Verbose_name_plural</a:t>
            </a:r>
            <a:r>
              <a:rPr lang="en-US" dirty="0"/>
              <a:t> = </a:t>
            </a:r>
            <a:r>
              <a:rPr lang="th-TH" dirty="0"/>
              <a:t>ประเภทสินค้า</a:t>
            </a:r>
          </a:p>
          <a:p>
            <a:endParaRPr lang="en-US" dirty="0"/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AA5F-B286-DC04-B307-BA45AF29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2" y="337376"/>
            <a:ext cx="62873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F501-6909-27FF-F51E-0E0580A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780812"/>
            <a:ext cx="8487960" cy="208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B515-41B5-575B-4068-6F314E6DF73A}"/>
              </a:ext>
            </a:extLst>
          </p:cNvPr>
          <p:cNvSpPr txBox="1"/>
          <p:nvPr/>
        </p:nvSpPr>
        <p:spPr>
          <a:xfrm>
            <a:off x="667512" y="411480"/>
            <a:ext cx="913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การกำหนดค่า การ </a:t>
            </a:r>
            <a:r>
              <a:rPr lang="en-US" dirty="0"/>
              <a:t>upload </a:t>
            </a:r>
            <a:r>
              <a:rPr lang="th-TH" dirty="0"/>
              <a:t>ภาพ  </a:t>
            </a:r>
            <a:r>
              <a:rPr lang="en-US" dirty="0"/>
              <a:t>// </a:t>
            </a:r>
            <a:r>
              <a:rPr lang="th-TH" dirty="0"/>
              <a:t>กำหนดตัวแปล  </a:t>
            </a:r>
            <a:r>
              <a:rPr lang="en-US" dirty="0"/>
              <a:t>// </a:t>
            </a:r>
            <a:r>
              <a:rPr lang="th-TH" dirty="0"/>
              <a:t>กำหนด </a:t>
            </a:r>
            <a:r>
              <a:rPr lang="en-US" dirty="0"/>
              <a:t>URL   // </a:t>
            </a:r>
            <a:r>
              <a:rPr lang="th-TH" dirty="0"/>
              <a:t>กำหนดการ  </a:t>
            </a:r>
            <a:r>
              <a:rPr lang="en-US" dirty="0"/>
              <a:t>debug is  True  when </a:t>
            </a:r>
            <a:r>
              <a:rPr lang="en-US" dirty="0" err="1"/>
              <a:t>developt</a:t>
            </a:r>
            <a:r>
              <a:rPr lang="en-US" dirty="0"/>
              <a:t> //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62DC-D73A-F7DF-C642-7B599FE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1" y="3054096"/>
            <a:ext cx="8487960" cy="3701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98B1F-0256-2AD3-DA35-E7406A6239E3}"/>
              </a:ext>
            </a:extLst>
          </p:cNvPr>
          <p:cNvSpPr/>
          <p:nvPr/>
        </p:nvSpPr>
        <p:spPr>
          <a:xfrm>
            <a:off x="1024128" y="3749040"/>
            <a:ext cx="459943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C8C13-6FC5-727F-5BBF-991637199A3F}"/>
              </a:ext>
            </a:extLst>
          </p:cNvPr>
          <p:cNvSpPr/>
          <p:nvPr/>
        </p:nvSpPr>
        <p:spPr>
          <a:xfrm>
            <a:off x="1176528" y="5721096"/>
            <a:ext cx="7446264" cy="7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38B20-E84E-84A3-3F39-9974E0214485}"/>
              </a:ext>
            </a:extLst>
          </p:cNvPr>
          <p:cNvSpPr txBox="1"/>
          <p:nvPr/>
        </p:nvSpPr>
        <p:spPr>
          <a:xfrm>
            <a:off x="9893808" y="262432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March_28</a:t>
            </a:r>
          </a:p>
        </p:txBody>
      </p:sp>
    </p:spTree>
    <p:extLst>
      <p:ext uri="{BB962C8B-B14F-4D97-AF65-F5344CB8AC3E}">
        <p14:creationId xmlns:p14="http://schemas.microsoft.com/office/powerpoint/2010/main" val="19798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DE31EA-7DC1-E21A-69EC-ABE8F1DA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473015"/>
            <a:ext cx="9850827" cy="53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6F08D-865C-6F89-91C9-2ACBCD154BBF}"/>
              </a:ext>
            </a:extLst>
          </p:cNvPr>
          <p:cNvSpPr txBox="1"/>
          <p:nvPr/>
        </p:nvSpPr>
        <p:spPr>
          <a:xfrm>
            <a:off x="711200" y="508000"/>
            <a:ext cx="258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div class  = “ row  my-3”</a:t>
            </a:r>
          </a:p>
        </p:txBody>
      </p:sp>
    </p:spTree>
    <p:extLst>
      <p:ext uri="{BB962C8B-B14F-4D97-AF65-F5344CB8AC3E}">
        <p14:creationId xmlns:p14="http://schemas.microsoft.com/office/powerpoint/2010/main" val="286796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457548" y="188771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8D1A0-AFCF-0F63-3A7F-B8CAB1436333}"/>
              </a:ext>
            </a:extLst>
          </p:cNvPr>
          <p:cNvSpPr/>
          <p:nvPr/>
        </p:nvSpPr>
        <p:spPr>
          <a:xfrm>
            <a:off x="653143" y="1318161"/>
            <a:ext cx="1543792" cy="64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7-134D-9F23-6EAB-ED131CF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552577"/>
            <a:ext cx="9393003" cy="2162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235034" y="56526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8736B-5FBA-A44D-7498-FE3DBFD3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39" y="1193313"/>
            <a:ext cx="846890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" y="613785"/>
            <a:ext cx="9536519" cy="200523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92CEF32-477D-3466-12AE-4E6B90CF6B14}"/>
              </a:ext>
            </a:extLst>
          </p:cNvPr>
          <p:cNvSpPr/>
          <p:nvPr/>
        </p:nvSpPr>
        <p:spPr>
          <a:xfrm>
            <a:off x="570016" y="3538847"/>
            <a:ext cx="878774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19F3-BDCA-0F72-D1AA-3A159783AE9C}"/>
              </a:ext>
            </a:extLst>
          </p:cNvPr>
          <p:cNvSpPr txBox="1"/>
          <p:nvPr/>
        </p:nvSpPr>
        <p:spPr>
          <a:xfrm>
            <a:off x="1900052" y="3615438"/>
            <a:ext cx="744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template   [</a:t>
            </a:r>
            <a:r>
              <a:rPr lang="en-US" dirty="0" err="1"/>
              <a:t>os.path,join</a:t>
            </a:r>
            <a:r>
              <a:rPr lang="en-US" dirty="0"/>
              <a:t>(</a:t>
            </a:r>
            <a:r>
              <a:rPr lang="en-US" dirty="0" err="1"/>
              <a:t>BASE_DIR,’templates</a:t>
            </a:r>
            <a:r>
              <a:rPr lang="en-US" dirty="0"/>
              <a:t>’]  and register app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DF5B-4900-66AB-7895-BB8AA995B25B}"/>
              </a:ext>
            </a:extLst>
          </p:cNvPr>
          <p:cNvSpPr txBox="1"/>
          <p:nvPr/>
        </p:nvSpPr>
        <p:spPr>
          <a:xfrm>
            <a:off x="570016" y="3059668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Feb_16_2024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E308-FC66-5D0B-7675-7179CCB498F9}"/>
              </a:ext>
            </a:extLst>
          </p:cNvPr>
          <p:cNvSpPr txBox="1"/>
          <p:nvPr/>
        </p:nvSpPr>
        <p:spPr>
          <a:xfrm>
            <a:off x="1833964" y="4240750"/>
            <a:ext cx="97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Layout.html  + CDN popper , Bootstrap + jQuery at script    ,  index.html  ( {% extends  “layout.html” %}</a:t>
            </a:r>
          </a:p>
        </p:txBody>
      </p:sp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61F4D-1600-2746-3A27-BBDB56990F62}"/>
              </a:ext>
            </a:extLst>
          </p:cNvPr>
          <p:cNvSpPr txBox="1"/>
          <p:nvPr/>
        </p:nvSpPr>
        <p:spPr>
          <a:xfrm>
            <a:off x="685771" y="484006"/>
            <a:ext cx="55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D8AE-CFD4-295D-95C5-C7F5E58B8C40}"/>
              </a:ext>
            </a:extLst>
          </p:cNvPr>
          <p:cNvSpPr txBox="1"/>
          <p:nvPr/>
        </p:nvSpPr>
        <p:spPr>
          <a:xfrm>
            <a:off x="586980" y="2240159"/>
            <a:ext cx="111478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1.How to upload  </a:t>
            </a:r>
            <a:r>
              <a:rPr lang="en-US" dirty="0">
                <a:hlinkClick r:id="rId2"/>
              </a:rPr>
              <a:t>picture to </a:t>
            </a:r>
            <a:r>
              <a:rPr lang="en-US" dirty="0" err="1">
                <a:hlinkClick r:id="rId2"/>
              </a:rPr>
              <a:t>django</a:t>
            </a:r>
            <a:endParaRPr lang="en-US">
              <a:ea typeface="Calibri"/>
              <a:cs typeface="Calibri"/>
              <a:hlinkClick r:id="" action="ppaction://noaction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2.</a:t>
            </a:r>
            <a:r>
              <a:rPr lang="en-US">
                <a:ea typeface="+mn-lt"/>
                <a:cs typeface="+mn-lt"/>
              </a:rPr>
              <a:t>https://www.youtube.com/@LegionScript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3.Deply static on Root directory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4.Deploy Project on Project Folder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5. Lung upload image  ==&gt;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https://www.youtube.com/watch?v=rRVWQCpZ_CI&amp;t=15214s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6.How to create imapfe gallory in Django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330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22</cp:revision>
  <dcterms:created xsi:type="dcterms:W3CDTF">2023-08-10T15:29:42Z</dcterms:created>
  <dcterms:modified xsi:type="dcterms:W3CDTF">2024-04-20T15:39:13Z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