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ECDBD-8CF9-40EF-A28C-1BE57FD9D4E1}" v="4" dt="2024-01-08T10:12:51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86" y="1384834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06" y="2073632"/>
            <a:ext cx="9340492" cy="3605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50CA2-0284-20D8-9423-0EA12E0867B2}"/>
              </a:ext>
            </a:extLst>
          </p:cNvPr>
          <p:cNvSpPr txBox="1"/>
          <p:nvPr/>
        </p:nvSpPr>
        <p:spPr>
          <a:xfrm>
            <a:off x="1484416" y="356260"/>
            <a:ext cx="341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run on  Dell Computer</a:t>
            </a:r>
          </a:p>
        </p:txBody>
      </p:sp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CB5BD-8CF8-5E4E-0ED4-FD2C0423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" y="299512"/>
            <a:ext cx="6375481" cy="3176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CEE94-3B2B-8143-8660-0F1EC7C9D467}"/>
              </a:ext>
            </a:extLst>
          </p:cNvPr>
          <p:cNvSpPr txBox="1"/>
          <p:nvPr/>
        </p:nvSpPr>
        <p:spPr>
          <a:xfrm>
            <a:off x="2604304" y="284737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Witaya</a:t>
            </a:r>
          </a:p>
          <a:p>
            <a:r>
              <a:rPr lang="en-US" dirty="0"/>
              <a:t>339073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C352-F36C-7295-6AC5-6D8A95B5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88" y="2766349"/>
            <a:ext cx="4860423" cy="39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297951" y="388655"/>
            <a:ext cx="1150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b="1" dirty="0" err="1"/>
              <a:t>witaya_ecom</a:t>
            </a:r>
            <a:endParaRPr lang="en-US" b="1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7B07-134D-9F23-6EAB-ED131CF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2552577"/>
            <a:ext cx="9393003" cy="2162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428C4-3D9E-9C88-D3BB-9785EC3032D6}"/>
              </a:ext>
            </a:extLst>
          </p:cNvPr>
          <p:cNvSpPr txBox="1"/>
          <p:nvPr/>
        </p:nvSpPr>
        <p:spPr>
          <a:xfrm>
            <a:off x="1235034" y="565265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อย่าลืม เปิด </a:t>
            </a:r>
            <a:r>
              <a:rPr lang="en-US" dirty="0"/>
              <a:t>XAMPP   </a:t>
            </a:r>
            <a:r>
              <a:rPr lang="th-TH" dirty="0"/>
              <a:t>ก่อน </a:t>
            </a:r>
            <a:r>
              <a:rPr lang="en-US" dirty="0"/>
              <a:t>activate d-</a:t>
            </a:r>
            <a:r>
              <a:rPr lang="en-US" dirty="0" err="1"/>
              <a:t>jango</a:t>
            </a:r>
            <a:r>
              <a:rPr lang="en-US" dirty="0"/>
              <a:t> </a:t>
            </a:r>
            <a:r>
              <a:rPr lang="th-TH" dirty="0"/>
              <a:t>นะครับ  </a:t>
            </a:r>
            <a:r>
              <a:rPr lang="en-US" dirty="0">
                <a:sym typeface="Wingdings" panose="05000000000000000000" pitchFamily="2" charset="2"/>
              </a:rPr>
              <a:t> Jan_08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7EEB0-224D-3D7E-724B-31577EA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33" y="661287"/>
            <a:ext cx="9536519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2023-08-10T15:29:42Z</dcterms:created>
  <dcterms:modified xsi:type="dcterms:W3CDTF">2024-01-08T10:16:26Z</dcterms:modified>
</cp:coreProperties>
</file>