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DDDECED-069A-4442-95B1-33A64E24CB62}"/>
    <pc:docChg chg="modSld">
      <pc:chgData name="" userId="" providerId="" clId="Web-{FDDDECED-069A-4442-95B1-33A64E24CB62}" dt="2024-03-27T22:33:22.003" v="71" actId="20577"/>
      <pc:docMkLst>
        <pc:docMk/>
      </pc:docMkLst>
      <pc:sldChg chg="modSp">
        <pc:chgData name="" userId="" providerId="" clId="Web-{FDDDECED-069A-4442-95B1-33A64E24CB62}" dt="2024-03-27T22:33:22.003" v="71" actId="20577"/>
        <pc:sldMkLst>
          <pc:docMk/>
          <pc:sldMk cId="2536727650" sldId="264"/>
        </pc:sldMkLst>
        <pc:spChg chg="mod">
          <ac:chgData name="" userId="" providerId="" clId="Web-{FDDDECED-069A-4442-95B1-33A64E24CB62}" dt="2024-03-27T22:33:22.003" v="71" actId="20577"/>
          <ac:spMkLst>
            <pc:docMk/>
            <pc:sldMk cId="2536727650" sldId="264"/>
            <ac:spMk id="2" creationId="{10F5D8AE-CFD4-295D-95C5-C7F5E58B8C40}"/>
          </ac:spMkLst>
        </pc:spChg>
      </pc:sldChg>
      <pc:sldChg chg="addSp delSp modSp">
        <pc:chgData name="" userId="" providerId="" clId="Web-{FDDDECED-069A-4442-95B1-33A64E24CB62}" dt="2024-03-27T22:20:42.400" v="17" actId="1076"/>
        <pc:sldMkLst>
          <pc:docMk/>
          <pc:sldMk cId="3328742174" sldId="267"/>
        </pc:sldMkLst>
        <pc:spChg chg="del">
          <ac:chgData name="" userId="" providerId="" clId="Web-{FDDDECED-069A-4442-95B1-33A64E24CB62}" dt="2024-03-27T22:20:00.243" v="13"/>
          <ac:spMkLst>
            <pc:docMk/>
            <pc:sldMk cId="3328742174" sldId="267"/>
            <ac:spMk id="2" creationId="{C4C47A48-26C0-B88D-017A-7D3D2CA833DB}"/>
          </ac:spMkLst>
        </pc:spChg>
        <pc:spChg chg="del">
          <ac:chgData name="" userId="" providerId="" clId="Web-{FDDDECED-069A-4442-95B1-33A64E24CB62}" dt="2024-03-27T22:20:01.243" v="14"/>
          <ac:spMkLst>
            <pc:docMk/>
            <pc:sldMk cId="3328742174" sldId="267"/>
            <ac:spMk id="3" creationId="{55382C6C-F9B8-F14E-3198-D4689F875722}"/>
          </ac:spMkLst>
        </pc:spChg>
        <pc:picChg chg="add mod">
          <ac:chgData name="" userId="" providerId="" clId="Web-{FDDDECED-069A-4442-95B1-33A64E24CB62}" dt="2024-03-27T22:20:42.400" v="17" actId="1076"/>
          <ac:picMkLst>
            <pc:docMk/>
            <pc:sldMk cId="3328742174" sldId="267"/>
            <ac:picMk id="4" creationId="{8DDE31EA-7DC1-E21A-69EC-ABE8F1DA9238}"/>
          </ac:picMkLst>
        </pc:picChg>
      </pc:sldChg>
    </pc:docChg>
  </pc:docChgLst>
  <pc:docChgLst>
    <pc:chgData name="witaya chaison" userId="aafc0013979b2c41" providerId="LiveId" clId="{4D4A9C16-5FD4-46CF-AC6A-2110D88B25E6}"/>
    <pc:docChg chg="modSld sldOrd">
      <pc:chgData name="witaya chaison" userId="aafc0013979b2c41" providerId="LiveId" clId="{4D4A9C16-5FD4-46CF-AC6A-2110D88B25E6}" dt="2024-02-15T15:43:38.903" v="2"/>
      <pc:docMkLst>
        <pc:docMk/>
      </pc:docMkLst>
      <pc:sldChg chg="modSp mod">
        <pc:chgData name="witaya chaison" userId="aafc0013979b2c41" providerId="LiveId" clId="{4D4A9C16-5FD4-46CF-AC6A-2110D88B25E6}" dt="2024-02-15T15:42:39.295" v="0" actId="1076"/>
        <pc:sldMkLst>
          <pc:docMk/>
          <pc:sldMk cId="959975612" sldId="256"/>
        </pc:sldMkLst>
        <pc:picChg chg="mod">
          <ac:chgData name="witaya chaison" userId="aafc0013979b2c41" providerId="LiveId" clId="{4D4A9C16-5FD4-46CF-AC6A-2110D88B25E6}" dt="2024-02-15T15:42:39.295" v="0" actId="1076"/>
          <ac:picMkLst>
            <pc:docMk/>
            <pc:sldMk cId="959975612" sldId="256"/>
            <ac:picMk id="8" creationId="{9C524B66-8573-59D7-42BC-215FCD395886}"/>
          </ac:picMkLst>
        </pc:picChg>
      </pc:sldChg>
      <pc:sldChg chg="ord">
        <pc:chgData name="witaya chaison" userId="aafc0013979b2c41" providerId="LiveId" clId="{4D4A9C16-5FD4-46CF-AC6A-2110D88B25E6}" dt="2024-02-15T15:43:38.903" v="2"/>
        <pc:sldMkLst>
          <pc:docMk/>
          <pc:sldMk cId="945269719" sldId="258"/>
        </pc:sldMkLst>
      </pc:sldChg>
    </pc:docChg>
  </pc:docChgLst>
  <pc:docChgLst>
    <pc:chgData name="witaya chaison" userId="aafc0013979b2c41" providerId="LiveId" clId="{DCD40CC6-5969-4B4A-B08E-5F04773FF6EE}"/>
    <pc:docChg chg="custSel modSld">
      <pc:chgData name="witaya chaison" userId="aafc0013979b2c41" providerId="LiveId" clId="{DCD40CC6-5969-4B4A-B08E-5F04773FF6EE}" dt="2024-03-27T22:00:56.916" v="214" actId="20577"/>
      <pc:docMkLst>
        <pc:docMk/>
      </pc:docMkLst>
      <pc:sldChg chg="addSp delSp modSp mod">
        <pc:chgData name="witaya chaison" userId="aafc0013979b2c41" providerId="LiveId" clId="{DCD40CC6-5969-4B4A-B08E-5F04773FF6EE}" dt="2024-03-27T22:00:56.916" v="214" actId="20577"/>
        <pc:sldMkLst>
          <pc:docMk/>
          <pc:sldMk cId="1979815293" sldId="266"/>
        </pc:sldMkLst>
        <pc:spChg chg="del">
          <ac:chgData name="witaya chaison" userId="aafc0013979b2c41" providerId="LiveId" clId="{DCD40CC6-5969-4B4A-B08E-5F04773FF6EE}" dt="2024-03-27T21:55:10.132" v="1" actId="478"/>
          <ac:spMkLst>
            <pc:docMk/>
            <pc:sldMk cId="1979815293" sldId="266"/>
            <ac:spMk id="2" creationId="{213F78C7-A85F-3434-3FFB-D686F387EE6D}"/>
          </ac:spMkLst>
        </pc:spChg>
        <pc:spChg chg="del">
          <ac:chgData name="witaya chaison" userId="aafc0013979b2c41" providerId="LiveId" clId="{DCD40CC6-5969-4B4A-B08E-5F04773FF6EE}" dt="2024-03-27T21:55:08.852" v="0" actId="478"/>
          <ac:spMkLst>
            <pc:docMk/>
            <pc:sldMk cId="1979815293" sldId="266"/>
            <ac:spMk id="3" creationId="{CD5F2B71-67DE-3290-6E03-51FAA875DF88}"/>
          </ac:spMkLst>
        </pc:spChg>
        <pc:spChg chg="add mod">
          <ac:chgData name="witaya chaison" userId="aafc0013979b2c41" providerId="LiveId" clId="{DCD40CC6-5969-4B4A-B08E-5F04773FF6EE}" dt="2024-03-27T22:00:39.569" v="197" actId="20577"/>
          <ac:spMkLst>
            <pc:docMk/>
            <pc:sldMk cId="1979815293" sldId="266"/>
            <ac:spMk id="6" creationId="{096EB515-41B5-575B-4068-6F314E6DF73A}"/>
          </ac:spMkLst>
        </pc:spChg>
        <pc:spChg chg="add mod">
          <ac:chgData name="witaya chaison" userId="aafc0013979b2c41" providerId="LiveId" clId="{DCD40CC6-5969-4B4A-B08E-5F04773FF6EE}" dt="2024-03-27T22:00:11.957" v="178" actId="208"/>
          <ac:spMkLst>
            <pc:docMk/>
            <pc:sldMk cId="1979815293" sldId="266"/>
            <ac:spMk id="9" creationId="{81898B1F-0256-2AD3-DA35-E7406A6239E3}"/>
          </ac:spMkLst>
        </pc:spChg>
        <pc:spChg chg="add mod">
          <ac:chgData name="witaya chaison" userId="aafc0013979b2c41" providerId="LiveId" clId="{DCD40CC6-5969-4B4A-B08E-5F04773FF6EE}" dt="2024-03-27T22:00:25.868" v="181" actId="14100"/>
          <ac:spMkLst>
            <pc:docMk/>
            <pc:sldMk cId="1979815293" sldId="266"/>
            <ac:spMk id="10" creationId="{286C8C13-6FC5-727F-5BBF-991637199A3F}"/>
          </ac:spMkLst>
        </pc:spChg>
        <pc:spChg chg="add mod">
          <ac:chgData name="witaya chaison" userId="aafc0013979b2c41" providerId="LiveId" clId="{DCD40CC6-5969-4B4A-B08E-5F04773FF6EE}" dt="2024-03-27T22:00:56.916" v="214" actId="20577"/>
          <ac:spMkLst>
            <pc:docMk/>
            <pc:sldMk cId="1979815293" sldId="266"/>
            <ac:spMk id="11" creationId="{0A238B20-E84E-84A3-3F39-9974E0214485}"/>
          </ac:spMkLst>
        </pc:spChg>
        <pc:picChg chg="add mod">
          <ac:chgData name="witaya chaison" userId="aafc0013979b2c41" providerId="LiveId" clId="{DCD40CC6-5969-4B4A-B08E-5F04773FF6EE}" dt="2024-03-27T21:59:36.983" v="168" actId="14100"/>
          <ac:picMkLst>
            <pc:docMk/>
            <pc:sldMk cId="1979815293" sldId="266"/>
            <ac:picMk id="5" creationId="{A616F501-6909-27FF-F51E-0E0580A6DD23}"/>
          </ac:picMkLst>
        </pc:picChg>
        <pc:picChg chg="add mod">
          <ac:chgData name="witaya chaison" userId="aafc0013979b2c41" providerId="LiveId" clId="{DCD40CC6-5969-4B4A-B08E-5F04773FF6EE}" dt="2024-03-27T21:59:32.468" v="167" actId="14100"/>
          <ac:picMkLst>
            <pc:docMk/>
            <pc:sldMk cId="1979815293" sldId="266"/>
            <ac:picMk id="8" creationId="{DA3E62DC-D73A-F7DF-C642-7B599FEDF5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AEFA-8296-F31E-F3C7-86FA6537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2B3A9-5FDF-5988-7E1A-E993AB6A6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F719-7D85-2D31-A592-796DAA7A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8215-5CE0-4450-F564-1CB1E0CC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8381-30E9-357A-F323-A4AD7BD9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9181-3701-43EC-A3CE-7BB02669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CD240-150C-252F-0D46-C870BF12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1A96-2272-4DBD-F8CC-CCF6130A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4A52-95F7-16FB-2857-DBD3761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2682-E373-3A43-2C06-3EBFD5F6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02708-7D11-5E74-3AA8-33DFFE872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F152F-D667-70C1-73AC-F2F5A82A0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50C4-89D8-598D-61CA-E13DC228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CB34-912C-BF36-4477-CDAEB5FE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35DF-39E0-BDE0-8F8D-76D67CB0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FB4-825E-7D42-FCB1-E5353C1C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6157-B534-F33A-87BD-865D45BE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0D96-A1FD-41C5-A54C-EFB0217F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CB20-FB8C-DA9F-5086-8127D07C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BE6D-42CE-85B8-58F2-ED86A7D7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E1F4-1066-8DDF-DA1D-FE23429C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D84E5-84D9-582F-89DE-FAEE0A58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98700-FEB0-141F-7B94-3C52CEEA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CE4D-FBA8-3620-4957-1C864738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DC3B9-1C95-C3D4-4291-483882B2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6467-F32D-0B1C-9ABF-9988105A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5D70-C877-A8CE-6CA9-6E299F24E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073A2-5803-F431-532A-96CD65AA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4A360-0A3E-EA9E-BC6B-6BC1FD36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1BB33-7735-1DC8-E265-F8B9B76E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04B36-A359-F166-436D-98844265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2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B97E-62D0-BD43-AFCE-A19C4349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7F83-8606-BDD1-F5E2-A183A3B1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0C484-ACD3-4E51-086E-782135842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C3D83-FE8B-04FA-31A8-BCF04FA33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611BB-4045-3CDF-B9C0-8E41467F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D077B-66BF-A1EF-C962-F583B7DC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558FE-3388-AEFA-30DD-10E7FCE0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90F76-EE0F-9EDA-F7BD-5E30C4A6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2A4A-0F1E-463C-FB31-D59C5AB2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24728-CB79-1260-1E97-4316653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308A6-AE1D-7548-5C53-17F6E62A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1B088-72EB-496C-42C5-7848019A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3E3EB-53DF-E278-80E4-957FB816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B82C4-4FD5-6859-83FC-2050A560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6D783-1430-B0BA-2F48-81589D18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CD5B-E997-70AF-0CD9-D7E482EE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C949-7267-5A0B-4CC1-7E207615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DB2AD-501E-F675-61CC-0AE496EEF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A70C-E65F-68D2-6612-4C6E3618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44E8C-0C96-743D-7E22-0666E350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D7123-C0CE-3313-8124-9675B792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298B-C582-E431-AC90-0B1A727E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F4CCC-B859-46AF-6378-B3EDB5FB4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971A7-2F87-8D1D-9A38-EA1F58F9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C8A69-6903-F712-5DC1-F5BE642F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6609-4EB4-D313-CF6C-686F3B59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30F78-3790-B9C4-97B1-56D73278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7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B3271-DB8E-B11C-6195-9F31CAE0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9D4D7-EC05-7FA6-E85D-B68432C2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5A26-2D26-1D2F-37B4-1845FBDC1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9E02-EF2F-45E8-9C52-8DD8EBAD47A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545D-5A40-8998-C718-A053002F9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55930-D967-FF68-2877-3ADBB6DE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A43B8-9892-525A-9D78-F8F0430BD19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74487" y="6642100"/>
            <a:ext cx="8715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Seagate Internal</a:t>
            </a:r>
          </a:p>
        </p:txBody>
      </p:sp>
    </p:spTree>
    <p:extLst>
      <p:ext uri="{BB962C8B-B14F-4D97-AF65-F5344CB8AC3E}">
        <p14:creationId xmlns:p14="http://schemas.microsoft.com/office/powerpoint/2010/main" val="88836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RVWQCpZ_CI&amp;t=15214s" TargetMode="External"/><Relationship Id="rId2" Type="http://schemas.openxmlformats.org/officeDocument/2006/relationships/hyperlink" Target="https://www.google.com/search?q=How+to+upload++static+file+to+django&amp;sca_esv=4874b8c2ba1eebb0&amp;tbm=vid&amp;sxsrf=ACQVn09Gqdt38payF4zonFIjedc7loDM0Q:1708081489897&amp;source=lnms&amp;sa=X&amp;ved=2ahUKEwj6ms-z26-EAxUmzzgGHa8WDuUQ_AUoAXoECAEQAw&amp;biw=1920&amp;bih=919&amp;dpr=1#fpstate=ive&amp;vld=cid:0700458d,vid:Z5iHbdtHFE8,st: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21A19-A419-AA1D-864E-E4D5AFBC6053}"/>
              </a:ext>
            </a:extLst>
          </p:cNvPr>
          <p:cNvSpPr txBox="1"/>
          <p:nvPr/>
        </p:nvSpPr>
        <p:spPr>
          <a:xfrm>
            <a:off x="1058238" y="873303"/>
            <a:ext cx="5037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run on Dell notebook ( Aug-12-2023)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name is Chaison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Problem can not see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68509-D5F9-FE7E-FD80-36D344AD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373" y="1349208"/>
            <a:ext cx="3762900" cy="53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24B66-8573-59D7-42BC-215FCD39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190" y="3429000"/>
            <a:ext cx="9340492" cy="36055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50CA2-0284-20D8-9423-0EA12E0867B2}"/>
              </a:ext>
            </a:extLst>
          </p:cNvPr>
          <p:cNvSpPr txBox="1"/>
          <p:nvPr/>
        </p:nvSpPr>
        <p:spPr>
          <a:xfrm>
            <a:off x="1484416" y="356260"/>
            <a:ext cx="584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project run on  Dell Computer  / Need open </a:t>
            </a:r>
            <a:r>
              <a:rPr lang="en-US" dirty="0" err="1"/>
              <a:t>Xampp</a:t>
            </a:r>
            <a:r>
              <a:rPr lang="en-US" dirty="0"/>
              <a:t> also</a:t>
            </a:r>
          </a:p>
        </p:txBody>
      </p:sp>
    </p:spTree>
    <p:extLst>
      <p:ext uri="{BB962C8B-B14F-4D97-AF65-F5344CB8AC3E}">
        <p14:creationId xmlns:p14="http://schemas.microsoft.com/office/powerpoint/2010/main" val="95997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0B0C3D-CF59-D902-AEDA-1A5A6C1FB96E}"/>
              </a:ext>
            </a:extLst>
          </p:cNvPr>
          <p:cNvSpPr txBox="1"/>
          <p:nvPr/>
        </p:nvSpPr>
        <p:spPr>
          <a:xfrm>
            <a:off x="349869" y="735932"/>
            <a:ext cx="55576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Meta:</a:t>
            </a:r>
          </a:p>
          <a:p>
            <a:r>
              <a:rPr lang="en-US" dirty="0"/>
              <a:t>Ordering = “ name”</a:t>
            </a:r>
          </a:p>
          <a:p>
            <a:r>
              <a:rPr lang="en-US" dirty="0" err="1"/>
              <a:t>verbose_name</a:t>
            </a:r>
            <a:r>
              <a:rPr lang="en-US" dirty="0"/>
              <a:t> = “</a:t>
            </a:r>
            <a:r>
              <a:rPr lang="th-TH" dirty="0"/>
              <a:t>หวดหมู่.</a:t>
            </a:r>
            <a:endParaRPr lang="en-US" dirty="0"/>
          </a:p>
          <a:p>
            <a:r>
              <a:rPr lang="en-US" dirty="0" err="1"/>
              <a:t>Verbose_name_plural</a:t>
            </a:r>
            <a:r>
              <a:rPr lang="en-US" dirty="0"/>
              <a:t> = </a:t>
            </a:r>
            <a:r>
              <a:rPr lang="th-TH" dirty="0"/>
              <a:t>ประเภทสินค้า</a:t>
            </a:r>
          </a:p>
          <a:p>
            <a:endParaRPr lang="en-US" dirty="0"/>
          </a:p>
          <a:p>
            <a:r>
              <a:rPr lang="en-US" dirty="0"/>
              <a:t>Create category  is object     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def__str</a:t>
            </a:r>
            <a:r>
              <a:rPr lang="en-US" dirty="0"/>
              <a:t>__(self):</a:t>
            </a:r>
          </a:p>
          <a:p>
            <a:r>
              <a:rPr lang="en-US" dirty="0"/>
              <a:t>return self.name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AAA5F-B286-DC04-B307-BA45AF295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32" y="337376"/>
            <a:ext cx="6287377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16F501-6909-27FF-F51E-0E0580A6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1" y="780812"/>
            <a:ext cx="8487960" cy="2088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EB515-41B5-575B-4068-6F314E6DF73A}"/>
              </a:ext>
            </a:extLst>
          </p:cNvPr>
          <p:cNvSpPr txBox="1"/>
          <p:nvPr/>
        </p:nvSpPr>
        <p:spPr>
          <a:xfrm>
            <a:off x="667512" y="411480"/>
            <a:ext cx="913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การกำหนดค่า การ </a:t>
            </a:r>
            <a:r>
              <a:rPr lang="en-US" dirty="0"/>
              <a:t>upload </a:t>
            </a:r>
            <a:r>
              <a:rPr lang="th-TH" dirty="0"/>
              <a:t>ภาพ  </a:t>
            </a:r>
            <a:r>
              <a:rPr lang="en-US" dirty="0"/>
              <a:t>// </a:t>
            </a:r>
            <a:r>
              <a:rPr lang="th-TH" dirty="0"/>
              <a:t>กำหนดตัวแปล  </a:t>
            </a:r>
            <a:r>
              <a:rPr lang="en-US" dirty="0"/>
              <a:t>// </a:t>
            </a:r>
            <a:r>
              <a:rPr lang="th-TH" dirty="0"/>
              <a:t>กำหนด </a:t>
            </a:r>
            <a:r>
              <a:rPr lang="en-US" dirty="0"/>
              <a:t>URL   // </a:t>
            </a:r>
            <a:r>
              <a:rPr lang="th-TH" dirty="0"/>
              <a:t>กำหนดการ  </a:t>
            </a:r>
            <a:r>
              <a:rPr lang="en-US" dirty="0"/>
              <a:t>debug is  True  when </a:t>
            </a:r>
            <a:r>
              <a:rPr lang="en-US" dirty="0" err="1"/>
              <a:t>developt</a:t>
            </a:r>
            <a:r>
              <a:rPr lang="en-US" dirty="0"/>
              <a:t> //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E62DC-D73A-F7DF-C642-7B599FEDF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1" y="3054096"/>
            <a:ext cx="8487960" cy="37011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898B1F-0256-2AD3-DA35-E7406A6239E3}"/>
              </a:ext>
            </a:extLst>
          </p:cNvPr>
          <p:cNvSpPr/>
          <p:nvPr/>
        </p:nvSpPr>
        <p:spPr>
          <a:xfrm>
            <a:off x="1024128" y="3749040"/>
            <a:ext cx="4599432" cy="475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C8C13-6FC5-727F-5BBF-991637199A3F}"/>
              </a:ext>
            </a:extLst>
          </p:cNvPr>
          <p:cNvSpPr/>
          <p:nvPr/>
        </p:nvSpPr>
        <p:spPr>
          <a:xfrm>
            <a:off x="1176528" y="5721096"/>
            <a:ext cx="7446264" cy="725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38B20-E84E-84A3-3F39-9974E0214485}"/>
              </a:ext>
            </a:extLst>
          </p:cNvPr>
          <p:cNvSpPr txBox="1"/>
          <p:nvPr/>
        </p:nvSpPr>
        <p:spPr>
          <a:xfrm>
            <a:off x="9893808" y="2624328"/>
            <a:ext cx="113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March_28</a:t>
            </a:r>
          </a:p>
        </p:txBody>
      </p:sp>
    </p:spTree>
    <p:extLst>
      <p:ext uri="{BB962C8B-B14F-4D97-AF65-F5344CB8AC3E}">
        <p14:creationId xmlns:p14="http://schemas.microsoft.com/office/powerpoint/2010/main" val="197981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DDE31EA-7DC1-E21A-69EC-ABE8F1DA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76" y="473015"/>
            <a:ext cx="9850827" cy="533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4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6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35C3B-DD3A-8152-3F5E-3CD4DC2A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44" y="277569"/>
            <a:ext cx="790685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3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61194-8C34-D9C6-2727-DC4E354E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0" y="691317"/>
            <a:ext cx="70399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CB5BD-8CF8-5E4E-0ED4-FD2C0423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2" y="299512"/>
            <a:ext cx="6375481" cy="3176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8CEE94-3B2B-8143-8660-0F1EC7C9D467}"/>
              </a:ext>
            </a:extLst>
          </p:cNvPr>
          <p:cNvSpPr txBox="1"/>
          <p:nvPr/>
        </p:nvSpPr>
        <p:spPr>
          <a:xfrm>
            <a:off x="2457548" y="1887710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Witaya</a:t>
            </a:r>
          </a:p>
          <a:p>
            <a:r>
              <a:rPr lang="en-US" dirty="0"/>
              <a:t>339073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93C352-F36C-7295-6AC5-6D8A95B51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788" y="2766349"/>
            <a:ext cx="4860423" cy="39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6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EF2BAC-CB50-C68C-AF2A-9B4CDA1F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52" y="299469"/>
            <a:ext cx="10310519" cy="59444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78D1A0-AFCF-0F63-3A7F-B8CAB1436333}"/>
              </a:ext>
            </a:extLst>
          </p:cNvPr>
          <p:cNvSpPr/>
          <p:nvPr/>
        </p:nvSpPr>
        <p:spPr>
          <a:xfrm>
            <a:off x="653143" y="1318161"/>
            <a:ext cx="1543792" cy="6412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1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1448F8-36C9-11C1-9634-C3DF913E5995}"/>
              </a:ext>
            </a:extLst>
          </p:cNvPr>
          <p:cNvSpPr txBox="1"/>
          <p:nvPr/>
        </p:nvSpPr>
        <p:spPr>
          <a:xfrm>
            <a:off x="297951" y="388655"/>
            <a:ext cx="115070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Microsoft Windows [Version 10.0.19045.3208]</a:t>
            </a:r>
          </a:p>
          <a:p>
            <a:r>
              <a:rPr lang="en-US" dirty="0"/>
              <a:t>(c) Microsoft Corporation. All rights reserved.</a:t>
            </a:r>
          </a:p>
          <a:p>
            <a:endParaRPr lang="en-US" dirty="0"/>
          </a:p>
          <a:p>
            <a:r>
              <a:rPr lang="en-US" dirty="0"/>
              <a:t>C:\Users\339073\OneDrive\WEBDEVELOP2023\Django_Ecommerce_02&gt;python -m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b="1" dirty="0" err="1"/>
              <a:t>witaya_ecom</a:t>
            </a:r>
            <a:endParaRPr lang="en-US" b="1" dirty="0"/>
          </a:p>
          <a:p>
            <a:r>
              <a:rPr lang="en-US" dirty="0"/>
              <a:t>C:\Users\339073\OneDrive\WEBDEVELOP2023\Django_Ecommerce_02&gt;witaya_ecom\Scripts\activate.bat</a:t>
            </a:r>
          </a:p>
          <a:p>
            <a:r>
              <a:rPr lang="en-US" dirty="0"/>
              <a:t>(</a:t>
            </a:r>
            <a:r>
              <a:rPr lang="en-US" dirty="0" err="1"/>
              <a:t>witaya_ecom</a:t>
            </a:r>
            <a:r>
              <a:rPr lang="en-US" dirty="0"/>
              <a:t>) C:\Users\339073\OneDrive\WEBDEVELOP2023\Django_Ecommerce_02\djangoworkshop&gt;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97B07-134D-9F23-6EAB-ED131CF6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7" y="2552577"/>
            <a:ext cx="9393003" cy="2162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B428C4-3D9E-9C88-D3BB-9785EC3032D6}"/>
              </a:ext>
            </a:extLst>
          </p:cNvPr>
          <p:cNvSpPr txBox="1"/>
          <p:nvPr/>
        </p:nvSpPr>
        <p:spPr>
          <a:xfrm>
            <a:off x="1235034" y="5652655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อย่าลืม เปิด </a:t>
            </a:r>
            <a:r>
              <a:rPr lang="en-US" dirty="0"/>
              <a:t>XAMPP   </a:t>
            </a:r>
            <a:r>
              <a:rPr lang="th-TH" dirty="0"/>
              <a:t>ก่อน </a:t>
            </a:r>
            <a:r>
              <a:rPr lang="en-US" dirty="0"/>
              <a:t>activate d-</a:t>
            </a:r>
            <a:r>
              <a:rPr lang="en-US" dirty="0" err="1"/>
              <a:t>jango</a:t>
            </a:r>
            <a:r>
              <a:rPr lang="en-US" dirty="0"/>
              <a:t> </a:t>
            </a:r>
            <a:r>
              <a:rPr lang="th-TH" dirty="0"/>
              <a:t>นะครับ  </a:t>
            </a:r>
            <a:r>
              <a:rPr lang="en-US" dirty="0">
                <a:sym typeface="Wingdings" panose="05000000000000000000" pitchFamily="2" charset="2"/>
              </a:rPr>
              <a:t> Jan_08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672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48736B-5FBA-A44D-7498-FE3DBFD3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39" y="1193313"/>
            <a:ext cx="8468907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9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B7EEB0-224D-3D7E-724B-31577EA0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04" y="613785"/>
            <a:ext cx="9536519" cy="200523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92CEF32-477D-3466-12AE-4E6B90CF6B14}"/>
              </a:ext>
            </a:extLst>
          </p:cNvPr>
          <p:cNvSpPr/>
          <p:nvPr/>
        </p:nvSpPr>
        <p:spPr>
          <a:xfrm>
            <a:off x="570016" y="3538847"/>
            <a:ext cx="878774" cy="5225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F19F3-BDCA-0F72-D1AA-3A159783AE9C}"/>
              </a:ext>
            </a:extLst>
          </p:cNvPr>
          <p:cNvSpPr txBox="1"/>
          <p:nvPr/>
        </p:nvSpPr>
        <p:spPr>
          <a:xfrm>
            <a:off x="1900052" y="3615438"/>
            <a:ext cx="744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template   [</a:t>
            </a:r>
            <a:r>
              <a:rPr lang="en-US" dirty="0" err="1"/>
              <a:t>os.path,join</a:t>
            </a:r>
            <a:r>
              <a:rPr lang="en-US" dirty="0"/>
              <a:t>(</a:t>
            </a:r>
            <a:r>
              <a:rPr lang="en-US" dirty="0" err="1"/>
              <a:t>BASE_DIR,’templates</a:t>
            </a:r>
            <a:r>
              <a:rPr lang="en-US" dirty="0"/>
              <a:t>’]  and register app store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7DF5B-4900-66AB-7895-BB8AA995B25B}"/>
              </a:ext>
            </a:extLst>
          </p:cNvPr>
          <p:cNvSpPr txBox="1"/>
          <p:nvPr/>
        </p:nvSpPr>
        <p:spPr>
          <a:xfrm>
            <a:off x="570016" y="3059668"/>
            <a:ext cx="145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Feb_16_2024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9E308-FC66-5D0B-7675-7179CCB498F9}"/>
              </a:ext>
            </a:extLst>
          </p:cNvPr>
          <p:cNvSpPr txBox="1"/>
          <p:nvPr/>
        </p:nvSpPr>
        <p:spPr>
          <a:xfrm>
            <a:off x="1833964" y="4240750"/>
            <a:ext cx="97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Layout.html  + CDN popper , Bootstrap + jQuery at script    ,  index.html  ( {% extends  “layout.html” %}</a:t>
            </a:r>
          </a:p>
        </p:txBody>
      </p:sp>
    </p:spTree>
    <p:extLst>
      <p:ext uri="{BB962C8B-B14F-4D97-AF65-F5344CB8AC3E}">
        <p14:creationId xmlns:p14="http://schemas.microsoft.com/office/powerpoint/2010/main" val="22398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761F4D-1600-2746-3A27-BBDB56990F62}"/>
              </a:ext>
            </a:extLst>
          </p:cNvPr>
          <p:cNvSpPr txBox="1"/>
          <p:nvPr/>
        </p:nvSpPr>
        <p:spPr>
          <a:xfrm>
            <a:off x="685771" y="484006"/>
            <a:ext cx="5557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model </a:t>
            </a:r>
          </a:p>
          <a:p>
            <a:r>
              <a:rPr lang="en-US" dirty="0"/>
              <a:t>Create category  is object     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def__str</a:t>
            </a:r>
            <a:r>
              <a:rPr lang="en-US" dirty="0"/>
              <a:t>__(self):</a:t>
            </a:r>
          </a:p>
          <a:p>
            <a:r>
              <a:rPr lang="en-US" dirty="0"/>
              <a:t>return self.name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5D8AE-CFD4-295D-95C5-C7F5E58B8C40}"/>
              </a:ext>
            </a:extLst>
          </p:cNvPr>
          <p:cNvSpPr txBox="1"/>
          <p:nvPr/>
        </p:nvSpPr>
        <p:spPr>
          <a:xfrm>
            <a:off x="586980" y="2240159"/>
            <a:ext cx="1114787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1.How to upload  </a:t>
            </a:r>
            <a:r>
              <a:rPr lang="en-US" dirty="0">
                <a:hlinkClick r:id="rId2"/>
              </a:rPr>
              <a:t>picture to </a:t>
            </a:r>
            <a:r>
              <a:rPr lang="en-US" dirty="0" err="1">
                <a:hlinkClick r:id="rId2"/>
              </a:rPr>
              <a:t>django</a:t>
            </a:r>
            <a:endParaRPr lang="en-US">
              <a:ea typeface="Calibri"/>
              <a:cs typeface="Calibri"/>
              <a:hlinkClick r:id="" action="ppaction://noaction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2.</a:t>
            </a:r>
            <a:r>
              <a:rPr lang="en-US">
                <a:ea typeface="+mn-lt"/>
                <a:cs typeface="+mn-lt"/>
              </a:rPr>
              <a:t>https://www.youtube.com/@LegionScript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3.Deply static on Root directory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4.Deploy Project on Project Folder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5. Lung upload image  ==&gt; </a:t>
            </a:r>
            <a:r>
              <a:rPr lang="en-US" dirty="0">
                <a:ea typeface="+mn-lt"/>
                <a:cs typeface="+mn-lt"/>
                <a:hlinkClick r:id="rId3"/>
              </a:rPr>
              <a:t>https://www.youtube.com/watch?v=rRVWQCpZ_CI&amp;t=15214s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6.How to create imapfe gallory in Django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72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6e366eb-86f1-4645-85a7-f29555b26fee}" enabled="1" method="Standard" siteId="{d466216a-c643-434a-9c2e-057448c17cb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322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Seagate Technology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22</cp:revision>
  <dcterms:created xsi:type="dcterms:W3CDTF">2023-08-10T15:29:42Z</dcterms:created>
  <dcterms:modified xsi:type="dcterms:W3CDTF">2024-04-15T18:11:21Z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Seagate Internal</vt:lpwstr>
  </property>
</Properties>
</file>