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B042F-25D5-43AF-ABD0-C767F1A08EE4}" v="8" dt="2024-04-20T15:38:06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473015"/>
            <a:ext cx="9850827" cy="5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6F08D-865C-6F89-91C9-2ACBCD154BBF}"/>
              </a:ext>
            </a:extLst>
          </p:cNvPr>
          <p:cNvSpPr txBox="1"/>
          <p:nvPr/>
        </p:nvSpPr>
        <p:spPr>
          <a:xfrm>
            <a:off x="711200" y="508000"/>
            <a:ext cx="258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div class  = “ row  my-3”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FD88-613C-AD71-99F1-9DED921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4" y="1285576"/>
            <a:ext cx="9069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457548" y="188771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900052" y="3615438"/>
            <a:ext cx="744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template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1.How to upload  </a:t>
            </a:r>
            <a:r>
              <a:rPr lang="en-US" dirty="0">
                <a:hlinkClick r:id="rId2"/>
              </a:rPr>
              <a:t>picture to </a:t>
            </a:r>
            <a:r>
              <a:rPr lang="en-US" dirty="0" err="1">
                <a:hlinkClick r:id="rId2"/>
              </a:rPr>
              <a:t>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2.</a:t>
            </a:r>
            <a:r>
              <a:rPr lang="en-US">
                <a:ea typeface="+mn-lt"/>
                <a:cs typeface="+mn-lt"/>
              </a:rPr>
              <a:t>https://www.youtube.com/@LegionScript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3.Deply static on Root directory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5. Lung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6.How to create imapfe gallory in Django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330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22</cp:revision>
  <dcterms:created xsi:type="dcterms:W3CDTF">2023-08-10T15:29:42Z</dcterms:created>
  <dcterms:modified xsi:type="dcterms:W3CDTF">2024-04-23T22:30:29Z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