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3" r:id="rId5"/>
    <p:sldId id="262" r:id="rId6"/>
    <p:sldId id="258" r:id="rId7"/>
    <p:sldId id="260" r:id="rId8"/>
    <p:sldId id="259" r:id="rId9"/>
    <p:sldId id="261" r:id="rId10"/>
    <p:sldId id="265" r:id="rId11"/>
    <p:sldId id="266" r:id="rId12"/>
    <p:sldId id="267" r:id="rId13"/>
    <p:sldId id="268" r:id="rId14"/>
    <p:sldId id="270" r:id="rId15"/>
    <p:sldId id="264" r:id="rId16"/>
    <p:sldId id="271" r:id="rId17"/>
    <p:sldId id="272" r:id="rId18"/>
    <p:sldId id="280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79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5D376-551F-4381-9A21-1988BA8D985B}" v="196" dt="2023-08-14T02:57:32.081"/>
    <p1510:client id="{3EA9340E-523A-494F-B71E-329C2841805B}" v="247" dt="2023-08-14T07:41:06.746"/>
    <p1510:client id="{48674D38-FF5C-4C18-AC14-AC744B4F8ADC}" v="233" dt="2023-08-14T05:44:36.532"/>
    <p1510:client id="{612147AD-890A-474C-99A3-CA1A674D3215}" v="108" dt="2023-08-14T07:44:30.910"/>
    <p1510:client id="{A6B64DD8-21BF-462E-AEBE-9BD0A1831D81}" v="126" dt="2023-08-15T08:21:37.616"/>
    <p1510:client id="{A747D307-1DD7-4D95-A95D-179DC7CFFF5F}" v="578" dt="2023-08-13T10:43:39.274"/>
    <p1510:client id="{C7F6FEA4-2CB8-4BBF-A32C-503607D88E73}" v="176" dt="2023-08-14T06:30:13.252"/>
    <p1510:client id="{D3C7A61D-7C5C-4F2C-95BD-0DD971039490}" v="172" dt="2023-08-14T04:44:32.154"/>
    <p1510:client id="{E103B550-C935-4A63-837D-C4BBC7267B7F}" v="218" dt="2023-08-14T05:08:23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48674D38-FF5C-4C18-AC14-AC744B4F8ADC}"/>
    <pc:docChg chg="custSel addSld delSld modSld">
      <pc:chgData name="witaya chaison" userId="aafc0013979b2c41" providerId="LiveId" clId="{48674D38-FF5C-4C18-AC14-AC744B4F8ADC}" dt="2023-08-14T05:44:36.533" v="233" actId="14734"/>
      <pc:docMkLst>
        <pc:docMk/>
      </pc:docMkLst>
      <pc:sldChg chg="del">
        <pc:chgData name="witaya chaison" userId="aafc0013979b2c41" providerId="LiveId" clId="{48674D38-FF5C-4C18-AC14-AC744B4F8ADC}" dt="2023-08-14T05:24:43.084" v="26" actId="47"/>
        <pc:sldMkLst>
          <pc:docMk/>
          <pc:sldMk cId="1581096026" sldId="273"/>
        </pc:sldMkLst>
      </pc:sldChg>
      <pc:sldChg chg="del">
        <pc:chgData name="witaya chaison" userId="aafc0013979b2c41" providerId="LiveId" clId="{48674D38-FF5C-4C18-AC14-AC744B4F8ADC}" dt="2023-08-14T05:24:41.212" v="25" actId="47"/>
        <pc:sldMkLst>
          <pc:docMk/>
          <pc:sldMk cId="852516151" sldId="274"/>
        </pc:sldMkLst>
      </pc:sldChg>
      <pc:sldChg chg="addSp delSp modSp mod">
        <pc:chgData name="witaya chaison" userId="aafc0013979b2c41" providerId="LiveId" clId="{48674D38-FF5C-4C18-AC14-AC744B4F8ADC}" dt="2023-08-14T05:24:31.521" v="24" actId="20577"/>
        <pc:sldMkLst>
          <pc:docMk/>
          <pc:sldMk cId="1949504266" sldId="275"/>
        </pc:sldMkLst>
        <pc:spChg chg="mod">
          <ac:chgData name="witaya chaison" userId="aafc0013979b2c41" providerId="LiveId" clId="{48674D38-FF5C-4C18-AC14-AC744B4F8ADC}" dt="2023-08-14T05:20:50.397" v="2" actId="14100"/>
          <ac:spMkLst>
            <pc:docMk/>
            <pc:sldMk cId="1949504266" sldId="275"/>
            <ac:spMk id="2" creationId="{07A3989C-F836-B6CB-9695-E83B9E54CAB8}"/>
          </ac:spMkLst>
        </pc:spChg>
        <pc:spChg chg="add del">
          <ac:chgData name="witaya chaison" userId="aafc0013979b2c41" providerId="LiveId" clId="{48674D38-FF5C-4C18-AC14-AC744B4F8ADC}" dt="2023-08-14T05:23:38.394" v="4" actId="478"/>
          <ac:spMkLst>
            <pc:docMk/>
            <pc:sldMk cId="1949504266" sldId="275"/>
            <ac:spMk id="4" creationId="{84989178-AE85-D226-AD5A-0CB3A50949E8}"/>
          </ac:spMkLst>
        </pc:spChg>
        <pc:spChg chg="add mod">
          <ac:chgData name="witaya chaison" userId="aafc0013979b2c41" providerId="LiveId" clId="{48674D38-FF5C-4C18-AC14-AC744B4F8ADC}" dt="2023-08-14T05:24:31.521" v="24" actId="20577"/>
          <ac:spMkLst>
            <pc:docMk/>
            <pc:sldMk cId="1949504266" sldId="275"/>
            <ac:spMk id="7" creationId="{9BE4CF34-C107-02BB-4118-2DDEA51F97EE}"/>
          </ac:spMkLst>
        </pc:spChg>
        <pc:picChg chg="add mod">
          <ac:chgData name="witaya chaison" userId="aafc0013979b2c41" providerId="LiveId" clId="{48674D38-FF5C-4C18-AC14-AC744B4F8ADC}" dt="2023-08-14T05:24:21.305" v="8" actId="1076"/>
          <ac:picMkLst>
            <pc:docMk/>
            <pc:sldMk cId="1949504266" sldId="275"/>
            <ac:picMk id="6" creationId="{D7EFEBC7-AC14-ED90-DE19-A8D8D7260533}"/>
          </ac:picMkLst>
        </pc:picChg>
      </pc:sldChg>
      <pc:sldChg chg="addSp delSp modSp mod">
        <pc:chgData name="witaya chaison" userId="aafc0013979b2c41" providerId="LiveId" clId="{48674D38-FF5C-4C18-AC14-AC744B4F8ADC}" dt="2023-08-14T05:44:36.533" v="233" actId="14734"/>
        <pc:sldMkLst>
          <pc:docMk/>
          <pc:sldMk cId="913000525" sldId="279"/>
        </pc:sldMkLst>
        <pc:spChg chg="del">
          <ac:chgData name="witaya chaison" userId="aafc0013979b2c41" providerId="LiveId" clId="{48674D38-FF5C-4C18-AC14-AC744B4F8ADC}" dt="2023-08-14T05:38:36.201" v="80" actId="478"/>
          <ac:spMkLst>
            <pc:docMk/>
            <pc:sldMk cId="913000525" sldId="279"/>
            <ac:spMk id="2" creationId="{56A5DD44-6783-4D99-426A-925E9588271A}"/>
          </ac:spMkLst>
        </pc:spChg>
        <pc:spChg chg="del">
          <ac:chgData name="witaya chaison" userId="aafc0013979b2c41" providerId="LiveId" clId="{48674D38-FF5C-4C18-AC14-AC744B4F8ADC}" dt="2023-08-14T05:38:37.613" v="81" actId="478"/>
          <ac:spMkLst>
            <pc:docMk/>
            <pc:sldMk cId="913000525" sldId="279"/>
            <ac:spMk id="3" creationId="{FF36D043-0CA3-0088-0C3A-95BD4F01B756}"/>
          </ac:spMkLst>
        </pc:spChg>
        <pc:spChg chg="del">
          <ac:chgData name="witaya chaison" userId="aafc0013979b2c41" providerId="LiveId" clId="{48674D38-FF5C-4C18-AC14-AC744B4F8ADC}" dt="2023-08-14T05:38:34.739" v="79" actId="478"/>
          <ac:spMkLst>
            <pc:docMk/>
            <pc:sldMk cId="913000525" sldId="279"/>
            <ac:spMk id="4" creationId="{2997F693-001F-C447-85A8-1E3C51FD8551}"/>
          </ac:spMkLst>
        </pc:spChg>
        <pc:spChg chg="del">
          <ac:chgData name="witaya chaison" userId="aafc0013979b2c41" providerId="LiveId" clId="{48674D38-FF5C-4C18-AC14-AC744B4F8ADC}" dt="2023-08-14T05:38:39.081" v="82" actId="478"/>
          <ac:spMkLst>
            <pc:docMk/>
            <pc:sldMk cId="913000525" sldId="279"/>
            <ac:spMk id="5" creationId="{9FEB7096-DC17-BAF7-25F8-6215BB6A5303}"/>
          </ac:spMkLst>
        </pc:spChg>
        <pc:spChg chg="del">
          <ac:chgData name="witaya chaison" userId="aafc0013979b2c41" providerId="LiveId" clId="{48674D38-FF5C-4C18-AC14-AC744B4F8ADC}" dt="2023-08-14T05:38:33.212" v="78" actId="478"/>
          <ac:spMkLst>
            <pc:docMk/>
            <pc:sldMk cId="913000525" sldId="279"/>
            <ac:spMk id="6" creationId="{B6CECC07-24F6-BFB3-6D39-176C6E6790DE}"/>
          </ac:spMkLst>
        </pc:spChg>
        <pc:spChg chg="del">
          <ac:chgData name="witaya chaison" userId="aafc0013979b2c41" providerId="LiveId" clId="{48674D38-FF5C-4C18-AC14-AC744B4F8ADC}" dt="2023-08-14T05:38:30.713" v="77" actId="478"/>
          <ac:spMkLst>
            <pc:docMk/>
            <pc:sldMk cId="913000525" sldId="279"/>
            <ac:spMk id="7" creationId="{C50B04D3-055F-FFC7-C886-0C74E3E9E23C}"/>
          </ac:spMkLst>
        </pc:spChg>
        <pc:graphicFrameChg chg="add mod modGraphic">
          <ac:chgData name="witaya chaison" userId="aafc0013979b2c41" providerId="LiveId" clId="{48674D38-FF5C-4C18-AC14-AC744B4F8ADC}" dt="2023-08-14T05:44:36.533" v="233" actId="14734"/>
          <ac:graphicFrameMkLst>
            <pc:docMk/>
            <pc:sldMk cId="913000525" sldId="279"/>
            <ac:graphicFrameMk id="8" creationId="{FD2DA2F6-A973-10F9-DD37-ECEDF713DD20}"/>
          </ac:graphicFrameMkLst>
        </pc:graphicFrameChg>
      </pc:sldChg>
      <pc:sldChg chg="addSp delSp modSp new mod">
        <pc:chgData name="witaya chaison" userId="aafc0013979b2c41" providerId="LiveId" clId="{48674D38-FF5C-4C18-AC14-AC744B4F8ADC}" dt="2023-08-14T05:27:03.133" v="34" actId="207"/>
        <pc:sldMkLst>
          <pc:docMk/>
          <pc:sldMk cId="879929349" sldId="280"/>
        </pc:sldMkLst>
        <pc:spChg chg="del">
          <ac:chgData name="witaya chaison" userId="aafc0013979b2c41" providerId="LiveId" clId="{48674D38-FF5C-4C18-AC14-AC744B4F8ADC}" dt="2023-08-14T05:26:45.059" v="29" actId="478"/>
          <ac:spMkLst>
            <pc:docMk/>
            <pc:sldMk cId="879929349" sldId="280"/>
            <ac:spMk id="2" creationId="{1D2D09EA-02EC-3FA1-FC5D-FC7AA5238A05}"/>
          </ac:spMkLst>
        </pc:spChg>
        <pc:spChg chg="del">
          <ac:chgData name="witaya chaison" userId="aafc0013979b2c41" providerId="LiveId" clId="{48674D38-FF5C-4C18-AC14-AC744B4F8ADC}" dt="2023-08-14T05:26:43.843" v="28" actId="478"/>
          <ac:spMkLst>
            <pc:docMk/>
            <pc:sldMk cId="879929349" sldId="280"/>
            <ac:spMk id="3" creationId="{F351E31E-F46E-6D70-3C84-50D87B47C5B2}"/>
          </ac:spMkLst>
        </pc:spChg>
        <pc:spChg chg="add mod">
          <ac:chgData name="witaya chaison" userId="aafc0013979b2c41" providerId="LiveId" clId="{48674D38-FF5C-4C18-AC14-AC744B4F8ADC}" dt="2023-08-14T05:27:03.133" v="34" actId="207"/>
          <ac:spMkLst>
            <pc:docMk/>
            <pc:sldMk cId="879929349" sldId="280"/>
            <ac:spMk id="5" creationId="{9E7B31DE-2DF5-A96B-C512-8161EAD404A7}"/>
          </ac:spMkLst>
        </pc:spChg>
      </pc:sldChg>
      <pc:sldChg chg="add">
        <pc:chgData name="witaya chaison" userId="aafc0013979b2c41" providerId="LiveId" clId="{48674D38-FF5C-4C18-AC14-AC744B4F8ADC}" dt="2023-08-14T05:27:19.953" v="35"/>
        <pc:sldMkLst>
          <pc:docMk/>
          <pc:sldMk cId="4133854753" sldId="281"/>
        </pc:sldMkLst>
      </pc:sldChg>
      <pc:sldChg chg="add">
        <pc:chgData name="witaya chaison" userId="aafc0013979b2c41" providerId="LiveId" clId="{48674D38-FF5C-4C18-AC14-AC744B4F8ADC}" dt="2023-08-14T05:27:20.638" v="36"/>
        <pc:sldMkLst>
          <pc:docMk/>
          <pc:sldMk cId="2999935632" sldId="282"/>
        </pc:sldMkLst>
      </pc:sldChg>
      <pc:sldChg chg="add">
        <pc:chgData name="witaya chaison" userId="aafc0013979b2c41" providerId="LiveId" clId="{48674D38-FF5C-4C18-AC14-AC744B4F8ADC}" dt="2023-08-14T05:27:21.304" v="37"/>
        <pc:sldMkLst>
          <pc:docMk/>
          <pc:sldMk cId="1550000128" sldId="283"/>
        </pc:sldMkLst>
      </pc:sldChg>
      <pc:sldChg chg="add">
        <pc:chgData name="witaya chaison" userId="aafc0013979b2c41" providerId="LiveId" clId="{48674D38-FF5C-4C18-AC14-AC744B4F8ADC}" dt="2023-08-14T05:27:21.770" v="38"/>
        <pc:sldMkLst>
          <pc:docMk/>
          <pc:sldMk cId="4087487389" sldId="284"/>
        </pc:sldMkLst>
      </pc:sldChg>
      <pc:sldChg chg="add">
        <pc:chgData name="witaya chaison" userId="aafc0013979b2c41" providerId="LiveId" clId="{48674D38-FF5C-4C18-AC14-AC744B4F8ADC}" dt="2023-08-14T05:27:22.125" v="39"/>
        <pc:sldMkLst>
          <pc:docMk/>
          <pc:sldMk cId="2807870718" sldId="285"/>
        </pc:sldMkLst>
      </pc:sldChg>
      <pc:sldChg chg="add">
        <pc:chgData name="witaya chaison" userId="aafc0013979b2c41" providerId="LiveId" clId="{48674D38-FF5C-4C18-AC14-AC744B4F8ADC}" dt="2023-08-14T05:27:22.440" v="40"/>
        <pc:sldMkLst>
          <pc:docMk/>
          <pc:sldMk cId="779384936" sldId="286"/>
        </pc:sldMkLst>
      </pc:sldChg>
      <pc:sldChg chg="add">
        <pc:chgData name="witaya chaison" userId="aafc0013979b2c41" providerId="LiveId" clId="{48674D38-FF5C-4C18-AC14-AC744B4F8ADC}" dt="2023-08-14T05:27:22.733" v="41"/>
        <pc:sldMkLst>
          <pc:docMk/>
          <pc:sldMk cId="2083844225" sldId="287"/>
        </pc:sldMkLst>
      </pc:sldChg>
    </pc:docChg>
  </pc:docChgLst>
  <pc:docChgLst>
    <pc:chgData name="witaya chaison" userId="aafc0013979b2c41" providerId="Windows Live" clId="Web-{3CAE975E-0BBA-4C18-A2C7-1DF32F7A1F67}"/>
    <pc:docChg chg="modSld">
      <pc:chgData name="witaya chaison" userId="aafc0013979b2c41" providerId="Windows Live" clId="Web-{3CAE975E-0BBA-4C18-A2C7-1DF32F7A1F67}" dt="2023-08-12T16:48:18.414" v="37"/>
      <pc:docMkLst>
        <pc:docMk/>
      </pc:docMkLst>
      <pc:sldChg chg="delSp">
        <pc:chgData name="witaya chaison" userId="aafc0013979b2c41" providerId="Windows Live" clId="Web-{3CAE975E-0BBA-4C18-A2C7-1DF32F7A1F67}" dt="2023-08-12T16:48:18.414" v="37"/>
        <pc:sldMkLst>
          <pc:docMk/>
          <pc:sldMk cId="2233534377" sldId="263"/>
        </pc:sldMkLst>
        <pc:spChg chg="del">
          <ac:chgData name="witaya chaison" userId="aafc0013979b2c41" providerId="Windows Live" clId="Web-{3CAE975E-0BBA-4C18-A2C7-1DF32F7A1F67}" dt="2023-08-12T16:48:18.414" v="37"/>
          <ac:spMkLst>
            <pc:docMk/>
            <pc:sldMk cId="2233534377" sldId="263"/>
            <ac:spMk id="4" creationId="{49351E7E-C36D-0390-907E-24D2971C2310}"/>
          </ac:spMkLst>
        </pc:spChg>
      </pc:sldChg>
      <pc:sldChg chg="modSp">
        <pc:chgData name="witaya chaison" userId="aafc0013979b2c41" providerId="Windows Live" clId="Web-{3CAE975E-0BBA-4C18-A2C7-1DF32F7A1F67}" dt="2023-08-12T16:47:43.037" v="36" actId="14100"/>
        <pc:sldMkLst>
          <pc:docMk/>
          <pc:sldMk cId="3478614531" sldId="269"/>
        </pc:sldMkLst>
        <pc:spChg chg="mod">
          <ac:chgData name="witaya chaison" userId="aafc0013979b2c41" providerId="Windows Live" clId="Web-{3CAE975E-0BBA-4C18-A2C7-1DF32F7A1F67}" dt="2023-08-12T16:47:43.037" v="36" actId="14100"/>
          <ac:spMkLst>
            <pc:docMk/>
            <pc:sldMk cId="3478614531" sldId="269"/>
            <ac:spMk id="2" creationId="{C12F67D7-E443-D904-A888-1E5C54C48F6A}"/>
          </ac:spMkLst>
        </pc:spChg>
      </pc:sldChg>
    </pc:docChg>
  </pc:docChgLst>
  <pc:docChgLst>
    <pc:chgData name="witaya chaison" userId="aafc0013979b2c41" providerId="Windows Live" clId="Web-{A747D307-1DD7-4D95-A95D-179DC7CFFF5F}"/>
    <pc:docChg chg="modSld sldOrd">
      <pc:chgData name="witaya chaison" userId="aafc0013979b2c41" providerId="Windows Live" clId="Web-{A747D307-1DD7-4D95-A95D-179DC7CFFF5F}" dt="2023-08-13T10:43:37.008" v="318" actId="14100"/>
      <pc:docMkLst>
        <pc:docMk/>
      </pc:docMkLst>
      <pc:sldChg chg="modSp ord">
        <pc:chgData name="witaya chaison" userId="aafc0013979b2c41" providerId="Windows Live" clId="Web-{A747D307-1DD7-4D95-A95D-179DC7CFFF5F}" dt="2023-08-13T10:42:15.428" v="302" actId="20577"/>
        <pc:sldMkLst>
          <pc:docMk/>
          <pc:sldMk cId="668636959" sldId="264"/>
        </pc:sldMkLst>
        <pc:spChg chg="mod">
          <ac:chgData name="witaya chaison" userId="aafc0013979b2c41" providerId="Windows Live" clId="Web-{A747D307-1DD7-4D95-A95D-179DC7CFFF5F}" dt="2023-08-13T10:42:15.428" v="302" actId="20577"/>
          <ac:spMkLst>
            <pc:docMk/>
            <pc:sldMk cId="668636959" sldId="264"/>
            <ac:spMk id="4" creationId="{749F6018-ADC6-6EE6-9FC9-BC1B1B1D33B9}"/>
          </ac:spMkLst>
        </pc:spChg>
      </pc:sldChg>
      <pc:sldChg chg="addSp delSp modSp">
        <pc:chgData name="witaya chaison" userId="aafc0013979b2c41" providerId="Windows Live" clId="Web-{A747D307-1DD7-4D95-A95D-179DC7CFFF5F}" dt="2023-08-13T10:20:52.881" v="102" actId="14100"/>
        <pc:sldMkLst>
          <pc:docMk/>
          <pc:sldMk cId="421940036" sldId="270"/>
        </pc:sldMkLst>
        <pc:spChg chg="mod">
          <ac:chgData name="witaya chaison" userId="aafc0013979b2c41" providerId="Windows Live" clId="Web-{A747D307-1DD7-4D95-A95D-179DC7CFFF5F}" dt="2023-08-13T10:20:42.162" v="100" actId="20577"/>
          <ac:spMkLst>
            <pc:docMk/>
            <pc:sldMk cId="421940036" sldId="270"/>
            <ac:spMk id="2" creationId="{D9D6E0AB-11DC-5D42-C8DF-01B16C26A55A}"/>
          </ac:spMkLst>
        </pc:spChg>
        <pc:spChg chg="add del mod">
          <ac:chgData name="witaya chaison" userId="aafc0013979b2c41" providerId="Windows Live" clId="Web-{A747D307-1DD7-4D95-A95D-179DC7CFFF5F}" dt="2023-08-13T10:10:45.003" v="2"/>
          <ac:spMkLst>
            <pc:docMk/>
            <pc:sldMk cId="421940036" sldId="270"/>
            <ac:spMk id="3" creationId="{65213631-0402-EAD8-1286-FFE9278F611A}"/>
          </ac:spMkLst>
        </pc:spChg>
        <pc:picChg chg="add mod">
          <ac:chgData name="witaya chaison" userId="aafc0013979b2c41" providerId="Windows Live" clId="Web-{A747D307-1DD7-4D95-A95D-179DC7CFFF5F}" dt="2023-08-13T10:20:17.911" v="91" actId="1076"/>
          <ac:picMkLst>
            <pc:docMk/>
            <pc:sldMk cId="421940036" sldId="270"/>
            <ac:picMk id="4" creationId="{9D0E849B-1AF8-DFEF-CEA7-892A9BE7070C}"/>
          </ac:picMkLst>
        </pc:picChg>
        <pc:picChg chg="add mod">
          <ac:chgData name="witaya chaison" userId="aafc0013979b2c41" providerId="Windows Live" clId="Web-{A747D307-1DD7-4D95-A95D-179DC7CFFF5F}" dt="2023-08-13T10:20:18.740" v="92" actId="1076"/>
          <ac:picMkLst>
            <pc:docMk/>
            <pc:sldMk cId="421940036" sldId="270"/>
            <ac:picMk id="5" creationId="{53978505-E6BC-DE2C-391D-46168286F0D8}"/>
          </ac:picMkLst>
        </pc:picChg>
        <pc:picChg chg="add mod">
          <ac:chgData name="witaya chaison" userId="aafc0013979b2c41" providerId="Windows Live" clId="Web-{A747D307-1DD7-4D95-A95D-179DC7CFFF5F}" dt="2023-08-13T10:20:52.881" v="102" actId="14100"/>
          <ac:picMkLst>
            <pc:docMk/>
            <pc:sldMk cId="421940036" sldId="270"/>
            <ac:picMk id="6" creationId="{A4FBDAF1-C26E-41E0-CCCD-9C08AF3913BD}"/>
          </ac:picMkLst>
        </pc:picChg>
      </pc:sldChg>
      <pc:sldChg chg="addSp modSp">
        <pc:chgData name="witaya chaison" userId="aafc0013979b2c41" providerId="Windows Live" clId="Web-{A747D307-1DD7-4D95-A95D-179DC7CFFF5F}" dt="2023-08-13T10:43:37.008" v="318" actId="14100"/>
        <pc:sldMkLst>
          <pc:docMk/>
          <pc:sldMk cId="2516595024" sldId="271"/>
        </pc:sldMkLst>
        <pc:picChg chg="add mod">
          <ac:chgData name="witaya chaison" userId="aafc0013979b2c41" providerId="Windows Live" clId="Web-{A747D307-1DD7-4D95-A95D-179DC7CFFF5F}" dt="2023-08-13T10:42:39.319" v="305" actId="14100"/>
          <ac:picMkLst>
            <pc:docMk/>
            <pc:sldMk cId="2516595024" sldId="271"/>
            <ac:picMk id="2" creationId="{DFAB9F73-9FF3-6D43-B3C7-99615B3F089E}"/>
          </ac:picMkLst>
        </pc:picChg>
        <pc:picChg chg="add mod">
          <ac:chgData name="witaya chaison" userId="aafc0013979b2c41" providerId="Windows Live" clId="Web-{A747D307-1DD7-4D95-A95D-179DC7CFFF5F}" dt="2023-08-13T10:42:58.554" v="310" actId="1076"/>
          <ac:picMkLst>
            <pc:docMk/>
            <pc:sldMk cId="2516595024" sldId="271"/>
            <ac:picMk id="3" creationId="{7F6C8BA1-7632-AAC4-43D3-560369734493}"/>
          </ac:picMkLst>
        </pc:picChg>
        <pc:picChg chg="add mod">
          <ac:chgData name="witaya chaison" userId="aafc0013979b2c41" providerId="Windows Live" clId="Web-{A747D307-1DD7-4D95-A95D-179DC7CFFF5F}" dt="2023-08-13T10:43:20.742" v="315" actId="14100"/>
          <ac:picMkLst>
            <pc:docMk/>
            <pc:sldMk cId="2516595024" sldId="271"/>
            <ac:picMk id="4" creationId="{82F01EE3-B990-7BDE-14D1-88371F80E5E2}"/>
          </ac:picMkLst>
        </pc:picChg>
        <pc:picChg chg="add mod">
          <ac:chgData name="witaya chaison" userId="aafc0013979b2c41" providerId="Windows Live" clId="Web-{A747D307-1DD7-4D95-A95D-179DC7CFFF5F}" dt="2023-08-13T10:43:37.008" v="318" actId="14100"/>
          <ac:picMkLst>
            <pc:docMk/>
            <pc:sldMk cId="2516595024" sldId="271"/>
            <ac:picMk id="5" creationId="{802009A4-8082-F45B-DB9D-4271C7884F13}"/>
          </ac:picMkLst>
        </pc:picChg>
      </pc:sldChg>
    </pc:docChg>
  </pc:docChgLst>
  <pc:docChgLst>
    <pc:chgData name="witaya chaison" userId="aafc0013979b2c41" providerId="Windows Live" clId="Web-{A17987A8-D389-4845-BEB4-C4C742CF1625}"/>
    <pc:docChg chg="modSld">
      <pc:chgData name="witaya chaison" userId="aafc0013979b2c41" providerId="Windows Live" clId="Web-{A17987A8-D389-4845-BEB4-C4C742CF1625}" dt="2023-08-12T08:38:38.263" v="154"/>
      <pc:docMkLst>
        <pc:docMk/>
      </pc:docMkLst>
      <pc:sldChg chg="modSp">
        <pc:chgData name="witaya chaison" userId="aafc0013979b2c41" providerId="Windows Live" clId="Web-{A17987A8-D389-4845-BEB4-C4C742CF1625}" dt="2023-08-12T08:37:30.057" v="135" actId="20577"/>
        <pc:sldMkLst>
          <pc:docMk/>
          <pc:sldMk cId="1286242780" sldId="256"/>
        </pc:sldMkLst>
        <pc:spChg chg="mod">
          <ac:chgData name="witaya chaison" userId="aafc0013979b2c41" providerId="Windows Live" clId="Web-{A17987A8-D389-4845-BEB4-C4C742CF1625}" dt="2023-08-12T08:37:30.057" v="135" actId="20577"/>
          <ac:spMkLst>
            <pc:docMk/>
            <pc:sldMk cId="1286242780" sldId="256"/>
            <ac:spMk id="5" creationId="{A977B38D-2F9E-E871-C006-6DD5227ACDCE}"/>
          </ac:spMkLst>
        </pc:spChg>
      </pc:sldChg>
      <pc:sldChg chg="modSp">
        <pc:chgData name="witaya chaison" userId="aafc0013979b2c41" providerId="Windows Live" clId="Web-{A17987A8-D389-4845-BEB4-C4C742CF1625}" dt="2023-08-12T08:38:28.059" v="151" actId="20577"/>
        <pc:sldMkLst>
          <pc:docMk/>
          <pc:sldMk cId="1660481495" sldId="257"/>
        </pc:sldMkLst>
        <pc:spChg chg="mod">
          <ac:chgData name="witaya chaison" userId="aafc0013979b2c41" providerId="Windows Live" clId="Web-{A17987A8-D389-4845-BEB4-C4C742CF1625}" dt="2023-08-12T08:38:28.059" v="151" actId="20577"/>
          <ac:spMkLst>
            <pc:docMk/>
            <pc:sldMk cId="1660481495" sldId="257"/>
            <ac:spMk id="9" creationId="{3EEB5798-5B8F-0F69-D18D-52E7300C0E8D}"/>
          </ac:spMkLst>
        </pc:spChg>
      </pc:sldChg>
      <pc:sldChg chg="modSp">
        <pc:chgData name="witaya chaison" userId="aafc0013979b2c41" providerId="Windows Live" clId="Web-{A17987A8-D389-4845-BEB4-C4C742CF1625}" dt="2023-08-12T08:33:21.362" v="87" actId="14100"/>
        <pc:sldMkLst>
          <pc:docMk/>
          <pc:sldMk cId="2233534377" sldId="263"/>
        </pc:sldMkLst>
        <pc:spChg chg="mod">
          <ac:chgData name="witaya chaison" userId="aafc0013979b2c41" providerId="Windows Live" clId="Web-{A17987A8-D389-4845-BEB4-C4C742CF1625}" dt="2023-08-12T08:33:21.362" v="87" actId="14100"/>
          <ac:spMkLst>
            <pc:docMk/>
            <pc:sldMk cId="2233534377" sldId="263"/>
            <ac:spMk id="4" creationId="{49351E7E-C36D-0390-907E-24D2971C2310}"/>
          </ac:spMkLst>
        </pc:spChg>
        <pc:spChg chg="mod">
          <ac:chgData name="witaya chaison" userId="aafc0013979b2c41" providerId="Windows Live" clId="Web-{A17987A8-D389-4845-BEB4-C4C742CF1625}" dt="2023-08-12T08:33:06.502" v="85" actId="20577"/>
          <ac:spMkLst>
            <pc:docMk/>
            <pc:sldMk cId="2233534377" sldId="263"/>
            <ac:spMk id="8" creationId="{D94707FC-8160-9B45-A2D6-5E274C4FC963}"/>
          </ac:spMkLst>
        </pc:spChg>
      </pc:sldChg>
      <pc:sldChg chg="modSp">
        <pc:chgData name="witaya chaison" userId="aafc0013979b2c41" providerId="Windows Live" clId="Web-{A17987A8-D389-4845-BEB4-C4C742CF1625}" dt="2023-08-12T08:09:20.036" v="28" actId="20577"/>
        <pc:sldMkLst>
          <pc:docMk/>
          <pc:sldMk cId="3594286720" sldId="265"/>
        </pc:sldMkLst>
        <pc:spChg chg="mod">
          <ac:chgData name="witaya chaison" userId="aafc0013979b2c41" providerId="Windows Live" clId="Web-{A17987A8-D389-4845-BEB4-C4C742CF1625}" dt="2023-08-12T08:09:20.036" v="28" actId="20577"/>
          <ac:spMkLst>
            <pc:docMk/>
            <pc:sldMk cId="3594286720" sldId="265"/>
            <ac:spMk id="4" creationId="{67C23F70-6ED5-3E08-2BCF-140D7C0028A3}"/>
          </ac:spMkLst>
        </pc:spChg>
      </pc:sldChg>
      <pc:sldChg chg="addSp modSp">
        <pc:chgData name="witaya chaison" userId="aafc0013979b2c41" providerId="Windows Live" clId="Web-{A17987A8-D389-4845-BEB4-C4C742CF1625}" dt="2023-08-12T08:09:04.051" v="26" actId="14100"/>
        <pc:sldMkLst>
          <pc:docMk/>
          <pc:sldMk cId="2521885725" sldId="267"/>
        </pc:sldMkLst>
        <pc:spChg chg="add mod">
          <ac:chgData name="witaya chaison" userId="aafc0013979b2c41" providerId="Windows Live" clId="Web-{A17987A8-D389-4845-BEB4-C4C742CF1625}" dt="2023-08-12T08:08:13.565" v="22" actId="1076"/>
          <ac:spMkLst>
            <pc:docMk/>
            <pc:sldMk cId="2521885725" sldId="267"/>
            <ac:spMk id="2" creationId="{6D5B427F-390B-5D19-888A-FC121AB75A45}"/>
          </ac:spMkLst>
        </pc:spChg>
        <pc:spChg chg="add mod">
          <ac:chgData name="witaya chaison" userId="aafc0013979b2c41" providerId="Windows Live" clId="Web-{A17987A8-D389-4845-BEB4-C4C742CF1625}" dt="2023-08-12T08:09:04.051" v="26" actId="14100"/>
          <ac:spMkLst>
            <pc:docMk/>
            <pc:sldMk cId="2521885725" sldId="267"/>
            <ac:spMk id="3" creationId="{67234002-59C0-4A6D-2355-20620617A64D}"/>
          </ac:spMkLst>
        </pc:spChg>
        <pc:spChg chg="mod">
          <ac:chgData name="witaya chaison" userId="aafc0013979b2c41" providerId="Windows Live" clId="Web-{A17987A8-D389-4845-BEB4-C4C742CF1625}" dt="2023-08-12T08:07:15.345" v="4"/>
          <ac:spMkLst>
            <pc:docMk/>
            <pc:sldMk cId="2521885725" sldId="267"/>
            <ac:spMk id="5" creationId="{534CB1E4-EAC6-D6A2-87BA-9D8F72B8623E}"/>
          </ac:spMkLst>
        </pc:spChg>
        <pc:picChg chg="mod">
          <ac:chgData name="witaya chaison" userId="aafc0013979b2c41" providerId="Windows Live" clId="Web-{A17987A8-D389-4845-BEB4-C4C742CF1625}" dt="2023-08-12T08:07:06.532" v="3" actId="1076"/>
          <ac:picMkLst>
            <pc:docMk/>
            <pc:sldMk cId="2521885725" sldId="267"/>
            <ac:picMk id="4" creationId="{64252294-6A7B-9932-D07C-E8183CA5D6BC}"/>
          </ac:picMkLst>
        </pc:picChg>
      </pc:sldChg>
      <pc:sldChg chg="modSp">
        <pc:chgData name="witaya chaison" userId="aafc0013979b2c41" providerId="Windows Live" clId="Web-{A17987A8-D389-4845-BEB4-C4C742CF1625}" dt="2023-08-12T08:06:38.843" v="1" actId="1076"/>
        <pc:sldMkLst>
          <pc:docMk/>
          <pc:sldMk cId="3454280189" sldId="268"/>
        </pc:sldMkLst>
        <pc:spChg chg="mod">
          <ac:chgData name="witaya chaison" userId="aafc0013979b2c41" providerId="Windows Live" clId="Web-{A17987A8-D389-4845-BEB4-C4C742CF1625}" dt="2023-08-12T08:06:38.843" v="1" actId="1076"/>
          <ac:spMkLst>
            <pc:docMk/>
            <pc:sldMk cId="3454280189" sldId="268"/>
            <ac:spMk id="2" creationId="{BD5B890E-5280-80D5-63D9-4A33F454866E}"/>
          </ac:spMkLst>
        </pc:spChg>
        <pc:picChg chg="mod">
          <ac:chgData name="witaya chaison" userId="aafc0013979b2c41" providerId="Windows Live" clId="Web-{A17987A8-D389-4845-BEB4-C4C742CF1625}" dt="2023-08-12T08:06:36.140" v="0" actId="1076"/>
          <ac:picMkLst>
            <pc:docMk/>
            <pc:sldMk cId="3454280189" sldId="268"/>
            <ac:picMk id="4" creationId="{FC931188-B0C6-C520-3484-039EB796B7B4}"/>
          </ac:picMkLst>
        </pc:picChg>
      </pc:sldChg>
      <pc:sldChg chg="addSp delSp modSp">
        <pc:chgData name="witaya chaison" userId="aafc0013979b2c41" providerId="Windows Live" clId="Web-{A17987A8-D389-4845-BEB4-C4C742CF1625}" dt="2023-08-12T08:38:38.263" v="154"/>
        <pc:sldMkLst>
          <pc:docMk/>
          <pc:sldMk cId="3478614531" sldId="269"/>
        </pc:sldMkLst>
        <pc:spChg chg="del">
          <ac:chgData name="witaya chaison" userId="aafc0013979b2c41" providerId="Windows Live" clId="Web-{A17987A8-D389-4845-BEB4-C4C742CF1625}" dt="2023-08-12T08:26:51.115" v="30"/>
          <ac:spMkLst>
            <pc:docMk/>
            <pc:sldMk cId="3478614531" sldId="269"/>
            <ac:spMk id="2" creationId="{482D80E4-533D-4145-D17B-B48CF650313A}"/>
          </ac:spMkLst>
        </pc:spChg>
        <pc:spChg chg="del">
          <ac:chgData name="witaya chaison" userId="aafc0013979b2c41" providerId="Windows Live" clId="Web-{A17987A8-D389-4845-BEB4-C4C742CF1625}" dt="2023-08-12T08:26:50.131" v="29"/>
          <ac:spMkLst>
            <pc:docMk/>
            <pc:sldMk cId="3478614531" sldId="269"/>
            <ac:spMk id="3" creationId="{2EB560F3-CED0-01B7-0BBE-74729BC902D9}"/>
          </ac:spMkLst>
        </pc:spChg>
        <pc:spChg chg="add del mod">
          <ac:chgData name="witaya chaison" userId="aafc0013979b2c41" providerId="Windows Live" clId="Web-{A17987A8-D389-4845-BEB4-C4C742CF1625}" dt="2023-08-12T08:26:57.663" v="33"/>
          <ac:spMkLst>
            <pc:docMk/>
            <pc:sldMk cId="3478614531" sldId="269"/>
            <ac:spMk id="4" creationId="{AE4BA9B2-DB19-A944-6827-FA44C1B130A5}"/>
          </ac:spMkLst>
        </pc:spChg>
        <pc:spChg chg="add del mod">
          <ac:chgData name="witaya chaison" userId="aafc0013979b2c41" providerId="Windows Live" clId="Web-{A17987A8-D389-4845-BEB4-C4C742CF1625}" dt="2023-08-12T08:27:38.711" v="36"/>
          <ac:spMkLst>
            <pc:docMk/>
            <pc:sldMk cId="3478614531" sldId="269"/>
            <ac:spMk id="5" creationId="{55965534-A7AD-EFF1-239A-D5028FC2416E}"/>
          </ac:spMkLst>
        </pc:spChg>
        <pc:spChg chg="add del mod">
          <ac:chgData name="witaya chaison" userId="aafc0013979b2c41" providerId="Windows Live" clId="Web-{A17987A8-D389-4845-BEB4-C4C742CF1625}" dt="2023-08-12T08:38:38.263" v="154"/>
          <ac:spMkLst>
            <pc:docMk/>
            <pc:sldMk cId="3478614531" sldId="269"/>
            <ac:spMk id="6" creationId="{B2D23660-0D1B-989C-E64F-73DE9320C398}"/>
          </ac:spMkLst>
        </pc:spChg>
      </pc:sldChg>
    </pc:docChg>
  </pc:docChgLst>
  <pc:docChgLst>
    <pc:chgData name="witaya chaison" userId="aafc0013979b2c41" providerId="Windows Live" clId="Web-{09A5D376-551F-4381-9A21-1988BA8D985B}"/>
    <pc:docChg chg="modSld">
      <pc:chgData name="witaya chaison" userId="aafc0013979b2c41" providerId="Windows Live" clId="Web-{09A5D376-551F-4381-9A21-1988BA8D985B}" dt="2023-08-14T02:57:32.081" v="104" actId="14100"/>
      <pc:docMkLst>
        <pc:docMk/>
      </pc:docMkLst>
      <pc:sldChg chg="addSp modSp">
        <pc:chgData name="witaya chaison" userId="aafc0013979b2c41" providerId="Windows Live" clId="Web-{09A5D376-551F-4381-9A21-1988BA8D985B}" dt="2023-08-14T02:57:32.081" v="104" actId="14100"/>
        <pc:sldMkLst>
          <pc:docMk/>
          <pc:sldMk cId="246126607" sldId="272"/>
        </pc:sldMkLst>
        <pc:spChg chg="add mod">
          <ac:chgData name="witaya chaison" userId="aafc0013979b2c41" providerId="Windows Live" clId="Web-{09A5D376-551F-4381-9A21-1988BA8D985B}" dt="2023-08-14T02:53:18.325" v="96" actId="20577"/>
          <ac:spMkLst>
            <pc:docMk/>
            <pc:sldMk cId="246126607" sldId="272"/>
            <ac:spMk id="2" creationId="{29698769-B7A4-26B3-E6E2-C315AFDD54CF}"/>
          </ac:spMkLst>
        </pc:spChg>
        <pc:picChg chg="add mod">
          <ac:chgData name="witaya chaison" userId="aafc0013979b2c41" providerId="Windows Live" clId="Web-{09A5D376-551F-4381-9A21-1988BA8D985B}" dt="2023-08-14T02:57:18.550" v="101" actId="1076"/>
          <ac:picMkLst>
            <pc:docMk/>
            <pc:sldMk cId="246126607" sldId="272"/>
            <ac:picMk id="3" creationId="{CCF9F32E-57BD-CF08-9645-E425461CF4F4}"/>
          </ac:picMkLst>
        </pc:picChg>
        <pc:picChg chg="add mod">
          <ac:chgData name="witaya chaison" userId="aafc0013979b2c41" providerId="Windows Live" clId="Web-{09A5D376-551F-4381-9A21-1988BA8D985B}" dt="2023-08-14T02:57:32.081" v="104" actId="14100"/>
          <ac:picMkLst>
            <pc:docMk/>
            <pc:sldMk cId="246126607" sldId="272"/>
            <ac:picMk id="4" creationId="{D676AC25-9917-4DD1-4853-B8F6E9DF4554}"/>
          </ac:picMkLst>
        </pc:picChg>
      </pc:sldChg>
    </pc:docChg>
  </pc:docChgLst>
  <pc:docChgLst>
    <pc:chgData name="witaya chaison" userId="aafc0013979b2c41" providerId="Windows Live" clId="Web-{630CDE18-C8F3-4683-B037-5E594D4FBBD4}"/>
    <pc:docChg chg="modSld sldOrd">
      <pc:chgData name="witaya chaison" userId="aafc0013979b2c41" providerId="Windows Live" clId="Web-{630CDE18-C8F3-4683-B037-5E594D4FBBD4}" dt="2023-07-11T05:43:31.440" v="513" actId="20577"/>
      <pc:docMkLst>
        <pc:docMk/>
      </pc:docMkLst>
      <pc:sldChg chg="addSp delSp modSp">
        <pc:chgData name="witaya chaison" userId="aafc0013979b2c41" providerId="Windows Live" clId="Web-{630CDE18-C8F3-4683-B037-5E594D4FBBD4}" dt="2023-07-11T04:46:13.752" v="190"/>
        <pc:sldMkLst>
          <pc:docMk/>
          <pc:sldMk cId="179795886" sldId="258"/>
        </pc:sldMkLst>
        <pc:picChg chg="add mod">
          <ac:chgData name="witaya chaison" userId="aafc0013979b2c41" providerId="Windows Live" clId="Web-{630CDE18-C8F3-4683-B037-5E594D4FBBD4}" dt="2023-07-11T04:35:57.487" v="3" actId="1076"/>
          <ac:picMkLst>
            <pc:docMk/>
            <pc:sldMk cId="179795886" sldId="258"/>
            <ac:picMk id="2" creationId="{71266C78-F79E-6591-9762-14038FDC3EC8}"/>
          </ac:picMkLst>
        </pc:picChg>
        <pc:picChg chg="add del mod">
          <ac:chgData name="witaya chaison" userId="aafc0013979b2c41" providerId="Windows Live" clId="Web-{630CDE18-C8F3-4683-B037-5E594D4FBBD4}" dt="2023-07-11T04:45:54.674" v="183"/>
          <ac:picMkLst>
            <pc:docMk/>
            <pc:sldMk cId="179795886" sldId="258"/>
            <ac:picMk id="3" creationId="{A45D1051-D70F-A3C5-3936-B60443E8BC5A}"/>
          </ac:picMkLst>
        </pc:picChg>
        <pc:picChg chg="add del mod">
          <ac:chgData name="witaya chaison" userId="aafc0013979b2c41" providerId="Windows Live" clId="Web-{630CDE18-C8F3-4683-B037-5E594D4FBBD4}" dt="2023-07-11T04:46:13.752" v="190"/>
          <ac:picMkLst>
            <pc:docMk/>
            <pc:sldMk cId="179795886" sldId="258"/>
            <ac:picMk id="5" creationId="{A7DEBB6E-019B-479A-81A9-109616D86295}"/>
          </ac:picMkLst>
        </pc:picChg>
      </pc:sldChg>
      <pc:sldChg chg="addSp modSp ord">
        <pc:chgData name="witaya chaison" userId="aafc0013979b2c41" providerId="Windows Live" clId="Web-{630CDE18-C8F3-4683-B037-5E594D4FBBD4}" dt="2023-07-11T04:50:31.586" v="240" actId="20577"/>
        <pc:sldMkLst>
          <pc:docMk/>
          <pc:sldMk cId="2658503667" sldId="260"/>
        </pc:sldMkLst>
        <pc:spChg chg="add mod">
          <ac:chgData name="witaya chaison" userId="aafc0013979b2c41" providerId="Windows Live" clId="Web-{630CDE18-C8F3-4683-B037-5E594D4FBBD4}" dt="2023-07-11T04:50:31.586" v="240" actId="20577"/>
          <ac:spMkLst>
            <pc:docMk/>
            <pc:sldMk cId="2658503667" sldId="260"/>
            <ac:spMk id="2" creationId="{317310C1-AED8-6731-2FF6-6D4131ACF8E5}"/>
          </ac:spMkLst>
        </pc:spChg>
        <pc:picChg chg="add mod">
          <ac:chgData name="witaya chaison" userId="aafc0013979b2c41" providerId="Windows Live" clId="Web-{630CDE18-C8F3-4683-B037-5E594D4FBBD4}" dt="2023-07-11T04:45:39.408" v="182" actId="1076"/>
          <ac:picMkLst>
            <pc:docMk/>
            <pc:sldMk cId="2658503667" sldId="260"/>
            <ac:picMk id="3" creationId="{8AC279BD-31C7-FA17-2347-15F409912043}"/>
          </ac:picMkLst>
        </pc:picChg>
        <pc:picChg chg="add mod">
          <ac:chgData name="witaya chaison" userId="aafc0013979b2c41" providerId="Windows Live" clId="Web-{630CDE18-C8F3-4683-B037-5E594D4FBBD4}" dt="2023-07-11T04:46:01.533" v="186" actId="14100"/>
          <ac:picMkLst>
            <pc:docMk/>
            <pc:sldMk cId="2658503667" sldId="260"/>
            <ac:picMk id="4" creationId="{7FEE060B-AEB0-183A-2D97-796BA3650F26}"/>
          </ac:picMkLst>
        </pc:picChg>
        <pc:picChg chg="add mod">
          <ac:chgData name="witaya chaison" userId="aafc0013979b2c41" providerId="Windows Live" clId="Web-{630CDE18-C8F3-4683-B037-5E594D4FBBD4}" dt="2023-07-11T04:50:03.241" v="226" actId="1076"/>
          <ac:picMkLst>
            <pc:docMk/>
            <pc:sldMk cId="2658503667" sldId="260"/>
            <ac:picMk id="5" creationId="{EDB0B1A2-64A0-9F98-0B9F-1E7503378AF8}"/>
          </ac:picMkLst>
        </pc:picChg>
      </pc:sldChg>
      <pc:sldChg chg="modSp">
        <pc:chgData name="witaya chaison" userId="aafc0013979b2c41" providerId="Windows Live" clId="Web-{630CDE18-C8F3-4683-B037-5E594D4FBBD4}" dt="2023-07-11T05:43:31.440" v="513" actId="20577"/>
        <pc:sldMkLst>
          <pc:docMk/>
          <pc:sldMk cId="668636959" sldId="264"/>
        </pc:sldMkLst>
        <pc:spChg chg="mod">
          <ac:chgData name="witaya chaison" userId="aafc0013979b2c41" providerId="Windows Live" clId="Web-{630CDE18-C8F3-4683-B037-5E594D4FBBD4}" dt="2023-07-11T05:43:31.440" v="513" actId="20577"/>
          <ac:spMkLst>
            <pc:docMk/>
            <pc:sldMk cId="668636959" sldId="264"/>
            <ac:spMk id="4" creationId="{749F6018-ADC6-6EE6-9FC9-BC1B1B1D33B9}"/>
          </ac:spMkLst>
        </pc:spChg>
      </pc:sldChg>
    </pc:docChg>
  </pc:docChgLst>
  <pc:docChgLst>
    <pc:chgData name="witaya chaison" userId="aafc0013979b2c41" providerId="Windows Live" clId="Web-{E103B550-C935-4A63-837D-C4BBC7267B7F}"/>
    <pc:docChg chg="modSld">
      <pc:chgData name="witaya chaison" userId="aafc0013979b2c41" providerId="Windows Live" clId="Web-{E103B550-C935-4A63-837D-C4BBC7267B7F}" dt="2023-08-14T05:08:23.551" v="109" actId="20577"/>
      <pc:docMkLst>
        <pc:docMk/>
      </pc:docMkLst>
      <pc:sldChg chg="modSp">
        <pc:chgData name="witaya chaison" userId="aafc0013979b2c41" providerId="Windows Live" clId="Web-{E103B550-C935-4A63-837D-C4BBC7267B7F}" dt="2023-08-14T04:48:16.600" v="86" actId="20577"/>
        <pc:sldMkLst>
          <pc:docMk/>
          <pc:sldMk cId="1949504266" sldId="275"/>
        </pc:sldMkLst>
        <pc:spChg chg="mod">
          <ac:chgData name="witaya chaison" userId="aafc0013979b2c41" providerId="Windows Live" clId="Web-{E103B550-C935-4A63-837D-C4BBC7267B7F}" dt="2023-08-14T04:48:16.600" v="86" actId="20577"/>
          <ac:spMkLst>
            <pc:docMk/>
            <pc:sldMk cId="1949504266" sldId="275"/>
            <ac:spMk id="2" creationId="{07A3989C-F836-B6CB-9695-E83B9E54CAB8}"/>
          </ac:spMkLst>
        </pc:spChg>
      </pc:sldChg>
      <pc:sldChg chg="addSp modSp">
        <pc:chgData name="witaya chaison" userId="aafc0013979b2c41" providerId="Windows Live" clId="Web-{E103B550-C935-4A63-837D-C4BBC7267B7F}" dt="2023-08-14T04:52:42.278" v="102" actId="20577"/>
        <pc:sldMkLst>
          <pc:docMk/>
          <pc:sldMk cId="397518544" sldId="276"/>
        </pc:sldMkLst>
        <pc:spChg chg="add mod">
          <ac:chgData name="witaya chaison" userId="aafc0013979b2c41" providerId="Windows Live" clId="Web-{E103B550-C935-4A63-837D-C4BBC7267B7F}" dt="2023-08-14T04:52:42.278" v="102" actId="20577"/>
          <ac:spMkLst>
            <pc:docMk/>
            <pc:sldMk cId="397518544" sldId="276"/>
            <ac:spMk id="2" creationId="{41F43728-92FE-CEBD-EC87-7DB44EEEAC31}"/>
          </ac:spMkLst>
        </pc:spChg>
      </pc:sldChg>
      <pc:sldChg chg="addSp modSp">
        <pc:chgData name="witaya chaison" userId="aafc0013979b2c41" providerId="Windows Live" clId="Web-{E103B550-C935-4A63-837D-C4BBC7267B7F}" dt="2023-08-14T05:08:23.551" v="109" actId="20577"/>
        <pc:sldMkLst>
          <pc:docMk/>
          <pc:sldMk cId="2427565677" sldId="277"/>
        </pc:sldMkLst>
        <pc:spChg chg="add mod">
          <ac:chgData name="witaya chaison" userId="aafc0013979b2c41" providerId="Windows Live" clId="Web-{E103B550-C935-4A63-837D-C4BBC7267B7F}" dt="2023-08-14T05:08:23.551" v="109" actId="20577"/>
          <ac:spMkLst>
            <pc:docMk/>
            <pc:sldMk cId="2427565677" sldId="277"/>
            <ac:spMk id="2" creationId="{5D075D19-EFD3-F318-0766-3EC2232DD8EC}"/>
          </ac:spMkLst>
        </pc:spChg>
      </pc:sldChg>
      <pc:sldChg chg="modSp">
        <pc:chgData name="witaya chaison" userId="aafc0013979b2c41" providerId="Windows Live" clId="Web-{E103B550-C935-4A63-837D-C4BBC7267B7F}" dt="2023-08-14T04:47:20.239" v="59" actId="20577"/>
        <pc:sldMkLst>
          <pc:docMk/>
          <pc:sldMk cId="913000525" sldId="279"/>
        </pc:sldMkLst>
        <pc:spChg chg="mod">
          <ac:chgData name="witaya chaison" userId="aafc0013979b2c41" providerId="Windows Live" clId="Web-{E103B550-C935-4A63-837D-C4BBC7267B7F}" dt="2023-08-14T04:46:40.285" v="44" actId="20577"/>
          <ac:spMkLst>
            <pc:docMk/>
            <pc:sldMk cId="913000525" sldId="279"/>
            <ac:spMk id="2" creationId="{56A5DD44-6783-4D99-426A-925E9588271A}"/>
          </ac:spMkLst>
        </pc:spChg>
        <pc:spChg chg="mod">
          <ac:chgData name="witaya chaison" userId="aafc0013979b2c41" providerId="Windows Live" clId="Web-{E103B550-C935-4A63-837D-C4BBC7267B7F}" dt="2023-08-14T04:47:08.723" v="55" actId="20577"/>
          <ac:spMkLst>
            <pc:docMk/>
            <pc:sldMk cId="913000525" sldId="279"/>
            <ac:spMk id="3" creationId="{FF36D043-0CA3-0088-0C3A-95BD4F01B756}"/>
          </ac:spMkLst>
        </pc:spChg>
        <pc:spChg chg="mod">
          <ac:chgData name="witaya chaison" userId="aafc0013979b2c41" providerId="Windows Live" clId="Web-{E103B550-C935-4A63-837D-C4BBC7267B7F}" dt="2023-08-14T04:46:29.504" v="41" actId="20577"/>
          <ac:spMkLst>
            <pc:docMk/>
            <pc:sldMk cId="913000525" sldId="279"/>
            <ac:spMk id="4" creationId="{2997F693-001F-C447-85A8-1E3C51FD8551}"/>
          </ac:spMkLst>
        </pc:spChg>
        <pc:spChg chg="mod">
          <ac:chgData name="witaya chaison" userId="aafc0013979b2c41" providerId="Windows Live" clId="Web-{E103B550-C935-4A63-837D-C4BBC7267B7F}" dt="2023-08-14T04:47:20.239" v="59" actId="20577"/>
          <ac:spMkLst>
            <pc:docMk/>
            <pc:sldMk cId="913000525" sldId="279"/>
            <ac:spMk id="5" creationId="{9FEB7096-DC17-BAF7-25F8-6215BB6A5303}"/>
          </ac:spMkLst>
        </pc:spChg>
        <pc:spChg chg="mod">
          <ac:chgData name="witaya chaison" userId="aafc0013979b2c41" providerId="Windows Live" clId="Web-{E103B550-C935-4A63-837D-C4BBC7267B7F}" dt="2023-08-14T04:46:23.691" v="37" actId="20577"/>
          <ac:spMkLst>
            <pc:docMk/>
            <pc:sldMk cId="913000525" sldId="279"/>
            <ac:spMk id="6" creationId="{B6CECC07-24F6-BFB3-6D39-176C6E6790DE}"/>
          </ac:spMkLst>
        </pc:spChg>
        <pc:spChg chg="mod">
          <ac:chgData name="witaya chaison" userId="aafc0013979b2c41" providerId="Windows Live" clId="Web-{E103B550-C935-4A63-837D-C4BBC7267B7F}" dt="2023-08-14T04:46:21.425" v="35" actId="20577"/>
          <ac:spMkLst>
            <pc:docMk/>
            <pc:sldMk cId="913000525" sldId="279"/>
            <ac:spMk id="7" creationId="{C50B04D3-055F-FFC7-C886-0C74E3E9E23C}"/>
          </ac:spMkLst>
        </pc:spChg>
      </pc:sldChg>
    </pc:docChg>
  </pc:docChgLst>
  <pc:docChgLst>
    <pc:chgData name="witaya chaison" userId="aafc0013979b2c41" providerId="Windows Live" clId="Web-{A6B64DD8-21BF-462E-AEBE-9BD0A1831D81}"/>
    <pc:docChg chg="modSld">
      <pc:chgData name="witaya chaison" userId="aafc0013979b2c41" providerId="Windows Live" clId="Web-{A6B64DD8-21BF-462E-AEBE-9BD0A1831D81}" dt="2023-08-15T08:21:37.616" v="67" actId="14100"/>
      <pc:docMkLst>
        <pc:docMk/>
      </pc:docMkLst>
      <pc:sldChg chg="addSp modSp">
        <pc:chgData name="witaya chaison" userId="aafc0013979b2c41" providerId="Windows Live" clId="Web-{A6B64DD8-21BF-462E-AEBE-9BD0A1831D81}" dt="2023-08-15T08:21:37.616" v="67" actId="14100"/>
        <pc:sldMkLst>
          <pc:docMk/>
          <pc:sldMk cId="4087487389" sldId="284"/>
        </pc:sldMkLst>
        <pc:spChg chg="add mod">
          <ac:chgData name="witaya chaison" userId="aafc0013979b2c41" providerId="Windows Live" clId="Web-{A6B64DD8-21BF-462E-AEBE-9BD0A1831D81}" dt="2023-08-15T08:21:37.616" v="67" actId="14100"/>
          <ac:spMkLst>
            <pc:docMk/>
            <pc:sldMk cId="4087487389" sldId="284"/>
            <ac:spMk id="3" creationId="{698C2D38-3A71-328F-70B4-BBA0025E1A19}"/>
          </ac:spMkLst>
        </pc:spChg>
        <pc:picChg chg="add mod">
          <ac:chgData name="witaya chaison" userId="aafc0013979b2c41" providerId="Windows Live" clId="Web-{A6B64DD8-21BF-462E-AEBE-9BD0A1831D81}" dt="2023-08-15T08:19:12.049" v="4" actId="1076"/>
          <ac:picMkLst>
            <pc:docMk/>
            <pc:sldMk cId="4087487389" sldId="284"/>
            <ac:picMk id="2" creationId="{4EBF9623-2DA8-5127-0870-EBD7D1E489C3}"/>
          </ac:picMkLst>
        </pc:picChg>
      </pc:sldChg>
    </pc:docChg>
  </pc:docChgLst>
  <pc:docChgLst>
    <pc:chgData name="witaya chaison" userId="aafc0013979b2c41" providerId="Windows Live" clId="Web-{D3C7A61D-7C5C-4F2C-95BD-0DD971039490}"/>
    <pc:docChg chg="addSld modSld">
      <pc:chgData name="witaya chaison" userId="aafc0013979b2c41" providerId="Windows Live" clId="Web-{D3C7A61D-7C5C-4F2C-95BD-0DD971039490}" dt="2023-08-14T04:44:32.154" v="90" actId="1076"/>
      <pc:docMkLst>
        <pc:docMk/>
      </pc:docMkLst>
      <pc:sldChg chg="addSp modSp">
        <pc:chgData name="witaya chaison" userId="aafc0013979b2c41" providerId="Windows Live" clId="Web-{D3C7A61D-7C5C-4F2C-95BD-0DD971039490}" dt="2023-08-14T04:41:11.353" v="23" actId="20577"/>
        <pc:sldMkLst>
          <pc:docMk/>
          <pc:sldMk cId="852516151" sldId="274"/>
        </pc:sldMkLst>
        <pc:spChg chg="add mod">
          <ac:chgData name="witaya chaison" userId="aafc0013979b2c41" providerId="Windows Live" clId="Web-{D3C7A61D-7C5C-4F2C-95BD-0DD971039490}" dt="2023-08-14T04:41:11.353" v="23" actId="20577"/>
          <ac:spMkLst>
            <pc:docMk/>
            <pc:sldMk cId="852516151" sldId="274"/>
            <ac:spMk id="2" creationId="{56A5DD44-6783-4D99-426A-925E9588271A}"/>
          </ac:spMkLst>
        </pc:spChg>
      </pc:sldChg>
      <pc:sldChg chg="addSp modSp">
        <pc:chgData name="witaya chaison" userId="aafc0013979b2c41" providerId="Windows Live" clId="Web-{D3C7A61D-7C5C-4F2C-95BD-0DD971039490}" dt="2023-08-14T04:44:32.154" v="90" actId="1076"/>
        <pc:sldMkLst>
          <pc:docMk/>
          <pc:sldMk cId="1949504266" sldId="275"/>
        </pc:sldMkLst>
        <pc:spChg chg="add mod">
          <ac:chgData name="witaya chaison" userId="aafc0013979b2c41" providerId="Windows Live" clId="Web-{D3C7A61D-7C5C-4F2C-95BD-0DD971039490}" dt="2023-08-14T04:44:32.154" v="90" actId="1076"/>
          <ac:spMkLst>
            <pc:docMk/>
            <pc:sldMk cId="1949504266" sldId="275"/>
            <ac:spMk id="2" creationId="{07A3989C-F836-B6CB-9695-E83B9E54CAB8}"/>
          </ac:spMkLst>
        </pc:spChg>
      </pc:sldChg>
      <pc:sldChg chg="add replId">
        <pc:chgData name="witaya chaison" userId="aafc0013979b2c41" providerId="Windows Live" clId="Web-{D3C7A61D-7C5C-4F2C-95BD-0DD971039490}" dt="2023-08-14T04:39:13.459" v="0"/>
        <pc:sldMkLst>
          <pc:docMk/>
          <pc:sldMk cId="397518544" sldId="276"/>
        </pc:sldMkLst>
      </pc:sldChg>
      <pc:sldChg chg="add replId">
        <pc:chgData name="witaya chaison" userId="aafc0013979b2c41" providerId="Windows Live" clId="Web-{D3C7A61D-7C5C-4F2C-95BD-0DD971039490}" dt="2023-08-14T04:39:14.084" v="1"/>
        <pc:sldMkLst>
          <pc:docMk/>
          <pc:sldMk cId="2427565677" sldId="277"/>
        </pc:sldMkLst>
      </pc:sldChg>
      <pc:sldChg chg="add replId">
        <pc:chgData name="witaya chaison" userId="aafc0013979b2c41" providerId="Windows Live" clId="Web-{D3C7A61D-7C5C-4F2C-95BD-0DD971039490}" dt="2023-08-14T04:39:14.522" v="2"/>
        <pc:sldMkLst>
          <pc:docMk/>
          <pc:sldMk cId="3084688893" sldId="278"/>
        </pc:sldMkLst>
      </pc:sldChg>
      <pc:sldChg chg="addSp modSp add replId">
        <pc:chgData name="witaya chaison" userId="aafc0013979b2c41" providerId="Windows Live" clId="Web-{D3C7A61D-7C5C-4F2C-95BD-0DD971039490}" dt="2023-08-14T04:44:07.951" v="79" actId="20577"/>
        <pc:sldMkLst>
          <pc:docMk/>
          <pc:sldMk cId="913000525" sldId="279"/>
        </pc:sldMkLst>
        <pc:spChg chg="mod">
          <ac:chgData name="witaya chaison" userId="aafc0013979b2c41" providerId="Windows Live" clId="Web-{D3C7A61D-7C5C-4F2C-95BD-0DD971039490}" dt="2023-08-14T04:43:32.731" v="63" actId="1076"/>
          <ac:spMkLst>
            <pc:docMk/>
            <pc:sldMk cId="913000525" sldId="279"/>
            <ac:spMk id="2" creationId="{56A5DD44-6783-4D99-426A-925E9588271A}"/>
          </ac:spMkLst>
        </pc:spChg>
        <pc:spChg chg="add mod">
          <ac:chgData name="witaya chaison" userId="aafc0013979b2c41" providerId="Windows Live" clId="Web-{D3C7A61D-7C5C-4F2C-95BD-0DD971039490}" dt="2023-08-14T04:41:49.963" v="32" actId="20577"/>
          <ac:spMkLst>
            <pc:docMk/>
            <pc:sldMk cId="913000525" sldId="279"/>
            <ac:spMk id="3" creationId="{FF36D043-0CA3-0088-0C3A-95BD4F01B756}"/>
          </ac:spMkLst>
        </pc:spChg>
        <pc:spChg chg="add mod">
          <ac:chgData name="witaya chaison" userId="aafc0013979b2c41" providerId="Windows Live" clId="Web-{D3C7A61D-7C5C-4F2C-95BD-0DD971039490}" dt="2023-08-14T04:43:08.527" v="53" actId="1076"/>
          <ac:spMkLst>
            <pc:docMk/>
            <pc:sldMk cId="913000525" sldId="279"/>
            <ac:spMk id="4" creationId="{2997F693-001F-C447-85A8-1E3C51FD8551}"/>
          </ac:spMkLst>
        </pc:spChg>
        <pc:spChg chg="add mod">
          <ac:chgData name="witaya chaison" userId="aafc0013979b2c41" providerId="Windows Live" clId="Web-{D3C7A61D-7C5C-4F2C-95BD-0DD971039490}" dt="2023-08-14T04:43:04.371" v="52" actId="20577"/>
          <ac:spMkLst>
            <pc:docMk/>
            <pc:sldMk cId="913000525" sldId="279"/>
            <ac:spMk id="5" creationId="{9FEB7096-DC17-BAF7-25F8-6215BB6A5303}"/>
          </ac:spMkLst>
        </pc:spChg>
        <pc:spChg chg="add mod">
          <ac:chgData name="witaya chaison" userId="aafc0013979b2c41" providerId="Windows Live" clId="Web-{D3C7A61D-7C5C-4F2C-95BD-0DD971039490}" dt="2023-08-14T04:43:38.090" v="64" actId="20577"/>
          <ac:spMkLst>
            <pc:docMk/>
            <pc:sldMk cId="913000525" sldId="279"/>
            <ac:spMk id="6" creationId="{B6CECC07-24F6-BFB3-6D39-176C6E6790DE}"/>
          </ac:spMkLst>
        </pc:spChg>
        <pc:spChg chg="add mod">
          <ac:chgData name="witaya chaison" userId="aafc0013979b2c41" providerId="Windows Live" clId="Web-{D3C7A61D-7C5C-4F2C-95BD-0DD971039490}" dt="2023-08-14T04:44:07.951" v="79" actId="20577"/>
          <ac:spMkLst>
            <pc:docMk/>
            <pc:sldMk cId="913000525" sldId="279"/>
            <ac:spMk id="7" creationId="{C50B04D3-055F-FFC7-C886-0C74E3E9E23C}"/>
          </ac:spMkLst>
        </pc:spChg>
      </pc:sldChg>
    </pc:docChg>
  </pc:docChgLst>
  <pc:docChgLst>
    <pc:chgData name="witaya chaison" userId="aafc0013979b2c41" providerId="Windows Live" clId="Web-{612147AD-890A-474C-99A3-CA1A674D3215}"/>
    <pc:docChg chg="modSld sldOrd">
      <pc:chgData name="witaya chaison" userId="aafc0013979b2c41" providerId="Windows Live" clId="Web-{612147AD-890A-474C-99A3-CA1A674D3215}" dt="2023-08-14T07:44:25.847" v="76"/>
      <pc:docMkLst>
        <pc:docMk/>
      </pc:docMkLst>
      <pc:sldChg chg="modSp ord">
        <pc:chgData name="witaya chaison" userId="aafc0013979b2c41" providerId="Windows Live" clId="Web-{612147AD-890A-474C-99A3-CA1A674D3215}" dt="2023-08-14T07:44:25.847" v="76"/>
        <pc:sldMkLst>
          <pc:docMk/>
          <pc:sldMk cId="913000525" sldId="279"/>
        </pc:sldMkLst>
        <pc:graphicFrameChg chg="mod modGraphic">
          <ac:chgData name="witaya chaison" userId="aafc0013979b2c41" providerId="Windows Live" clId="Web-{612147AD-890A-474C-99A3-CA1A674D3215}" dt="2023-08-14T07:44:25.847" v="76"/>
          <ac:graphicFrameMkLst>
            <pc:docMk/>
            <pc:sldMk cId="913000525" sldId="279"/>
            <ac:graphicFrameMk id="8" creationId="{FD2DA2F6-A973-10F9-DD37-ECEDF713DD20}"/>
          </ac:graphicFrameMkLst>
        </pc:graphicFrameChg>
      </pc:sldChg>
    </pc:docChg>
  </pc:docChgLst>
  <pc:docChgLst>
    <pc:chgData name="witaya chaison" userId="aafc0013979b2c41" providerId="Windows Live" clId="Web-{48E5CDD6-E30F-4171-9A37-71E8F3761009}"/>
    <pc:docChg chg="addSld modSld">
      <pc:chgData name="witaya chaison" userId="aafc0013979b2c41" providerId="Windows Live" clId="Web-{48E5CDD6-E30F-4171-9A37-71E8F3761009}" dt="2023-07-10T16:30:39.629" v="170" actId="20577"/>
      <pc:docMkLst>
        <pc:docMk/>
      </pc:docMkLst>
      <pc:sldChg chg="modSp">
        <pc:chgData name="witaya chaison" userId="aafc0013979b2c41" providerId="Windows Live" clId="Web-{48E5CDD6-E30F-4171-9A37-71E8F3761009}" dt="2023-07-10T16:30:24.769" v="167" actId="20577"/>
        <pc:sldMkLst>
          <pc:docMk/>
          <pc:sldMk cId="1660481495" sldId="257"/>
        </pc:sldMkLst>
        <pc:spChg chg="mod">
          <ac:chgData name="witaya chaison" userId="aafc0013979b2c41" providerId="Windows Live" clId="Web-{48E5CDD6-E30F-4171-9A37-71E8F3761009}" dt="2023-07-10T16:30:24.769" v="167" actId="20577"/>
          <ac:spMkLst>
            <pc:docMk/>
            <pc:sldMk cId="1660481495" sldId="257"/>
            <ac:spMk id="9" creationId="{3EEB5798-5B8F-0F69-D18D-52E7300C0E8D}"/>
          </ac:spMkLst>
        </pc:spChg>
      </pc:sldChg>
      <pc:sldChg chg="add replId">
        <pc:chgData name="witaya chaison" userId="aafc0013979b2c41" providerId="Windows Live" clId="Web-{48E5CDD6-E30F-4171-9A37-71E8F3761009}" dt="2023-07-10T16:10:17.153" v="0"/>
        <pc:sldMkLst>
          <pc:docMk/>
          <pc:sldMk cId="4064761969" sldId="259"/>
        </pc:sldMkLst>
      </pc:sldChg>
      <pc:sldChg chg="add replId">
        <pc:chgData name="witaya chaison" userId="aafc0013979b2c41" providerId="Windows Live" clId="Web-{48E5CDD6-E30F-4171-9A37-71E8F3761009}" dt="2023-07-10T16:10:17.684" v="1"/>
        <pc:sldMkLst>
          <pc:docMk/>
          <pc:sldMk cId="2658503667" sldId="260"/>
        </pc:sldMkLst>
      </pc:sldChg>
      <pc:sldChg chg="add replId">
        <pc:chgData name="witaya chaison" userId="aafc0013979b2c41" providerId="Windows Live" clId="Web-{48E5CDD6-E30F-4171-9A37-71E8F3761009}" dt="2023-07-10T16:10:17.934" v="2"/>
        <pc:sldMkLst>
          <pc:docMk/>
          <pc:sldMk cId="3662573419" sldId="261"/>
        </pc:sldMkLst>
      </pc:sldChg>
      <pc:sldChg chg="modSp add replId">
        <pc:chgData name="witaya chaison" userId="aafc0013979b2c41" providerId="Windows Live" clId="Web-{48E5CDD6-E30F-4171-9A37-71E8F3761009}" dt="2023-07-10T16:30:39.629" v="170" actId="20577"/>
        <pc:sldMkLst>
          <pc:docMk/>
          <pc:sldMk cId="2826608778" sldId="262"/>
        </pc:sldMkLst>
        <pc:spChg chg="mod">
          <ac:chgData name="witaya chaison" userId="aafc0013979b2c41" providerId="Windows Live" clId="Web-{48E5CDD6-E30F-4171-9A37-71E8F3761009}" dt="2023-07-10T16:30:39.629" v="170" actId="20577"/>
          <ac:spMkLst>
            <pc:docMk/>
            <pc:sldMk cId="2826608778" sldId="262"/>
            <ac:spMk id="9" creationId="{3EEB5798-5B8F-0F69-D18D-52E7300C0E8D}"/>
          </ac:spMkLst>
        </pc:spChg>
      </pc:sldChg>
    </pc:docChg>
  </pc:docChgLst>
  <pc:docChgLst>
    <pc:chgData name="witaya chaison" userId="aafc0013979b2c41" providerId="Windows Live" clId="Web-{651ACC49-CE4E-4DAE-A007-4DE0304F611D}"/>
    <pc:docChg chg="addSld modSld">
      <pc:chgData name="witaya chaison" userId="aafc0013979b2c41" providerId="Windows Live" clId="Web-{651ACC49-CE4E-4DAE-A007-4DE0304F611D}" dt="2023-07-10T23:45:45.288" v="574" actId="20577"/>
      <pc:docMkLst>
        <pc:docMk/>
      </pc:docMkLst>
      <pc:sldChg chg="modSp">
        <pc:chgData name="witaya chaison" userId="aafc0013979b2c41" providerId="Windows Live" clId="Web-{651ACC49-CE4E-4DAE-A007-4DE0304F611D}" dt="2023-07-10T22:50:26.817" v="29" actId="20577"/>
        <pc:sldMkLst>
          <pc:docMk/>
          <pc:sldMk cId="1286242780" sldId="256"/>
        </pc:sldMkLst>
        <pc:spChg chg="mod">
          <ac:chgData name="witaya chaison" userId="aafc0013979b2c41" providerId="Windows Live" clId="Web-{651ACC49-CE4E-4DAE-A007-4DE0304F611D}" dt="2023-07-10T22:50:26.817" v="29" actId="20577"/>
          <ac:spMkLst>
            <pc:docMk/>
            <pc:sldMk cId="1286242780" sldId="256"/>
            <ac:spMk id="5" creationId="{A977B38D-2F9E-E871-C006-6DD5227ACDCE}"/>
          </ac:spMkLst>
        </pc:spChg>
      </pc:sldChg>
      <pc:sldChg chg="modSp">
        <pc:chgData name="witaya chaison" userId="aafc0013979b2c41" providerId="Windows Live" clId="Web-{651ACC49-CE4E-4DAE-A007-4DE0304F611D}" dt="2023-07-10T22:49:36.222" v="18" actId="20577"/>
        <pc:sldMkLst>
          <pc:docMk/>
          <pc:sldMk cId="1660481495" sldId="257"/>
        </pc:sldMkLst>
        <pc:spChg chg="mod">
          <ac:chgData name="witaya chaison" userId="aafc0013979b2c41" providerId="Windows Live" clId="Web-{651ACC49-CE4E-4DAE-A007-4DE0304F611D}" dt="2023-07-10T22:49:36.222" v="18" actId="20577"/>
          <ac:spMkLst>
            <pc:docMk/>
            <pc:sldMk cId="1660481495" sldId="257"/>
            <ac:spMk id="9" creationId="{3EEB5798-5B8F-0F69-D18D-52E7300C0E8D}"/>
          </ac:spMkLst>
        </pc:spChg>
      </pc:sldChg>
      <pc:sldChg chg="addSp delSp modSp">
        <pc:chgData name="witaya chaison" userId="aafc0013979b2c41" providerId="Windows Live" clId="Web-{651ACC49-CE4E-4DAE-A007-4DE0304F611D}" dt="2023-07-10T23:07:33.459" v="180" actId="1076"/>
        <pc:sldMkLst>
          <pc:docMk/>
          <pc:sldMk cId="179795886" sldId="258"/>
        </pc:sldMkLst>
        <pc:spChg chg="del">
          <ac:chgData name="witaya chaison" userId="aafc0013979b2c41" providerId="Windows Live" clId="Web-{651ACC49-CE4E-4DAE-A007-4DE0304F611D}" dt="2023-07-10T22:59:00.161" v="76"/>
          <ac:spMkLst>
            <pc:docMk/>
            <pc:sldMk cId="179795886" sldId="258"/>
            <ac:spMk id="2" creationId="{A24AF12B-B31D-D339-AAC8-2C1F51B6F31C}"/>
          </ac:spMkLst>
        </pc:spChg>
        <pc:spChg chg="del">
          <ac:chgData name="witaya chaison" userId="aafc0013979b2c41" providerId="Windows Live" clId="Web-{651ACC49-CE4E-4DAE-A007-4DE0304F611D}" dt="2023-07-10T22:58:58.817" v="75"/>
          <ac:spMkLst>
            <pc:docMk/>
            <pc:sldMk cId="179795886" sldId="258"/>
            <ac:spMk id="3" creationId="{3FA6275E-1F11-8D14-84A7-460C5094C810}"/>
          </ac:spMkLst>
        </pc:spChg>
        <pc:spChg chg="add mod">
          <ac:chgData name="witaya chaison" userId="aafc0013979b2c41" providerId="Windows Live" clId="Web-{651ACC49-CE4E-4DAE-A007-4DE0304F611D}" dt="2023-07-10T23:07:33.459" v="180" actId="1076"/>
          <ac:spMkLst>
            <pc:docMk/>
            <pc:sldMk cId="179795886" sldId="258"/>
            <ac:spMk id="4" creationId="{9C3313BE-80D8-DCFF-B770-6776FF2BB1A4}"/>
          </ac:spMkLst>
        </pc:spChg>
      </pc:sldChg>
      <pc:sldChg chg="addSp delSp modSp">
        <pc:chgData name="witaya chaison" userId="aafc0013979b2c41" providerId="Windows Live" clId="Web-{651ACC49-CE4E-4DAE-A007-4DE0304F611D}" dt="2023-07-10T23:43:55.160" v="536" actId="14100"/>
        <pc:sldMkLst>
          <pc:docMk/>
          <pc:sldMk cId="4064761969" sldId="259"/>
        </pc:sldMkLst>
        <pc:spChg chg="del">
          <ac:chgData name="witaya chaison" userId="aafc0013979b2c41" providerId="Windows Live" clId="Web-{651ACC49-CE4E-4DAE-A007-4DE0304F611D}" dt="2023-07-10T23:08:52.028" v="182"/>
          <ac:spMkLst>
            <pc:docMk/>
            <pc:sldMk cId="4064761969" sldId="259"/>
            <ac:spMk id="2" creationId="{A24AF12B-B31D-D339-AAC8-2C1F51B6F31C}"/>
          </ac:spMkLst>
        </pc:spChg>
        <pc:spChg chg="del">
          <ac:chgData name="witaya chaison" userId="aafc0013979b2c41" providerId="Windows Live" clId="Web-{651ACC49-CE4E-4DAE-A007-4DE0304F611D}" dt="2023-07-10T23:08:38.480" v="181"/>
          <ac:spMkLst>
            <pc:docMk/>
            <pc:sldMk cId="4064761969" sldId="259"/>
            <ac:spMk id="3" creationId="{3FA6275E-1F11-8D14-84A7-460C5094C810}"/>
          </ac:spMkLst>
        </pc:spChg>
        <pc:spChg chg="add mod">
          <ac:chgData name="witaya chaison" userId="aafc0013979b2c41" providerId="Windows Live" clId="Web-{651ACC49-CE4E-4DAE-A007-4DE0304F611D}" dt="2023-07-10T23:37:23.191" v="455" actId="20577"/>
          <ac:spMkLst>
            <pc:docMk/>
            <pc:sldMk cId="4064761969" sldId="259"/>
            <ac:spMk id="4" creationId="{749F6018-ADC6-6EE6-9FC9-BC1B1B1D33B9}"/>
          </ac:spMkLst>
        </pc:spChg>
        <pc:spChg chg="add mod">
          <ac:chgData name="witaya chaison" userId="aafc0013979b2c41" providerId="Windows Live" clId="Web-{651ACC49-CE4E-4DAE-A007-4DE0304F611D}" dt="2023-07-10T23:43:10.076" v="529" actId="1076"/>
          <ac:spMkLst>
            <pc:docMk/>
            <pc:sldMk cId="4064761969" sldId="259"/>
            <ac:spMk id="6" creationId="{6530052D-9325-A284-A67D-84C8592292EE}"/>
          </ac:spMkLst>
        </pc:spChg>
        <pc:picChg chg="add mod">
          <ac:chgData name="witaya chaison" userId="aafc0013979b2c41" providerId="Windows Live" clId="Web-{651ACC49-CE4E-4DAE-A007-4DE0304F611D}" dt="2023-07-10T23:37:32.722" v="459" actId="1076"/>
          <ac:picMkLst>
            <pc:docMk/>
            <pc:sldMk cId="4064761969" sldId="259"/>
            <ac:picMk id="5" creationId="{ADF6FE27-17EB-A890-BD88-CD37A4227550}"/>
          </ac:picMkLst>
        </pc:picChg>
        <pc:picChg chg="add mod">
          <ac:chgData name="witaya chaison" userId="aafc0013979b2c41" providerId="Windows Live" clId="Web-{651ACC49-CE4E-4DAE-A007-4DE0304F611D}" dt="2023-07-10T23:43:18.592" v="533" actId="14100"/>
          <ac:picMkLst>
            <pc:docMk/>
            <pc:sldMk cId="4064761969" sldId="259"/>
            <ac:picMk id="7" creationId="{29FB9B06-0A37-7878-6E10-B7D65ABBEF32}"/>
          </ac:picMkLst>
        </pc:picChg>
        <pc:picChg chg="add mod">
          <ac:chgData name="witaya chaison" userId="aafc0013979b2c41" providerId="Windows Live" clId="Web-{651ACC49-CE4E-4DAE-A007-4DE0304F611D}" dt="2023-07-10T23:43:55.160" v="536" actId="14100"/>
          <ac:picMkLst>
            <pc:docMk/>
            <pc:sldMk cId="4064761969" sldId="259"/>
            <ac:picMk id="8" creationId="{7EE253FB-31DB-92E0-DD82-6A6DA039A4E2}"/>
          </ac:picMkLst>
        </pc:picChg>
      </pc:sldChg>
      <pc:sldChg chg="addSp delSp modSp">
        <pc:chgData name="witaya chaison" userId="aafc0013979b2c41" providerId="Windows Live" clId="Web-{651ACC49-CE4E-4DAE-A007-4DE0304F611D}" dt="2023-07-10T23:11:53.361" v="265"/>
        <pc:sldMkLst>
          <pc:docMk/>
          <pc:sldMk cId="2658503667" sldId="260"/>
        </pc:sldMkLst>
        <pc:spChg chg="del">
          <ac:chgData name="witaya chaison" userId="aafc0013979b2c41" providerId="Windows Live" clId="Web-{651ACC49-CE4E-4DAE-A007-4DE0304F611D}" dt="2023-07-10T23:11:42.345" v="259"/>
          <ac:spMkLst>
            <pc:docMk/>
            <pc:sldMk cId="2658503667" sldId="260"/>
            <ac:spMk id="2" creationId="{A24AF12B-B31D-D339-AAC8-2C1F51B6F31C}"/>
          </ac:spMkLst>
        </pc:spChg>
        <pc:spChg chg="del">
          <ac:chgData name="witaya chaison" userId="aafc0013979b2c41" providerId="Windows Live" clId="Web-{651ACC49-CE4E-4DAE-A007-4DE0304F611D}" dt="2023-07-10T23:11:32.158" v="250"/>
          <ac:spMkLst>
            <pc:docMk/>
            <pc:sldMk cId="2658503667" sldId="260"/>
            <ac:spMk id="3" creationId="{3FA6275E-1F11-8D14-84A7-460C5094C810}"/>
          </ac:spMkLst>
        </pc:spChg>
        <pc:spChg chg="add del mod">
          <ac:chgData name="witaya chaison" userId="aafc0013979b2c41" providerId="Windows Live" clId="Web-{651ACC49-CE4E-4DAE-A007-4DE0304F611D}" dt="2023-07-10T23:11:40.595" v="258"/>
          <ac:spMkLst>
            <pc:docMk/>
            <pc:sldMk cId="2658503667" sldId="260"/>
            <ac:spMk id="9" creationId="{C8C344FE-B5D2-2CC8-C8D3-3CA9099F5CAB}"/>
          </ac:spMkLst>
        </pc:spChg>
        <pc:spChg chg="add del mod">
          <ac:chgData name="witaya chaison" userId="aafc0013979b2c41" providerId="Windows Live" clId="Web-{651ACC49-CE4E-4DAE-A007-4DE0304F611D}" dt="2023-07-10T23:11:53.361" v="265"/>
          <ac:spMkLst>
            <pc:docMk/>
            <pc:sldMk cId="2658503667" sldId="260"/>
            <ac:spMk id="11" creationId="{CF96D117-C12A-DAF6-D8E7-E3B866A85FAE}"/>
          </ac:spMkLst>
        </pc:spChg>
        <pc:picChg chg="add del mod ord">
          <ac:chgData name="witaya chaison" userId="aafc0013979b2c41" providerId="Windows Live" clId="Web-{651ACC49-CE4E-4DAE-A007-4DE0304F611D}" dt="2023-07-10T23:11:43.861" v="260"/>
          <ac:picMkLst>
            <pc:docMk/>
            <pc:sldMk cId="2658503667" sldId="260"/>
            <ac:picMk id="4" creationId="{D84123F9-5CBF-8300-40C7-DD2CEC96CA2B}"/>
          </ac:picMkLst>
        </pc:picChg>
        <pc:picChg chg="add del mod">
          <ac:chgData name="witaya chaison" userId="aafc0013979b2c41" providerId="Windows Live" clId="Web-{651ACC49-CE4E-4DAE-A007-4DE0304F611D}" dt="2023-07-10T23:11:51.314" v="264"/>
          <ac:picMkLst>
            <pc:docMk/>
            <pc:sldMk cId="2658503667" sldId="260"/>
            <ac:picMk id="5" creationId="{2D9A03A5-881B-CDF4-FF71-3D509151E458}"/>
          </ac:picMkLst>
        </pc:picChg>
        <pc:picChg chg="add del mod">
          <ac:chgData name="witaya chaison" userId="aafc0013979b2c41" providerId="Windows Live" clId="Web-{651ACC49-CE4E-4DAE-A007-4DE0304F611D}" dt="2023-07-10T23:11:51.314" v="263"/>
          <ac:picMkLst>
            <pc:docMk/>
            <pc:sldMk cId="2658503667" sldId="260"/>
            <ac:picMk id="6" creationId="{41E999E5-92C4-99D6-7B14-1E1222ED7290}"/>
          </ac:picMkLst>
        </pc:picChg>
        <pc:picChg chg="add del mod">
          <ac:chgData name="witaya chaison" userId="aafc0013979b2c41" providerId="Windows Live" clId="Web-{651ACC49-CE4E-4DAE-A007-4DE0304F611D}" dt="2023-07-10T23:11:51.314" v="262"/>
          <ac:picMkLst>
            <pc:docMk/>
            <pc:sldMk cId="2658503667" sldId="260"/>
            <ac:picMk id="7" creationId="{3CD41817-69A6-172B-0B2C-1D64997774F1}"/>
          </ac:picMkLst>
        </pc:picChg>
        <pc:picChg chg="add del mod">
          <ac:chgData name="witaya chaison" userId="aafc0013979b2c41" providerId="Windows Live" clId="Web-{651ACC49-CE4E-4DAE-A007-4DE0304F611D}" dt="2023-07-10T23:11:51.314" v="261"/>
          <ac:picMkLst>
            <pc:docMk/>
            <pc:sldMk cId="2658503667" sldId="260"/>
            <ac:picMk id="8" creationId="{D9B1E6C4-400D-1179-F5A5-3A57931598AE}"/>
          </ac:picMkLst>
        </pc:picChg>
      </pc:sldChg>
      <pc:sldChg chg="addSp modSp">
        <pc:chgData name="witaya chaison" userId="aafc0013979b2c41" providerId="Windows Live" clId="Web-{651ACC49-CE4E-4DAE-A007-4DE0304F611D}" dt="2023-07-10T22:53:27.885" v="57" actId="20577"/>
        <pc:sldMkLst>
          <pc:docMk/>
          <pc:sldMk cId="2826608778" sldId="262"/>
        </pc:sldMkLst>
        <pc:spChg chg="mod">
          <ac:chgData name="witaya chaison" userId="aafc0013979b2c41" providerId="Windows Live" clId="Web-{651ACC49-CE4E-4DAE-A007-4DE0304F611D}" dt="2023-07-10T22:53:27.885" v="57" actId="20577"/>
          <ac:spMkLst>
            <pc:docMk/>
            <pc:sldMk cId="2826608778" sldId="262"/>
            <ac:spMk id="9" creationId="{3EEB5798-5B8F-0F69-D18D-52E7300C0E8D}"/>
          </ac:spMkLst>
        </pc:spChg>
        <pc:picChg chg="add mod">
          <ac:chgData name="witaya chaison" userId="aafc0013979b2c41" providerId="Windows Live" clId="Web-{651ACC49-CE4E-4DAE-A007-4DE0304F611D}" dt="2023-07-10T22:53:20.307" v="53" actId="1076"/>
          <ac:picMkLst>
            <pc:docMk/>
            <pc:sldMk cId="2826608778" sldId="262"/>
            <ac:picMk id="2" creationId="{E6473949-093D-F248-4B92-22CAAFA72113}"/>
          </ac:picMkLst>
        </pc:picChg>
      </pc:sldChg>
      <pc:sldChg chg="addSp delSp modSp new">
        <pc:chgData name="witaya chaison" userId="aafc0013979b2c41" providerId="Windows Live" clId="Web-{651ACC49-CE4E-4DAE-A007-4DE0304F611D}" dt="2023-07-10T23:45:06.615" v="555" actId="1076"/>
        <pc:sldMkLst>
          <pc:docMk/>
          <pc:sldMk cId="2233534377" sldId="263"/>
        </pc:sldMkLst>
        <pc:spChg chg="del">
          <ac:chgData name="witaya chaison" userId="aafc0013979b2c41" providerId="Windows Live" clId="Web-{651ACC49-CE4E-4DAE-A007-4DE0304F611D}" dt="2023-07-10T22:55:00.013" v="59"/>
          <ac:spMkLst>
            <pc:docMk/>
            <pc:sldMk cId="2233534377" sldId="263"/>
            <ac:spMk id="2" creationId="{2E42D8B2-2C60-FDA8-88EF-A9D3BCA3FF25}"/>
          </ac:spMkLst>
        </pc:spChg>
        <pc:spChg chg="del">
          <ac:chgData name="witaya chaison" userId="aafc0013979b2c41" providerId="Windows Live" clId="Web-{651ACC49-CE4E-4DAE-A007-4DE0304F611D}" dt="2023-07-10T22:55:01.544" v="60"/>
          <ac:spMkLst>
            <pc:docMk/>
            <pc:sldMk cId="2233534377" sldId="263"/>
            <ac:spMk id="3" creationId="{AE2EDBFA-7D40-8940-69C3-4927890443C9}"/>
          </ac:spMkLst>
        </pc:spChg>
        <pc:spChg chg="add mod">
          <ac:chgData name="witaya chaison" userId="aafc0013979b2c41" providerId="Windows Live" clId="Web-{651ACC49-CE4E-4DAE-A007-4DE0304F611D}" dt="2023-07-10T22:55:42.358" v="74" actId="20577"/>
          <ac:spMkLst>
            <pc:docMk/>
            <pc:sldMk cId="2233534377" sldId="263"/>
            <ac:spMk id="4" creationId="{49351E7E-C36D-0390-907E-24D2971C2310}"/>
          </ac:spMkLst>
        </pc:spChg>
        <pc:spChg chg="add mod">
          <ac:chgData name="witaya chaison" userId="aafc0013979b2c41" providerId="Windows Live" clId="Web-{651ACC49-CE4E-4DAE-A007-4DE0304F611D}" dt="2023-07-10T23:45:06.615" v="555" actId="1076"/>
          <ac:spMkLst>
            <pc:docMk/>
            <pc:sldMk cId="2233534377" sldId="263"/>
            <ac:spMk id="8" creationId="{D94707FC-8160-9B45-A2D6-5E274C4FC963}"/>
          </ac:spMkLst>
        </pc:spChg>
        <pc:picChg chg="add mod">
          <ac:chgData name="witaya chaison" userId="aafc0013979b2c41" providerId="Windows Live" clId="Web-{651ACC49-CE4E-4DAE-A007-4DE0304F611D}" dt="2023-07-10T23:41:40.449" v="526" actId="14100"/>
          <ac:picMkLst>
            <pc:docMk/>
            <pc:sldMk cId="2233534377" sldId="263"/>
            <ac:picMk id="5" creationId="{3EA82C0B-9D04-42BE-1DEC-0FD58982BEC0}"/>
          </ac:picMkLst>
        </pc:picChg>
        <pc:picChg chg="add mod">
          <ac:chgData name="witaya chaison" userId="aafc0013979b2c41" providerId="Windows Live" clId="Web-{651ACC49-CE4E-4DAE-A007-4DE0304F611D}" dt="2023-07-10T23:41:44.886" v="528" actId="14100"/>
          <ac:picMkLst>
            <pc:docMk/>
            <pc:sldMk cId="2233534377" sldId="263"/>
            <ac:picMk id="6" creationId="{387664C4-C2F2-C6CD-0F6C-8F413172CB2F}"/>
          </ac:picMkLst>
        </pc:picChg>
        <pc:cxnChg chg="add mod">
          <ac:chgData name="witaya chaison" userId="aafc0013979b2c41" providerId="Windows Live" clId="Web-{651ACC49-CE4E-4DAE-A007-4DE0304F611D}" dt="2023-07-10T23:44:36.942" v="541" actId="1076"/>
          <ac:cxnSpMkLst>
            <pc:docMk/>
            <pc:sldMk cId="2233534377" sldId="263"/>
            <ac:cxnSpMk id="7" creationId="{9BF465AD-C740-3D2B-AE91-FDC9E4995B5B}"/>
          </ac:cxnSpMkLst>
        </pc:cxnChg>
      </pc:sldChg>
      <pc:sldChg chg="modSp add replId">
        <pc:chgData name="witaya chaison" userId="aafc0013979b2c41" providerId="Windows Live" clId="Web-{651ACC49-CE4E-4DAE-A007-4DE0304F611D}" dt="2023-07-10T23:45:45.288" v="574" actId="20577"/>
        <pc:sldMkLst>
          <pc:docMk/>
          <pc:sldMk cId="668636959" sldId="264"/>
        </pc:sldMkLst>
        <pc:spChg chg="mod">
          <ac:chgData name="witaya chaison" userId="aafc0013979b2c41" providerId="Windows Live" clId="Web-{651ACC49-CE4E-4DAE-A007-4DE0304F611D}" dt="2023-07-10T23:45:45.288" v="574" actId="20577"/>
          <ac:spMkLst>
            <pc:docMk/>
            <pc:sldMk cId="668636959" sldId="264"/>
            <ac:spMk id="4" creationId="{749F6018-ADC6-6EE6-9FC9-BC1B1B1D33B9}"/>
          </ac:spMkLst>
        </pc:spChg>
      </pc:sldChg>
    </pc:docChg>
  </pc:docChgLst>
  <pc:docChgLst>
    <pc:chgData name="witaya chaison" userId="aafc0013979b2c41" providerId="Windows Live" clId="Web-{9DBB64F6-D150-45BB-886C-FC85D4342CA8}"/>
    <pc:docChg chg="addSld modSld sldOrd">
      <pc:chgData name="witaya chaison" userId="aafc0013979b2c41" providerId="Windows Live" clId="Web-{9DBB64F6-D150-45BB-886C-FC85D4342CA8}" dt="2023-08-12T16:37:23.704" v="24"/>
      <pc:docMkLst>
        <pc:docMk/>
      </pc:docMkLst>
      <pc:sldChg chg="modSp">
        <pc:chgData name="witaya chaison" userId="aafc0013979b2c41" providerId="Windows Live" clId="Web-{9DBB64F6-D150-45BB-886C-FC85D4342CA8}" dt="2023-08-12T16:35:17.311" v="6" actId="20577"/>
        <pc:sldMkLst>
          <pc:docMk/>
          <pc:sldMk cId="1286242780" sldId="256"/>
        </pc:sldMkLst>
        <pc:spChg chg="mod">
          <ac:chgData name="witaya chaison" userId="aafc0013979b2c41" providerId="Windows Live" clId="Web-{9DBB64F6-D150-45BB-886C-FC85D4342CA8}" dt="2023-08-12T16:35:17.311" v="6" actId="20577"/>
          <ac:spMkLst>
            <pc:docMk/>
            <pc:sldMk cId="1286242780" sldId="256"/>
            <ac:spMk id="5" creationId="{A977B38D-2F9E-E871-C006-6DD5227ACDCE}"/>
          </ac:spMkLst>
        </pc:spChg>
      </pc:sldChg>
      <pc:sldChg chg="modSp">
        <pc:chgData name="witaya chaison" userId="aafc0013979b2c41" providerId="Windows Live" clId="Web-{9DBB64F6-D150-45BB-886C-FC85D4342CA8}" dt="2023-08-12T16:35:03.232" v="2" actId="20577"/>
        <pc:sldMkLst>
          <pc:docMk/>
          <pc:sldMk cId="1660481495" sldId="257"/>
        </pc:sldMkLst>
        <pc:spChg chg="mod">
          <ac:chgData name="witaya chaison" userId="aafc0013979b2c41" providerId="Windows Live" clId="Web-{9DBB64F6-D150-45BB-886C-FC85D4342CA8}" dt="2023-08-12T16:35:03.232" v="2" actId="20577"/>
          <ac:spMkLst>
            <pc:docMk/>
            <pc:sldMk cId="1660481495" sldId="257"/>
            <ac:spMk id="9" creationId="{3EEB5798-5B8F-0F69-D18D-52E7300C0E8D}"/>
          </ac:spMkLst>
        </pc:spChg>
      </pc:sldChg>
      <pc:sldChg chg="addSp modSp ord">
        <pc:chgData name="witaya chaison" userId="aafc0013979b2c41" providerId="Windows Live" clId="Web-{9DBB64F6-D150-45BB-886C-FC85D4342CA8}" dt="2023-08-12T16:36:55.407" v="17"/>
        <pc:sldMkLst>
          <pc:docMk/>
          <pc:sldMk cId="3478614531" sldId="269"/>
        </pc:sldMkLst>
        <pc:spChg chg="add mod">
          <ac:chgData name="witaya chaison" userId="aafc0013979b2c41" providerId="Windows Live" clId="Web-{9DBB64F6-D150-45BB-886C-FC85D4342CA8}" dt="2023-08-12T16:36:48.500" v="16" actId="20577"/>
          <ac:spMkLst>
            <pc:docMk/>
            <pc:sldMk cId="3478614531" sldId="269"/>
            <ac:spMk id="2" creationId="{C12F67D7-E443-D904-A888-1E5C54C48F6A}"/>
          </ac:spMkLst>
        </pc:spChg>
      </pc:sldChg>
      <pc:sldChg chg="delSp">
        <pc:chgData name="witaya chaison" userId="aafc0013979b2c41" providerId="Windows Live" clId="Web-{9DBB64F6-D150-45BB-886C-FC85D4342CA8}" dt="2023-08-12T16:37:06.672" v="19"/>
        <pc:sldMkLst>
          <pc:docMk/>
          <pc:sldMk cId="421940036" sldId="270"/>
        </pc:sldMkLst>
        <pc:spChg chg="del">
          <ac:chgData name="witaya chaison" userId="aafc0013979b2c41" providerId="Windows Live" clId="Web-{9DBB64F6-D150-45BB-886C-FC85D4342CA8}" dt="2023-08-12T16:37:06.672" v="19"/>
          <ac:spMkLst>
            <pc:docMk/>
            <pc:sldMk cId="421940036" sldId="270"/>
            <ac:spMk id="2" creationId="{DCF46983-F4D3-D1D6-DD64-554E5679A506}"/>
          </ac:spMkLst>
        </pc:spChg>
        <pc:spChg chg="del">
          <ac:chgData name="witaya chaison" userId="aafc0013979b2c41" providerId="Windows Live" clId="Web-{9DBB64F6-D150-45BB-886C-FC85D4342CA8}" dt="2023-08-12T16:37:05.219" v="18"/>
          <ac:spMkLst>
            <pc:docMk/>
            <pc:sldMk cId="421940036" sldId="270"/>
            <ac:spMk id="3" creationId="{A1AFDE39-56C2-1C5E-CA05-64C30EFAD953}"/>
          </ac:spMkLst>
        </pc:spChg>
      </pc:sldChg>
      <pc:sldChg chg="add replId">
        <pc:chgData name="witaya chaison" userId="aafc0013979b2c41" providerId="Windows Live" clId="Web-{9DBB64F6-D150-45BB-886C-FC85D4342CA8}" dt="2023-08-12T16:37:21.063" v="20"/>
        <pc:sldMkLst>
          <pc:docMk/>
          <pc:sldMk cId="2516595024" sldId="271"/>
        </pc:sldMkLst>
      </pc:sldChg>
      <pc:sldChg chg="add replId">
        <pc:chgData name="witaya chaison" userId="aafc0013979b2c41" providerId="Windows Live" clId="Web-{9DBB64F6-D150-45BB-886C-FC85D4342CA8}" dt="2023-08-12T16:37:22.782" v="21"/>
        <pc:sldMkLst>
          <pc:docMk/>
          <pc:sldMk cId="246126607" sldId="272"/>
        </pc:sldMkLst>
      </pc:sldChg>
      <pc:sldChg chg="add replId">
        <pc:chgData name="witaya chaison" userId="aafc0013979b2c41" providerId="Windows Live" clId="Web-{9DBB64F6-D150-45BB-886C-FC85D4342CA8}" dt="2023-08-12T16:37:23.126" v="22"/>
        <pc:sldMkLst>
          <pc:docMk/>
          <pc:sldMk cId="1581096026" sldId="273"/>
        </pc:sldMkLst>
      </pc:sldChg>
      <pc:sldChg chg="add replId">
        <pc:chgData name="witaya chaison" userId="aafc0013979b2c41" providerId="Windows Live" clId="Web-{9DBB64F6-D150-45BB-886C-FC85D4342CA8}" dt="2023-08-12T16:37:23.391" v="23"/>
        <pc:sldMkLst>
          <pc:docMk/>
          <pc:sldMk cId="852516151" sldId="274"/>
        </pc:sldMkLst>
      </pc:sldChg>
      <pc:sldChg chg="add replId">
        <pc:chgData name="witaya chaison" userId="aafc0013979b2c41" providerId="Windows Live" clId="Web-{9DBB64F6-D150-45BB-886C-FC85D4342CA8}" dt="2023-08-12T16:37:23.704" v="24"/>
        <pc:sldMkLst>
          <pc:docMk/>
          <pc:sldMk cId="1949504266" sldId="275"/>
        </pc:sldMkLst>
      </pc:sldChg>
    </pc:docChg>
  </pc:docChgLst>
  <pc:docChgLst>
    <pc:chgData name="witaya chaison" userId="aafc0013979b2c41" providerId="Windows Live" clId="Web-{3EA9340E-523A-494F-B71E-329C2841805B}"/>
    <pc:docChg chg="modSld">
      <pc:chgData name="witaya chaison" userId="aafc0013979b2c41" providerId="Windows Live" clId="Web-{3EA9340E-523A-494F-B71E-329C2841805B}" dt="2023-08-14T07:41:06.746" v="162"/>
      <pc:docMkLst>
        <pc:docMk/>
      </pc:docMkLst>
      <pc:sldChg chg="modSp">
        <pc:chgData name="witaya chaison" userId="aafc0013979b2c41" providerId="Windows Live" clId="Web-{3EA9340E-523A-494F-B71E-329C2841805B}" dt="2023-08-14T07:41:06.746" v="162"/>
        <pc:sldMkLst>
          <pc:docMk/>
          <pc:sldMk cId="913000525" sldId="279"/>
        </pc:sldMkLst>
        <pc:graphicFrameChg chg="mod modGraphic">
          <ac:chgData name="witaya chaison" userId="aafc0013979b2c41" providerId="Windows Live" clId="Web-{3EA9340E-523A-494F-B71E-329C2841805B}" dt="2023-08-14T07:41:06.746" v="162"/>
          <ac:graphicFrameMkLst>
            <pc:docMk/>
            <pc:sldMk cId="913000525" sldId="279"/>
            <ac:graphicFrameMk id="8" creationId="{FD2DA2F6-A973-10F9-DD37-ECEDF713DD20}"/>
          </ac:graphicFrameMkLst>
        </pc:graphicFrameChg>
      </pc:sldChg>
      <pc:sldChg chg="addSp modSp">
        <pc:chgData name="witaya chaison" userId="aafc0013979b2c41" providerId="Windows Live" clId="Web-{3EA9340E-523A-494F-B71E-329C2841805B}" dt="2023-08-14T06:51:23.442" v="76" actId="20577"/>
        <pc:sldMkLst>
          <pc:docMk/>
          <pc:sldMk cId="4133854753" sldId="281"/>
        </pc:sldMkLst>
        <pc:spChg chg="add mod">
          <ac:chgData name="witaya chaison" userId="aafc0013979b2c41" providerId="Windows Live" clId="Web-{3EA9340E-523A-494F-B71E-329C2841805B}" dt="2023-08-14T06:50:10.378" v="26" actId="1076"/>
          <ac:spMkLst>
            <pc:docMk/>
            <pc:sldMk cId="4133854753" sldId="281"/>
            <ac:spMk id="4" creationId="{FD2435C7-EFB2-A854-4E07-D950B7F5CFB4}"/>
          </ac:spMkLst>
        </pc:spChg>
        <pc:spChg chg="add mod">
          <ac:chgData name="witaya chaison" userId="aafc0013979b2c41" providerId="Windows Live" clId="Web-{3EA9340E-523A-494F-B71E-329C2841805B}" dt="2023-08-14T06:50:41.019" v="54" actId="20577"/>
          <ac:spMkLst>
            <pc:docMk/>
            <pc:sldMk cId="4133854753" sldId="281"/>
            <ac:spMk id="5" creationId="{A8831987-E356-73B7-340E-FDABEE9587CC}"/>
          </ac:spMkLst>
        </pc:spChg>
        <pc:spChg chg="add mod">
          <ac:chgData name="witaya chaison" userId="aafc0013979b2c41" providerId="Windows Live" clId="Web-{3EA9340E-523A-494F-B71E-329C2841805B}" dt="2023-08-14T06:51:23.442" v="76" actId="20577"/>
          <ac:spMkLst>
            <pc:docMk/>
            <pc:sldMk cId="4133854753" sldId="281"/>
            <ac:spMk id="6" creationId="{0CBEA91C-40DA-5CB1-5622-3C7BD38445F3}"/>
          </ac:spMkLst>
        </pc:spChg>
        <pc:picChg chg="add mod">
          <ac:chgData name="witaya chaison" userId="aafc0013979b2c41" providerId="Windows Live" clId="Web-{3EA9340E-523A-494F-B71E-329C2841805B}" dt="2023-08-14T06:49:42.893" v="9" actId="14100"/>
          <ac:picMkLst>
            <pc:docMk/>
            <pc:sldMk cId="4133854753" sldId="281"/>
            <ac:picMk id="2" creationId="{8247F7C2-4F0C-64E6-0EE0-C29EE0E5D450}"/>
          </ac:picMkLst>
        </pc:picChg>
        <pc:picChg chg="add mod">
          <ac:chgData name="witaya chaison" userId="aafc0013979b2c41" providerId="Windows Live" clId="Web-{3EA9340E-523A-494F-B71E-329C2841805B}" dt="2023-08-14T06:49:33.595" v="5" actId="14100"/>
          <ac:picMkLst>
            <pc:docMk/>
            <pc:sldMk cId="4133854753" sldId="281"/>
            <ac:picMk id="3" creationId="{74B03C0C-C4E1-E73D-973B-187214DAE2B3}"/>
          </ac:picMkLst>
        </pc:picChg>
      </pc:sldChg>
      <pc:sldChg chg="addSp modSp">
        <pc:chgData name="witaya chaison" userId="aafc0013979b2c41" providerId="Windows Live" clId="Web-{3EA9340E-523A-494F-B71E-329C2841805B}" dt="2023-08-14T07:27:14.029" v="110" actId="1076"/>
        <pc:sldMkLst>
          <pc:docMk/>
          <pc:sldMk cId="2999935632" sldId="282"/>
        </pc:sldMkLst>
        <pc:spChg chg="add mod">
          <ac:chgData name="witaya chaison" userId="aafc0013979b2c41" providerId="Windows Live" clId="Web-{3EA9340E-523A-494F-B71E-329C2841805B}" dt="2023-08-14T07:25:41.525" v="99" actId="20577"/>
          <ac:spMkLst>
            <pc:docMk/>
            <pc:sldMk cId="2999935632" sldId="282"/>
            <ac:spMk id="4" creationId="{43808292-8F4D-F2D6-6F65-A307A8077505}"/>
          </ac:spMkLst>
        </pc:spChg>
        <pc:picChg chg="add mod">
          <ac:chgData name="witaya chaison" userId="aafc0013979b2c41" providerId="Windows Live" clId="Web-{3EA9340E-523A-494F-B71E-329C2841805B}" dt="2023-08-14T07:27:14.029" v="110" actId="1076"/>
          <ac:picMkLst>
            <pc:docMk/>
            <pc:sldMk cId="2999935632" sldId="282"/>
            <ac:picMk id="2" creationId="{9CE5C55A-7AC9-5E1D-DDE7-A48E287FAC13}"/>
          </ac:picMkLst>
        </pc:picChg>
        <pc:picChg chg="add mod">
          <ac:chgData name="witaya chaison" userId="aafc0013979b2c41" providerId="Windows Live" clId="Web-{3EA9340E-523A-494F-B71E-329C2841805B}" dt="2023-08-14T07:25:48.807" v="101" actId="14100"/>
          <ac:picMkLst>
            <pc:docMk/>
            <pc:sldMk cId="2999935632" sldId="282"/>
            <ac:picMk id="3" creationId="{B626098D-4739-660D-F7FF-7B644E013012}"/>
          </ac:picMkLst>
        </pc:picChg>
        <pc:picChg chg="add mod">
          <ac:chgData name="witaya chaison" userId="aafc0013979b2c41" providerId="Windows Live" clId="Web-{3EA9340E-523A-494F-B71E-329C2841805B}" dt="2023-08-14T07:27:12.216" v="109" actId="14100"/>
          <ac:picMkLst>
            <pc:docMk/>
            <pc:sldMk cId="2999935632" sldId="282"/>
            <ac:picMk id="5" creationId="{80F24892-B877-4F70-84D2-6C99C2F6ADD9}"/>
          </ac:picMkLst>
        </pc:picChg>
      </pc:sldChg>
    </pc:docChg>
  </pc:docChgLst>
  <pc:docChgLst>
    <pc:chgData name="witaya chaison" userId="aafc0013979b2c41" providerId="Windows Live" clId="Web-{B972C9B3-5B20-4B92-AE1D-79344A00D0D8}"/>
    <pc:docChg chg="modSld">
      <pc:chgData name="witaya chaison" userId="aafc0013979b2c41" providerId="Windows Live" clId="Web-{B972C9B3-5B20-4B92-AE1D-79344A00D0D8}" dt="2023-08-13T00:50:24.020" v="67" actId="14100"/>
      <pc:docMkLst>
        <pc:docMk/>
      </pc:docMkLst>
      <pc:sldChg chg="modSp">
        <pc:chgData name="witaya chaison" userId="aafc0013979b2c41" providerId="Windows Live" clId="Web-{B972C9B3-5B20-4B92-AE1D-79344A00D0D8}" dt="2023-08-13T00:43:14.237" v="12" actId="20577"/>
        <pc:sldMkLst>
          <pc:docMk/>
          <pc:sldMk cId="1286242780" sldId="256"/>
        </pc:sldMkLst>
        <pc:spChg chg="mod">
          <ac:chgData name="witaya chaison" userId="aafc0013979b2c41" providerId="Windows Live" clId="Web-{B972C9B3-5B20-4B92-AE1D-79344A00D0D8}" dt="2023-08-13T00:43:14.237" v="12" actId="20577"/>
          <ac:spMkLst>
            <pc:docMk/>
            <pc:sldMk cId="1286242780" sldId="256"/>
            <ac:spMk id="5" creationId="{A977B38D-2F9E-E871-C006-6DD5227ACDCE}"/>
          </ac:spMkLst>
        </pc:spChg>
      </pc:sldChg>
      <pc:sldChg chg="modSp">
        <pc:chgData name="witaya chaison" userId="aafc0013979b2c41" providerId="Windows Live" clId="Web-{B972C9B3-5B20-4B92-AE1D-79344A00D0D8}" dt="2023-08-13T00:42:51.564" v="5" actId="20577"/>
        <pc:sldMkLst>
          <pc:docMk/>
          <pc:sldMk cId="1660481495" sldId="257"/>
        </pc:sldMkLst>
        <pc:spChg chg="mod">
          <ac:chgData name="witaya chaison" userId="aafc0013979b2c41" providerId="Windows Live" clId="Web-{B972C9B3-5B20-4B92-AE1D-79344A00D0D8}" dt="2023-08-13T00:42:51.564" v="5" actId="20577"/>
          <ac:spMkLst>
            <pc:docMk/>
            <pc:sldMk cId="1660481495" sldId="257"/>
            <ac:spMk id="9" creationId="{3EEB5798-5B8F-0F69-D18D-52E7300C0E8D}"/>
          </ac:spMkLst>
        </pc:spChg>
      </pc:sldChg>
      <pc:sldChg chg="modSp">
        <pc:chgData name="witaya chaison" userId="aafc0013979b2c41" providerId="Windows Live" clId="Web-{B972C9B3-5B20-4B92-AE1D-79344A00D0D8}" dt="2023-08-13T00:45:22.913" v="22" actId="20577"/>
        <pc:sldMkLst>
          <pc:docMk/>
          <pc:sldMk cId="179795886" sldId="258"/>
        </pc:sldMkLst>
        <pc:spChg chg="mod">
          <ac:chgData name="witaya chaison" userId="aafc0013979b2c41" providerId="Windows Live" clId="Web-{B972C9B3-5B20-4B92-AE1D-79344A00D0D8}" dt="2023-08-13T00:45:22.913" v="22" actId="20577"/>
          <ac:spMkLst>
            <pc:docMk/>
            <pc:sldMk cId="179795886" sldId="258"/>
            <ac:spMk id="4" creationId="{9C3313BE-80D8-DCFF-B770-6776FF2BB1A4}"/>
          </ac:spMkLst>
        </pc:spChg>
      </pc:sldChg>
      <pc:sldChg chg="modSp">
        <pc:chgData name="witaya chaison" userId="aafc0013979b2c41" providerId="Windows Live" clId="Web-{B972C9B3-5B20-4B92-AE1D-79344A00D0D8}" dt="2023-08-13T00:45:14.131" v="20" actId="20577"/>
        <pc:sldMkLst>
          <pc:docMk/>
          <pc:sldMk cId="2826608778" sldId="262"/>
        </pc:sldMkLst>
        <pc:spChg chg="mod">
          <ac:chgData name="witaya chaison" userId="aafc0013979b2c41" providerId="Windows Live" clId="Web-{B972C9B3-5B20-4B92-AE1D-79344A00D0D8}" dt="2023-08-13T00:45:14.131" v="20" actId="20577"/>
          <ac:spMkLst>
            <pc:docMk/>
            <pc:sldMk cId="2826608778" sldId="262"/>
            <ac:spMk id="9" creationId="{3EEB5798-5B8F-0F69-D18D-52E7300C0E8D}"/>
          </ac:spMkLst>
        </pc:spChg>
      </pc:sldChg>
      <pc:sldChg chg="modSp">
        <pc:chgData name="witaya chaison" userId="aafc0013979b2c41" providerId="Windows Live" clId="Web-{B972C9B3-5B20-4B92-AE1D-79344A00D0D8}" dt="2023-08-13T00:44:57.131" v="18" actId="20577"/>
        <pc:sldMkLst>
          <pc:docMk/>
          <pc:sldMk cId="2233534377" sldId="263"/>
        </pc:sldMkLst>
        <pc:spChg chg="mod">
          <ac:chgData name="witaya chaison" userId="aafc0013979b2c41" providerId="Windows Live" clId="Web-{B972C9B3-5B20-4B92-AE1D-79344A00D0D8}" dt="2023-08-13T00:44:57.131" v="18" actId="20577"/>
          <ac:spMkLst>
            <pc:docMk/>
            <pc:sldMk cId="2233534377" sldId="263"/>
            <ac:spMk id="8" creationId="{D94707FC-8160-9B45-A2D6-5E274C4FC963}"/>
          </ac:spMkLst>
        </pc:spChg>
      </pc:sldChg>
      <pc:sldChg chg="modSp">
        <pc:chgData name="witaya chaison" userId="aafc0013979b2c41" providerId="Windows Live" clId="Web-{B972C9B3-5B20-4B92-AE1D-79344A00D0D8}" dt="2023-08-13T00:45:31.225" v="24" actId="20577"/>
        <pc:sldMkLst>
          <pc:docMk/>
          <pc:sldMk cId="668636959" sldId="264"/>
        </pc:sldMkLst>
        <pc:spChg chg="mod">
          <ac:chgData name="witaya chaison" userId="aafc0013979b2c41" providerId="Windows Live" clId="Web-{B972C9B3-5B20-4B92-AE1D-79344A00D0D8}" dt="2023-08-13T00:45:31.225" v="24" actId="20577"/>
          <ac:spMkLst>
            <pc:docMk/>
            <pc:sldMk cId="668636959" sldId="264"/>
            <ac:spMk id="4" creationId="{749F6018-ADC6-6EE6-9FC9-BC1B1B1D33B9}"/>
          </ac:spMkLst>
        </pc:spChg>
      </pc:sldChg>
      <pc:sldChg chg="modSp">
        <pc:chgData name="witaya chaison" userId="aafc0013979b2c41" providerId="Windows Live" clId="Web-{B972C9B3-5B20-4B92-AE1D-79344A00D0D8}" dt="2023-08-13T00:45:51.179" v="28" actId="1076"/>
        <pc:sldMkLst>
          <pc:docMk/>
          <pc:sldMk cId="3454280189" sldId="268"/>
        </pc:sldMkLst>
        <pc:spChg chg="mod">
          <ac:chgData name="witaya chaison" userId="aafc0013979b2c41" providerId="Windows Live" clId="Web-{B972C9B3-5B20-4B92-AE1D-79344A00D0D8}" dt="2023-08-13T00:45:51.179" v="28" actId="1076"/>
          <ac:spMkLst>
            <pc:docMk/>
            <pc:sldMk cId="3454280189" sldId="268"/>
            <ac:spMk id="2" creationId="{BD5B890E-5280-80D5-63D9-4A33F454866E}"/>
          </ac:spMkLst>
        </pc:spChg>
        <pc:picChg chg="mod">
          <ac:chgData name="witaya chaison" userId="aafc0013979b2c41" providerId="Windows Live" clId="Web-{B972C9B3-5B20-4B92-AE1D-79344A00D0D8}" dt="2023-08-13T00:45:48.382" v="27" actId="1076"/>
          <ac:picMkLst>
            <pc:docMk/>
            <pc:sldMk cId="3454280189" sldId="268"/>
            <ac:picMk id="4" creationId="{FC931188-B0C6-C520-3484-039EB796B7B4}"/>
          </ac:picMkLst>
        </pc:picChg>
      </pc:sldChg>
      <pc:sldChg chg="modSp">
        <pc:chgData name="witaya chaison" userId="aafc0013979b2c41" providerId="Windows Live" clId="Web-{B972C9B3-5B20-4B92-AE1D-79344A00D0D8}" dt="2023-08-13T00:43:33.643" v="16" actId="20577"/>
        <pc:sldMkLst>
          <pc:docMk/>
          <pc:sldMk cId="3478614531" sldId="269"/>
        </pc:sldMkLst>
        <pc:spChg chg="mod">
          <ac:chgData name="witaya chaison" userId="aafc0013979b2c41" providerId="Windows Live" clId="Web-{B972C9B3-5B20-4B92-AE1D-79344A00D0D8}" dt="2023-08-13T00:43:33.643" v="16" actId="20577"/>
          <ac:spMkLst>
            <pc:docMk/>
            <pc:sldMk cId="3478614531" sldId="269"/>
            <ac:spMk id="2" creationId="{C12F67D7-E443-D904-A888-1E5C54C48F6A}"/>
          </ac:spMkLst>
        </pc:spChg>
      </pc:sldChg>
      <pc:sldChg chg="addSp modSp">
        <pc:chgData name="witaya chaison" userId="aafc0013979b2c41" providerId="Windows Live" clId="Web-{B972C9B3-5B20-4B92-AE1D-79344A00D0D8}" dt="2023-08-13T00:50:24.020" v="67" actId="14100"/>
        <pc:sldMkLst>
          <pc:docMk/>
          <pc:sldMk cId="421940036" sldId="270"/>
        </pc:sldMkLst>
        <pc:spChg chg="add mod">
          <ac:chgData name="witaya chaison" userId="aafc0013979b2c41" providerId="Windows Live" clId="Web-{B972C9B3-5B20-4B92-AE1D-79344A00D0D8}" dt="2023-08-13T00:50:24.020" v="67" actId="14100"/>
          <ac:spMkLst>
            <pc:docMk/>
            <pc:sldMk cId="421940036" sldId="270"/>
            <ac:spMk id="2" creationId="{D9D6E0AB-11DC-5D42-C8DF-01B16C26A55A}"/>
          </ac:spMkLst>
        </pc:spChg>
      </pc:sldChg>
    </pc:docChg>
  </pc:docChgLst>
  <pc:docChgLst>
    <pc:chgData name="witaya chaison" userId="aafc0013979b2c41" providerId="Windows Live" clId="Web-{C7F6FEA4-2CB8-4BBF-A32C-503607D88E73}"/>
    <pc:docChg chg="modSld">
      <pc:chgData name="witaya chaison" userId="aafc0013979b2c41" providerId="Windows Live" clId="Web-{C7F6FEA4-2CB8-4BBF-A32C-503607D88E73}" dt="2023-08-14T06:30:12.642" v="92"/>
      <pc:docMkLst>
        <pc:docMk/>
      </pc:docMkLst>
      <pc:sldChg chg="addSp modSp">
        <pc:chgData name="witaya chaison" userId="aafc0013979b2c41" providerId="Windows Live" clId="Web-{C7F6FEA4-2CB8-4BBF-A32C-503607D88E73}" dt="2023-08-14T06:29:38.204" v="72" actId="1076"/>
        <pc:sldMkLst>
          <pc:docMk/>
          <pc:sldMk cId="3084688893" sldId="278"/>
        </pc:sldMkLst>
        <pc:spChg chg="add mod">
          <ac:chgData name="witaya chaison" userId="aafc0013979b2c41" providerId="Windows Live" clId="Web-{C7F6FEA4-2CB8-4BBF-A32C-503607D88E73}" dt="2023-08-14T06:29:38.204" v="72" actId="1076"/>
          <ac:spMkLst>
            <pc:docMk/>
            <pc:sldMk cId="3084688893" sldId="278"/>
            <ac:spMk id="2" creationId="{79B218A4-6B57-1C7E-FB51-823D327E94E1}"/>
          </ac:spMkLst>
        </pc:spChg>
      </pc:sldChg>
      <pc:sldChg chg="modSp">
        <pc:chgData name="witaya chaison" userId="aafc0013979b2c41" providerId="Windows Live" clId="Web-{C7F6FEA4-2CB8-4BBF-A32C-503607D88E73}" dt="2023-08-14T06:30:12.642" v="92"/>
        <pc:sldMkLst>
          <pc:docMk/>
          <pc:sldMk cId="913000525" sldId="279"/>
        </pc:sldMkLst>
        <pc:graphicFrameChg chg="mod modGraphic">
          <ac:chgData name="witaya chaison" userId="aafc0013979b2c41" providerId="Windows Live" clId="Web-{C7F6FEA4-2CB8-4BBF-A32C-503607D88E73}" dt="2023-08-14T06:30:12.642" v="92"/>
          <ac:graphicFrameMkLst>
            <pc:docMk/>
            <pc:sldMk cId="913000525" sldId="279"/>
            <ac:graphicFrameMk id="8" creationId="{FD2DA2F6-A973-10F9-DD37-ECEDF713DD20}"/>
          </ac:graphicFrameMkLst>
        </pc:graphicFrameChg>
      </pc:sldChg>
    </pc:docChg>
  </pc:docChgLst>
  <pc:docChgLst>
    <pc:chgData name="witaya chaison" userId="aafc0013979b2c41" providerId="Windows Live" clId="Web-{C548E673-CC5E-483B-8643-8F2D4E6EC96E}"/>
    <pc:docChg chg="addSld modSld">
      <pc:chgData name="witaya chaison" userId="aafc0013979b2c41" providerId="Windows Live" clId="Web-{C548E673-CC5E-483B-8643-8F2D4E6EC96E}" dt="2023-07-11T16:29:36.926" v="298" actId="1076"/>
      <pc:docMkLst>
        <pc:docMk/>
      </pc:docMkLst>
      <pc:sldChg chg="addSp delSp modSp">
        <pc:chgData name="witaya chaison" userId="aafc0013979b2c41" providerId="Windows Live" clId="Web-{C548E673-CC5E-483B-8643-8F2D4E6EC96E}" dt="2023-07-11T13:05:27.248" v="33"/>
        <pc:sldMkLst>
          <pc:docMk/>
          <pc:sldMk cId="3662573419" sldId="261"/>
        </pc:sldMkLst>
        <pc:spChg chg="del">
          <ac:chgData name="witaya chaison" userId="aafc0013979b2c41" providerId="Windows Live" clId="Web-{C548E673-CC5E-483B-8643-8F2D4E6EC96E}" dt="2023-07-11T12:24:29.602" v="26"/>
          <ac:spMkLst>
            <pc:docMk/>
            <pc:sldMk cId="3662573419" sldId="261"/>
            <ac:spMk id="2" creationId="{A24AF12B-B31D-D339-AAC8-2C1F51B6F31C}"/>
          </ac:spMkLst>
        </pc:spChg>
        <pc:spChg chg="del">
          <ac:chgData name="witaya chaison" userId="aafc0013979b2c41" providerId="Windows Live" clId="Web-{C548E673-CC5E-483B-8643-8F2D4E6EC96E}" dt="2023-07-11T12:24:28.008" v="25"/>
          <ac:spMkLst>
            <pc:docMk/>
            <pc:sldMk cId="3662573419" sldId="261"/>
            <ac:spMk id="3" creationId="{3FA6275E-1F11-8D14-84A7-460C5094C810}"/>
          </ac:spMkLst>
        </pc:spChg>
        <pc:picChg chg="add del mod">
          <ac:chgData name="witaya chaison" userId="aafc0013979b2c41" providerId="Windows Live" clId="Web-{C548E673-CC5E-483B-8643-8F2D4E6EC96E}" dt="2023-07-11T13:05:27.248" v="33"/>
          <ac:picMkLst>
            <pc:docMk/>
            <pc:sldMk cId="3662573419" sldId="261"/>
            <ac:picMk id="2" creationId="{79D2B7C5-EC62-FD25-C7B5-C73046CF4236}"/>
          </ac:picMkLst>
        </pc:picChg>
        <pc:picChg chg="add mod">
          <ac:chgData name="witaya chaison" userId="aafc0013979b2c41" providerId="Windows Live" clId="Web-{C548E673-CC5E-483B-8643-8F2D4E6EC96E}" dt="2023-07-11T12:24:42.540" v="31" actId="14100"/>
          <ac:picMkLst>
            <pc:docMk/>
            <pc:sldMk cId="3662573419" sldId="261"/>
            <ac:picMk id="4" creationId="{9CE5AAE6-03F4-42D4-ED93-CF97756A97FC}"/>
          </ac:picMkLst>
        </pc:picChg>
      </pc:sldChg>
      <pc:sldChg chg="modSp">
        <pc:chgData name="witaya chaison" userId="aafc0013979b2c41" providerId="Windows Live" clId="Web-{C548E673-CC5E-483B-8643-8F2D4E6EC96E}" dt="2023-07-11T12:08:15.099" v="24" actId="20577"/>
        <pc:sldMkLst>
          <pc:docMk/>
          <pc:sldMk cId="668636959" sldId="264"/>
        </pc:sldMkLst>
        <pc:spChg chg="mod">
          <ac:chgData name="witaya chaison" userId="aafc0013979b2c41" providerId="Windows Live" clId="Web-{C548E673-CC5E-483B-8643-8F2D4E6EC96E}" dt="2023-07-11T12:08:15.099" v="24" actId="20577"/>
          <ac:spMkLst>
            <pc:docMk/>
            <pc:sldMk cId="668636959" sldId="264"/>
            <ac:spMk id="4" creationId="{749F6018-ADC6-6EE6-9FC9-BC1B1B1D33B9}"/>
          </ac:spMkLst>
        </pc:spChg>
      </pc:sldChg>
      <pc:sldChg chg="addSp delSp modSp new">
        <pc:chgData name="witaya chaison" userId="aafc0013979b2c41" providerId="Windows Live" clId="Web-{C548E673-CC5E-483B-8643-8F2D4E6EC96E}" dt="2023-07-11T13:18:27.706" v="229"/>
        <pc:sldMkLst>
          <pc:docMk/>
          <pc:sldMk cId="3594286720" sldId="265"/>
        </pc:sldMkLst>
        <pc:spChg chg="del">
          <ac:chgData name="witaya chaison" userId="aafc0013979b2c41" providerId="Windows Live" clId="Web-{C548E673-CC5E-483B-8643-8F2D4E6EC96E}" dt="2023-07-11T13:05:52.967" v="37"/>
          <ac:spMkLst>
            <pc:docMk/>
            <pc:sldMk cId="3594286720" sldId="265"/>
            <ac:spMk id="2" creationId="{FC250F08-177D-3D79-AD2D-C863B0127022}"/>
          </ac:spMkLst>
        </pc:spChg>
        <pc:spChg chg="del">
          <ac:chgData name="witaya chaison" userId="aafc0013979b2c41" providerId="Windows Live" clId="Web-{C548E673-CC5E-483B-8643-8F2D4E6EC96E}" dt="2023-07-11T13:05:51.467" v="36"/>
          <ac:spMkLst>
            <pc:docMk/>
            <pc:sldMk cId="3594286720" sldId="265"/>
            <ac:spMk id="3" creationId="{2D885271-83C1-FFFE-A350-EDDEE8780918}"/>
          </ac:spMkLst>
        </pc:spChg>
        <pc:spChg chg="add mod">
          <ac:chgData name="witaya chaison" userId="aafc0013979b2c41" providerId="Windows Live" clId="Web-{C548E673-CC5E-483B-8643-8F2D4E6EC96E}" dt="2023-07-11T13:06:31.765" v="56" actId="20577"/>
          <ac:spMkLst>
            <pc:docMk/>
            <pc:sldMk cId="3594286720" sldId="265"/>
            <ac:spMk id="4" creationId="{67C23F70-6ED5-3E08-2BCF-140D7C0028A3}"/>
          </ac:spMkLst>
        </pc:spChg>
        <pc:spChg chg="add mod">
          <ac:chgData name="witaya chaison" userId="aafc0013979b2c41" providerId="Windows Live" clId="Web-{C548E673-CC5E-483B-8643-8F2D4E6EC96E}" dt="2023-07-11T13:15:56.187" v="219" actId="20577"/>
          <ac:spMkLst>
            <pc:docMk/>
            <pc:sldMk cId="3594286720" sldId="265"/>
            <ac:spMk id="5" creationId="{3765CC8D-8DA7-508F-9385-6F008A58FD19}"/>
          </ac:spMkLst>
        </pc:spChg>
        <pc:spChg chg="add">
          <ac:chgData name="witaya chaison" userId="aafc0013979b2c41" providerId="Windows Live" clId="Web-{C548E673-CC5E-483B-8643-8F2D4E6EC96E}" dt="2023-07-11T13:18:27.706" v="229"/>
          <ac:spMkLst>
            <pc:docMk/>
            <pc:sldMk cId="3594286720" sldId="265"/>
            <ac:spMk id="8" creationId="{7B7A64A0-406B-0DF8-AEDE-12BB252D1E18}"/>
          </ac:spMkLst>
        </pc:spChg>
        <pc:picChg chg="add mod">
          <ac:chgData name="witaya chaison" userId="aafc0013979b2c41" providerId="Windows Live" clId="Web-{C548E673-CC5E-483B-8643-8F2D4E6EC96E}" dt="2023-07-11T13:17:06.923" v="224" actId="14100"/>
          <ac:picMkLst>
            <pc:docMk/>
            <pc:sldMk cId="3594286720" sldId="265"/>
            <ac:picMk id="6" creationId="{DE35CAC2-4A45-E777-4F7C-0282D93A904E}"/>
          </ac:picMkLst>
        </pc:picChg>
        <pc:picChg chg="add mod">
          <ac:chgData name="witaya chaison" userId="aafc0013979b2c41" providerId="Windows Live" clId="Web-{C548E673-CC5E-483B-8643-8F2D4E6EC96E}" dt="2023-07-11T13:18:11.722" v="228" actId="14100"/>
          <ac:picMkLst>
            <pc:docMk/>
            <pc:sldMk cId="3594286720" sldId="265"/>
            <ac:picMk id="7" creationId="{CB6EAC39-B6AA-FC3C-8D95-8896D078BC31}"/>
          </ac:picMkLst>
        </pc:picChg>
      </pc:sldChg>
      <pc:sldChg chg="addSp delSp modSp new">
        <pc:chgData name="witaya chaison" userId="aafc0013979b2c41" providerId="Windows Live" clId="Web-{C548E673-CC5E-483B-8643-8F2D4E6EC96E}" dt="2023-07-11T14:44:27.785" v="273"/>
        <pc:sldMkLst>
          <pc:docMk/>
          <pc:sldMk cId="2249135466" sldId="266"/>
        </pc:sldMkLst>
        <pc:spChg chg="del">
          <ac:chgData name="witaya chaison" userId="aafc0013979b2c41" providerId="Windows Live" clId="Web-{C548E673-CC5E-483B-8643-8F2D4E6EC96E}" dt="2023-07-11T13:06:01.467" v="39"/>
          <ac:spMkLst>
            <pc:docMk/>
            <pc:sldMk cId="2249135466" sldId="266"/>
            <ac:spMk id="2" creationId="{6DD26C2E-5547-0A24-839B-69A52C37742B}"/>
          </ac:spMkLst>
        </pc:spChg>
        <pc:spChg chg="del">
          <ac:chgData name="witaya chaison" userId="aafc0013979b2c41" providerId="Windows Live" clId="Web-{C548E673-CC5E-483B-8643-8F2D4E6EC96E}" dt="2023-07-11T13:06:01.077" v="38"/>
          <ac:spMkLst>
            <pc:docMk/>
            <pc:sldMk cId="2249135466" sldId="266"/>
            <ac:spMk id="3" creationId="{75CBD36E-E470-15A8-8AAE-37BE5F9C3561}"/>
          </ac:spMkLst>
        </pc:spChg>
        <pc:spChg chg="add mod">
          <ac:chgData name="witaya chaison" userId="aafc0013979b2c41" providerId="Windows Live" clId="Web-{C548E673-CC5E-483B-8643-8F2D4E6EC96E}" dt="2023-07-11T13:23:42.684" v="265" actId="20577"/>
          <ac:spMkLst>
            <pc:docMk/>
            <pc:sldMk cId="2249135466" sldId="266"/>
            <ac:spMk id="5" creationId="{A6A87FDF-E6D6-864D-C358-D3143F1AA77C}"/>
          </ac:spMkLst>
        </pc:spChg>
        <pc:picChg chg="add mod">
          <ac:chgData name="witaya chaison" userId="aafc0013979b2c41" providerId="Windows Live" clId="Web-{C548E673-CC5E-483B-8643-8F2D4E6EC96E}" dt="2023-07-11T14:43:28.689" v="268" actId="14100"/>
          <ac:picMkLst>
            <pc:docMk/>
            <pc:sldMk cId="2249135466" sldId="266"/>
            <ac:picMk id="2" creationId="{2B69157B-3D24-9F84-DAAD-D0D072E583FE}"/>
          </ac:picMkLst>
        </pc:picChg>
        <pc:picChg chg="add mod">
          <ac:chgData name="witaya chaison" userId="aafc0013979b2c41" providerId="Windows Live" clId="Web-{C548E673-CC5E-483B-8643-8F2D4E6EC96E}" dt="2023-07-11T14:44:14.785" v="271" actId="14100"/>
          <ac:picMkLst>
            <pc:docMk/>
            <pc:sldMk cId="2249135466" sldId="266"/>
            <ac:picMk id="3" creationId="{32258634-36E3-64BA-6DCD-DF9A5DF4D480}"/>
          </ac:picMkLst>
        </pc:picChg>
        <pc:picChg chg="add del mod">
          <ac:chgData name="witaya chaison" userId="aafc0013979b2c41" providerId="Windows Live" clId="Web-{C548E673-CC5E-483B-8643-8F2D4E6EC96E}" dt="2023-07-11T14:44:27.785" v="273"/>
          <ac:picMkLst>
            <pc:docMk/>
            <pc:sldMk cId="2249135466" sldId="266"/>
            <ac:picMk id="4" creationId="{E36F7725-88AF-91C9-AB23-2AFEF1200D17}"/>
          </ac:picMkLst>
        </pc:picChg>
      </pc:sldChg>
      <pc:sldChg chg="addSp delSp modSp new">
        <pc:chgData name="witaya chaison" userId="aafc0013979b2c41" providerId="Windows Live" clId="Web-{C548E673-CC5E-483B-8643-8F2D4E6EC96E}" dt="2023-07-11T15:35:18.236" v="288" actId="1076"/>
        <pc:sldMkLst>
          <pc:docMk/>
          <pc:sldMk cId="2521885725" sldId="267"/>
        </pc:sldMkLst>
        <pc:spChg chg="del">
          <ac:chgData name="witaya chaison" userId="aafc0013979b2c41" providerId="Windows Live" clId="Web-{C548E673-CC5E-483B-8643-8F2D4E6EC96E}" dt="2023-07-11T15:31:21.339" v="279"/>
          <ac:spMkLst>
            <pc:docMk/>
            <pc:sldMk cId="2521885725" sldId="267"/>
            <ac:spMk id="2" creationId="{9BDC53B3-1F59-77F0-A264-0302E6EFEA53}"/>
          </ac:spMkLst>
        </pc:spChg>
        <pc:spChg chg="del">
          <ac:chgData name="witaya chaison" userId="aafc0013979b2c41" providerId="Windows Live" clId="Web-{C548E673-CC5E-483B-8643-8F2D4E6EC96E}" dt="2023-07-11T15:31:20.026" v="278"/>
          <ac:spMkLst>
            <pc:docMk/>
            <pc:sldMk cId="2521885725" sldId="267"/>
            <ac:spMk id="3" creationId="{1D0A8C0E-411B-1BDC-FD07-A778B131B049}"/>
          </ac:spMkLst>
        </pc:spChg>
        <pc:spChg chg="add mod">
          <ac:chgData name="witaya chaison" userId="aafc0013979b2c41" providerId="Windows Live" clId="Web-{C548E673-CC5E-483B-8643-8F2D4E6EC96E}" dt="2023-07-11T15:35:18.236" v="288" actId="1076"/>
          <ac:spMkLst>
            <pc:docMk/>
            <pc:sldMk cId="2521885725" sldId="267"/>
            <ac:spMk id="5" creationId="{534CB1E4-EAC6-D6A2-87BA-9D8F72B8623E}"/>
          </ac:spMkLst>
        </pc:spChg>
        <pc:picChg chg="add mod">
          <ac:chgData name="witaya chaison" userId="aafc0013979b2c41" providerId="Windows Live" clId="Web-{C548E673-CC5E-483B-8643-8F2D4E6EC96E}" dt="2023-07-11T15:31:28.823" v="282" actId="14100"/>
          <ac:picMkLst>
            <pc:docMk/>
            <pc:sldMk cId="2521885725" sldId="267"/>
            <ac:picMk id="4" creationId="{64252294-6A7B-9932-D07C-E8183CA5D6BC}"/>
          </ac:picMkLst>
        </pc:picChg>
      </pc:sldChg>
      <pc:sldChg chg="addSp delSp modSp new">
        <pc:chgData name="witaya chaison" userId="aafc0013979b2c41" providerId="Windows Live" clId="Web-{C548E673-CC5E-483B-8643-8F2D4E6EC96E}" dt="2023-07-11T16:29:36.926" v="298" actId="1076"/>
        <pc:sldMkLst>
          <pc:docMk/>
          <pc:sldMk cId="3454280189" sldId="268"/>
        </pc:sldMkLst>
        <pc:spChg chg="del">
          <ac:chgData name="witaya chaison" userId="aafc0013979b2c41" providerId="Windows Live" clId="Web-{C548E673-CC5E-483B-8643-8F2D4E6EC96E}" dt="2023-07-11T15:36:04.471" v="290"/>
          <ac:spMkLst>
            <pc:docMk/>
            <pc:sldMk cId="3454280189" sldId="268"/>
            <ac:spMk id="2" creationId="{2F535817-416B-A1CB-63E1-B3106B733723}"/>
          </ac:spMkLst>
        </pc:spChg>
        <pc:spChg chg="add mod">
          <ac:chgData name="witaya chaison" userId="aafc0013979b2c41" providerId="Windows Live" clId="Web-{C548E673-CC5E-483B-8643-8F2D4E6EC96E}" dt="2023-07-11T16:29:36.926" v="298" actId="1076"/>
          <ac:spMkLst>
            <pc:docMk/>
            <pc:sldMk cId="3454280189" sldId="268"/>
            <ac:spMk id="2" creationId="{BD5B890E-5280-80D5-63D9-4A33F454866E}"/>
          </ac:spMkLst>
        </pc:spChg>
        <pc:spChg chg="del">
          <ac:chgData name="witaya chaison" userId="aafc0013979b2c41" providerId="Windows Live" clId="Web-{C548E673-CC5E-483B-8643-8F2D4E6EC96E}" dt="2023-07-11T15:36:02.846" v="289"/>
          <ac:spMkLst>
            <pc:docMk/>
            <pc:sldMk cId="3454280189" sldId="268"/>
            <ac:spMk id="3" creationId="{E86DBE18-9C7B-C1B8-91D0-2696008D3A0F}"/>
          </ac:spMkLst>
        </pc:spChg>
        <pc:picChg chg="add mod">
          <ac:chgData name="witaya chaison" userId="aafc0013979b2c41" providerId="Windows Live" clId="Web-{C548E673-CC5E-483B-8643-8F2D4E6EC96E}" dt="2023-07-11T15:36:10.096" v="293" actId="14100"/>
          <ac:picMkLst>
            <pc:docMk/>
            <pc:sldMk cId="3454280189" sldId="268"/>
            <ac:picMk id="4" creationId="{FC931188-B0C6-C520-3484-039EB796B7B4}"/>
          </ac:picMkLst>
        </pc:picChg>
      </pc:sldChg>
      <pc:sldChg chg="new">
        <pc:chgData name="witaya chaison" userId="aafc0013979b2c41" providerId="Windows Live" clId="Web-{C548E673-CC5E-483B-8643-8F2D4E6EC96E}" dt="2023-07-11T14:44:39.317" v="276"/>
        <pc:sldMkLst>
          <pc:docMk/>
          <pc:sldMk cId="3478614531" sldId="269"/>
        </pc:sldMkLst>
      </pc:sldChg>
      <pc:sldChg chg="new">
        <pc:chgData name="witaya chaison" userId="aafc0013979b2c41" providerId="Windows Live" clId="Web-{C548E673-CC5E-483B-8643-8F2D4E6EC96E}" dt="2023-07-11T14:44:41.598" v="277"/>
        <pc:sldMkLst>
          <pc:docMk/>
          <pc:sldMk cId="42194003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4C62-7176-A24F-5133-FAEE1111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893B9-B675-14F2-5C50-5E2DC9D6E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205F-B1CA-227F-AF1B-5AD44728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0453-4CF3-FC31-77B2-6448BE1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277E-1A40-EA7E-0AFF-9345FB2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367-93F2-1F50-19D7-B7A8C4E4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55EF6-CCEB-1BEE-16E8-46E24C00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0875-ADC4-A42B-5EA7-DAFD419B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91E0-DB54-124D-24CA-F1C5C02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00F1-E02D-51C6-0FE7-1ADFA301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E0008-30DE-DB05-099A-1C81FB7E7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9E22-BC23-BB33-A89B-DC6C0348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AAF5-A7DB-F51B-F1DB-F78FF676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6465-F32D-7546-D4C1-BA2FC0A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0E5D-D3AB-3F07-7CCB-76254CD6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3F5D-511B-A36D-76E2-3AECF27D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C960-3366-2D74-F443-233C34F3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89C1-EDA3-FEEF-D579-3F713561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134E-2F62-8F90-229A-FF19FB5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6C37-52C0-9B44-EA49-9519F745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F941-D007-52C0-1E97-F5B2E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30E5-CEB5-3712-F627-9F8D1698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4425-1871-1B11-649A-DEA74D2B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0BEE-DE70-7303-90AA-5A02F400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D761-6BAB-38B3-E392-B7E6903C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0FF8-C27F-9035-5310-7560F4AB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05AE-60CB-D625-B758-FE91560F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F42F-8577-776C-76E2-09F0EB97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B7FD8-ACF8-19B5-96DF-12ED2130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D57F-297A-DA43-7575-5729B388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2540C-E129-B6E1-2D61-C638CEE3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2F5E-C402-6994-CC58-AEB999EC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AF94-B7B9-ADFD-530C-859A482F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86F2D-5B04-04CC-73C5-AC17AE65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B5D4B-BAFE-D8EA-1221-4BC8AF082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7F3D9-0BFF-BB6D-7C0D-D457FD38E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CFD3-B25D-2249-BEA8-4EF6BFA8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10968-61AC-BAEF-C50C-E4F85923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C79CC-E73A-F5BF-B55E-DB5D156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6F65-C7E7-BD1E-373F-AFA7FD5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01CB3-FD00-28F3-ECAE-08C438BA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837B-A2ED-86AD-A405-28F0C5A2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190E-426A-D84A-2C59-36BA82D9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119CB-4040-5D00-1ECD-A595F069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A9062-ACF3-F43F-00FC-22C5624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D0E7-319D-4DFA-9839-AEA1043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5700-A439-169F-F27E-0D7FFE69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176-87F7-1671-6277-2A60447D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C9911-9C12-E7D2-807B-E13AB182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252C-4E4D-2045-6DA4-32F3DC7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C129-6D0B-58E8-F452-E2F352E5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C171-0D22-1055-3F24-EFE0EBB9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503-56C2-9E75-48DD-08B1C681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486C1-A4E3-B046-AE56-68393707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D9C0-124E-58B4-BB63-3A6ADF45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F6A1-1605-BE01-F5AF-F64EB3B4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7D08-B7E9-4FC2-E23E-ECA555C8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3060-4B88-C716-2EA0-F9046A36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588C2-ACB4-02FF-1C54-F929EA5D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03F24-281A-FAFE-CA20-F17A7255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F2D4-147B-6868-96A8-8ECFDD0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8D89-314F-44B6-82FF-E26FD9D4654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F33-0BD3-28E6-341A-6D97B5CA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E240-07F4-6689-21BA-75E1849E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2399-12C6-499B-A92B-36D9DDF40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C7F3-9580-64D9-EB44-CE86F996CF4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7056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33389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2360s" TargetMode="External"/><Relationship Id="rId2" Type="http://schemas.openxmlformats.org/officeDocument/2006/relationships/hyperlink" Target="https://getbootstrap.com/docs/5.0/examples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itebrowser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examples/pric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youtube.com/watch?v=rRVWQCpZ_CI&amp;t=12360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C0tgw9FjV0" TargetMode="External"/><Relationship Id="rId3" Type="http://schemas.openxmlformats.org/officeDocument/2006/relationships/hyperlink" Target="https://www.youtube.com/redirect?event=live_chat&amp;redir_token=QUFFLUhqbU5YRFI3ZXNfdVVrSnBPYmU0UVlBM1dNWTdQd3xBQ3Jtc0trZ0F5ODR6cDZFZ0dGME1JcnRjb3FpcURlWTNoTm1lbjRkMWt3aVpzRXpablNENDc3ZVFON0dPQUhNdmhpVVh4Q0RBbmxPT2gzYnVtemNBMWRtT2VQVlJRYWZDaUNMcTgxaUV3YWpvQnFwdkVNYWZvMA&amp;q=https%3A%2F%2Fgithub.com%2FUncleEngineer%2FWhoIsUncle%2Fblob%2Fmain%2Fhome.html" TargetMode="External"/><Relationship Id="rId7" Type="http://schemas.openxmlformats.org/officeDocument/2006/relationships/hyperlink" Target="https://www.youtube.com/redirect?event=live_chat&amp;redir_token=QUFFLUhqbjZDWlJEZk9hTXlUd210eFp5ZTY2Y1VvNkxqZ3xBQ3Jtc0tsUWdOaGVOZVpFeTcyS1pTZXpPUE9wakVNRlpuN2Y2M1ZZRUE0VUItZmJtMmJVUHdadjdiQW5YR0pwTk9Ec1AzakhRdnZaUmVwZWpheFl1MTk4TzY5UjdJVlJHMUhHTzZOZEdpLVdPbl90dXQ5eVRaZw&amp;q=https%3A%2F%2Fdocs.google.com%2Fdocument%2Fd%2F1L6ALpby7SJAM1xpNWYKeuz3VfCw7SSYnTSse6UsU704%2F" TargetMode="External"/><Relationship Id="rId2" Type="http://schemas.openxmlformats.org/officeDocument/2006/relationships/hyperlink" Target="https://www.youtube.com/redirect?event=live_chat&amp;redir_token=QUFFLUhqazNuOGFPeVRIUDBIeVZpQ280YXltMlRMQ0U5d3xBQ3Jtc0tuRGdzcVdNRURGVUh0VndSMDJSaVNMS0VrSEk5bmpyZUFYS2NPTUVrbTJHNDhXY0c4UU9VNmRUZm95c29PRDhrNkt1VGxxQldLZzh4SlR4bzduTC15UXRCM1pBUDZCVzFTNFkwRWpDUl9YS2RSVWFibw&amp;q=https%3A%2F%2Fsqlitebrowser.org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/bootstrap_forms.asp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youtube.com/redirect?event=live_chat&amp;redir_token=QUFFLUhqbUozaEliWGRBS3BHdk5Fb2owM1J4TW1WNHliQXxBQ3Jtc0tuZGs3T1BWc0dYc3BVMlowUXdyVEllMFdqQ3NWQ0ZOVDBOZjRjX1VTeXNmdGp1a1VrMWkwWjNtdTRjbHRJMHpITUstMkhyWHBYM3BabXpsT3lBVzMteS1IUlFpRDNmY09NN1Z6QzFkWXVYZmlXSlR3WQ&amp;q=https%3A%2F%2Fdd0ada1f2c2e.ngrok.io%2F" TargetMode="External"/><Relationship Id="rId10" Type="http://schemas.openxmlformats.org/officeDocument/2006/relationships/hyperlink" Target="https://www.youtube.com/redirect?event=live_chat&amp;redir_token=QUFFLUhqbFM3d0p4VUJUUU50TVJwbDAzUUhwTVdla1ZHd3xBQ3Jtc0tteXNwLTF4dmNEOHNKT3FxeTJXbERqXzlJQ2ppU2tGT2F6Y0ZsVzJwVTlCV3E2MEY3WV9qb0QwM0d5MTVlNkpkc0JWdXNiOTh4XzZTeFpNMkdaUjRZUllzZ3FWTlZqd0xOSVFWUnVWSTZFazYzY2Y1SQ&amp;q=http%3A%2F%2Fwhois-uncleengineer.com%2F" TargetMode="External"/><Relationship Id="rId4" Type="http://schemas.openxmlformats.org/officeDocument/2006/relationships/hyperlink" Target="https://docs.djangoproject.com/en/3.2/howto/static-files/" TargetMode="External"/><Relationship Id="rId9" Type="http://schemas.openxmlformats.org/officeDocument/2006/relationships/hyperlink" Target="http://157.245.200.182:800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12F67D7-E443-D904-A888-1E5C54C48F6A}"/>
              </a:ext>
            </a:extLst>
          </p:cNvPr>
          <p:cNvSpPr txBox="1"/>
          <p:nvPr/>
        </p:nvSpPr>
        <p:spPr>
          <a:xfrm>
            <a:off x="406400" y="383309"/>
            <a:ext cx="10363199" cy="1588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mbria"/>
                <a:ea typeface="+mn-lt"/>
                <a:cs typeface="+mn-lt"/>
              </a:rPr>
              <a:t>Examples · Bootstrap v5.0 (getbootstrap.com)   // </a:t>
            </a:r>
            <a:r>
              <a:rPr lang="en-US" err="1">
                <a:latin typeface="Cambria"/>
                <a:ea typeface="+mn-lt"/>
                <a:cs typeface="+mn-lt"/>
              </a:rPr>
              <a:t>ตัวอย่าง</a:t>
            </a:r>
            <a:r>
              <a:rPr lang="en-US">
                <a:latin typeface="Cambria"/>
                <a:ea typeface="+mn-lt"/>
                <a:cs typeface="+mn-lt"/>
              </a:rPr>
              <a:t> website  Aug-12 2023</a:t>
            </a:r>
            <a:endParaRPr lang="en-US">
              <a:latin typeface="Cambria"/>
              <a:ea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mbria"/>
                <a:ea typeface="Cambria"/>
                <a:hlinkClick r:id="rId2"/>
              </a:rPr>
              <a:t>Pricing example · Bootstrap v5.0 (getbootstrap.com)</a:t>
            </a:r>
            <a:endParaRPr lang="th-TH">
              <a:latin typeface="Cambria"/>
              <a:ea typeface="Cambria"/>
              <a:cs typeface="Cordia New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FF0000"/>
                </a:solidFill>
                <a:latin typeface="Cambria"/>
                <a:ea typeface="Cambria"/>
                <a:cs typeface="Calibri"/>
              </a:rPr>
              <a:t>YOUTUBE : </a:t>
            </a:r>
            <a:r>
              <a:rPr lang="en-US" b="1">
                <a:latin typeface="Cambria"/>
                <a:ea typeface="Cambria"/>
                <a:cs typeface="Calibri"/>
              </a:rPr>
              <a:t> </a:t>
            </a:r>
            <a:r>
              <a:rPr lang="en-US" b="1">
                <a:latin typeface="Cambria"/>
                <a:ea typeface="Cambria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https://www.youtube.com/watch?v=rRVWQCpZ_CI&amp;t=12360s</a:t>
            </a:r>
            <a:endParaRPr lang="en-US">
              <a:latin typeface="Cambria"/>
              <a:ea typeface="Cambria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latin typeface="Cambria"/>
                <a:ea typeface="Cambria"/>
                <a:cs typeface="Calibri"/>
              </a:rPr>
              <a:t>Use dBs </a:t>
            </a:r>
            <a:r>
              <a:rPr lang="en-US" b="1" err="1">
                <a:latin typeface="Cambria"/>
                <a:ea typeface="Cambria"/>
                <a:cs typeface="Calibri"/>
              </a:rPr>
              <a:t>brower</a:t>
            </a:r>
            <a:r>
              <a:rPr lang="en-US" b="1">
                <a:latin typeface="Cambria"/>
                <a:ea typeface="Cambria"/>
                <a:cs typeface="Calibri"/>
              </a:rPr>
              <a:t> for </a:t>
            </a:r>
            <a:r>
              <a:rPr lang="en-US" b="1" err="1">
                <a:latin typeface="Cambria"/>
                <a:ea typeface="Cambria"/>
                <a:cs typeface="Calibri"/>
              </a:rPr>
              <a:t>sqlite</a:t>
            </a:r>
            <a:r>
              <a:rPr lang="en-US" b="1">
                <a:latin typeface="Cambria"/>
                <a:ea typeface="Cambria"/>
                <a:cs typeface="Calibri"/>
              </a:rPr>
              <a:t> for read database  </a:t>
            </a:r>
            <a:r>
              <a:rPr lang="en-US" b="1">
                <a:solidFill>
                  <a:srgbClr val="0563C1"/>
                </a:solidFill>
                <a:latin typeface="Cambria"/>
                <a:ea typeface="Cambria"/>
                <a:cs typeface="Arial"/>
                <a:hlinkClick r:id="rId4"/>
              </a:rPr>
              <a:t>Link</a:t>
            </a:r>
            <a:endParaRPr lang="en-US">
              <a:latin typeface="Cambria"/>
              <a:ea typeface="Cambria"/>
              <a:cs typeface="Arial"/>
            </a:endParaRPr>
          </a:p>
          <a:p>
            <a:endParaRPr lang="en-US"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6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7C23F70-6ED5-3E08-2BCF-140D7C0028A3}"/>
              </a:ext>
            </a:extLst>
          </p:cNvPr>
          <p:cNvSpPr txBox="1"/>
          <p:nvPr/>
        </p:nvSpPr>
        <p:spPr>
          <a:xfrm>
            <a:off x="749508" y="4497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b="1" u="sng" err="1">
                <a:ea typeface="Calibri"/>
                <a:cs typeface="Cordia New"/>
              </a:rPr>
              <a:t>Work</a:t>
            </a:r>
            <a:r>
              <a:rPr lang="th-TH" b="1" u="sng">
                <a:ea typeface="Calibri"/>
                <a:cs typeface="Cordia New"/>
              </a:rPr>
              <a:t> </a:t>
            </a:r>
            <a:r>
              <a:rPr lang="th-TH" b="1" u="sng" err="1">
                <a:ea typeface="Calibri"/>
                <a:cs typeface="Cordia New"/>
              </a:rPr>
              <a:t>with</a:t>
            </a:r>
            <a:r>
              <a:rPr lang="th-TH" b="1" u="sng">
                <a:ea typeface="Calibri"/>
                <a:cs typeface="Cordia New"/>
              </a:rPr>
              <a:t>  </a:t>
            </a:r>
            <a:r>
              <a:rPr lang="th-TH" b="1" u="sng" err="1">
                <a:ea typeface="Calibri"/>
                <a:cs typeface="Cordia New"/>
              </a:rPr>
              <a:t>layout</a:t>
            </a:r>
            <a:endParaRPr lang="th-TH" b="1" u="sng">
              <a:ea typeface="Calibri"/>
              <a:cs typeface="Cordia New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765CC8D-8DA7-508F-9385-6F008A58FD19}"/>
              </a:ext>
            </a:extLst>
          </p:cNvPr>
          <p:cNvSpPr txBox="1"/>
          <p:nvPr/>
        </p:nvSpPr>
        <p:spPr>
          <a:xfrm>
            <a:off x="749508" y="986852"/>
            <a:ext cx="102257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ea typeface="Calibri"/>
                <a:cs typeface="Cordia New"/>
              </a:rPr>
              <a:t>1.</a:t>
            </a:r>
            <a:r>
              <a:rPr lang="th-TH" err="1">
                <a:ea typeface="Calibri"/>
                <a:cs typeface="Cordia New"/>
              </a:rPr>
              <a:t>Create</a:t>
            </a:r>
            <a:r>
              <a:rPr lang="th-TH">
                <a:ea typeface="Calibri"/>
                <a:cs typeface="Cordia New"/>
              </a:rPr>
              <a:t> 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 / {% </a:t>
            </a:r>
            <a:r>
              <a:rPr lang="th-TH" err="1">
                <a:ea typeface="Calibri"/>
                <a:cs typeface="Cordia New"/>
              </a:rPr>
              <a:t>load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static</a:t>
            </a:r>
            <a:r>
              <a:rPr lang="th-TH">
                <a:ea typeface="Calibri"/>
                <a:cs typeface="Cordia New"/>
              </a:rPr>
              <a:t> %}  and </a:t>
            </a:r>
            <a:r>
              <a:rPr lang="th-TH" err="1">
                <a:ea typeface="Calibri"/>
                <a:cs typeface="Cordia New"/>
              </a:rPr>
              <a:t>add</a:t>
            </a:r>
            <a:r>
              <a:rPr lang="th-TH">
                <a:ea typeface="Calibri"/>
                <a:cs typeface="Cordia New"/>
              </a:rPr>
              <a:t>  {% 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content</a:t>
            </a:r>
            <a:r>
              <a:rPr lang="th-TH">
                <a:ea typeface="Calibri"/>
                <a:cs typeface="Cordia New"/>
              </a:rPr>
              <a:t> %} </a:t>
            </a:r>
            <a:r>
              <a:rPr lang="th-TH" err="1">
                <a:ea typeface="Calibri"/>
                <a:cs typeface="Cordia New"/>
              </a:rPr>
              <a:t>between</a:t>
            </a:r>
            <a:r>
              <a:rPr lang="th-TH">
                <a:ea typeface="Calibri"/>
                <a:cs typeface="Cordia New"/>
              </a:rPr>
              <a:t>  </a:t>
            </a:r>
            <a:r>
              <a:rPr lang="th-TH" err="1">
                <a:ea typeface="Calibri"/>
                <a:cs typeface="Cordia New"/>
              </a:rPr>
              <a:t>tag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main</a:t>
            </a:r>
            <a:endParaRPr lang="th-TH" sz="1200" err="1">
              <a:solidFill>
                <a:srgbClr val="CCCCCC"/>
              </a:solidFill>
              <a:latin typeface="Consolas"/>
              <a:ea typeface="Calibri"/>
              <a:cs typeface="Cordia New" panose="020B0304020202020204" pitchFamily="34" charset="-34"/>
            </a:endParaRPr>
          </a:p>
          <a:p>
            <a:endParaRPr lang="th-TH">
              <a:ea typeface="Calibri"/>
              <a:cs typeface="Cordia New" panose="020B0304020202020204" pitchFamily="34" charset="-34"/>
            </a:endParaRPr>
          </a:p>
          <a:p>
            <a:r>
              <a:rPr lang="th-TH">
                <a:ea typeface="Calibri"/>
                <a:cs typeface="Cordia New"/>
              </a:rPr>
              <a:t>2.</a:t>
            </a:r>
            <a:r>
              <a:rPr lang="th-TH" err="1">
                <a:ea typeface="Calibri"/>
                <a:cs typeface="Cordia New"/>
              </a:rPr>
              <a:t>home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  //// {% </a:t>
            </a:r>
            <a:r>
              <a:rPr lang="th-TH" err="1">
                <a:ea typeface="Calibri"/>
                <a:cs typeface="Cordia New"/>
              </a:rPr>
              <a:t>entends</a:t>
            </a:r>
            <a:r>
              <a:rPr lang="th-TH">
                <a:ea typeface="Calibri"/>
                <a:cs typeface="Cordia New"/>
              </a:rPr>
              <a:t>  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 %}          /// {% 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 </a:t>
            </a:r>
            <a:r>
              <a:rPr lang="th-TH" err="1">
                <a:ea typeface="Calibri"/>
                <a:cs typeface="Cordia New"/>
              </a:rPr>
              <a:t>content</a:t>
            </a:r>
            <a:r>
              <a:rPr lang="th-TH">
                <a:ea typeface="Calibri"/>
                <a:cs typeface="Cordia New"/>
              </a:rPr>
              <a:t>%}  {%</a:t>
            </a:r>
            <a:r>
              <a:rPr lang="th-TH" err="1">
                <a:ea typeface="Calibri"/>
                <a:cs typeface="Cordia New"/>
              </a:rPr>
              <a:t>endblock</a:t>
            </a:r>
            <a:endParaRPr lang="th-TH">
              <a:ea typeface="Calibri"/>
              <a:cs typeface="Cordia New"/>
            </a:endParaRPr>
          </a:p>
          <a:p>
            <a:r>
              <a:rPr lang="th-TH">
                <a:ea typeface="Calibri"/>
                <a:cs typeface="Cordia New"/>
              </a:rPr>
              <a:t>3.</a:t>
            </a:r>
            <a:r>
              <a:rPr lang="th-TH" err="1">
                <a:ea typeface="Calibri"/>
                <a:cs typeface="Cordia New"/>
              </a:rPr>
              <a:t>service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  //// {% </a:t>
            </a:r>
            <a:r>
              <a:rPr lang="th-TH" err="1">
                <a:ea typeface="Calibri"/>
                <a:cs typeface="Cordia New"/>
              </a:rPr>
              <a:t>entends</a:t>
            </a:r>
            <a:r>
              <a:rPr lang="th-TH">
                <a:ea typeface="Calibri"/>
                <a:cs typeface="Cordia New"/>
              </a:rPr>
              <a:t>  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 %}       /// {% 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content</a:t>
            </a:r>
            <a:r>
              <a:rPr lang="th-TH">
                <a:ea typeface="Calibri"/>
                <a:cs typeface="Cordia New"/>
              </a:rPr>
              <a:t>%}  {%</a:t>
            </a:r>
            <a:r>
              <a:rPr lang="th-TH" err="1">
                <a:ea typeface="Calibri"/>
                <a:cs typeface="Cordia New"/>
              </a:rPr>
              <a:t>endblock</a:t>
            </a:r>
            <a:endParaRPr lang="th-TH">
              <a:ea typeface="Calibri"/>
              <a:cs typeface="Cordia New"/>
            </a:endParaRPr>
          </a:p>
          <a:p>
            <a:endParaRPr lang="th-TH">
              <a:ea typeface="Calibri"/>
              <a:cs typeface="Cordia New"/>
            </a:endParaRPr>
          </a:p>
        </p:txBody>
      </p:sp>
      <p:pic>
        <p:nvPicPr>
          <p:cNvPr id="6" name="รูปภาพ 6" descr="รูปภาพประกอบด้วย ข้อความ, ภาพหน้าจอ, ตัวอักษร, ซอฟต์แว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DE35CAC2-4A45-E777-4F7C-0282D93A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9" y="2508956"/>
            <a:ext cx="4117297" cy="3901236"/>
          </a:xfrm>
          <a:prstGeom prst="rect">
            <a:avLst/>
          </a:prstGeom>
        </p:spPr>
      </p:pic>
      <p:pic>
        <p:nvPicPr>
          <p:cNvPr id="7" name="รูปภาพ 7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CB6EAC39-B6AA-FC3C-8D95-8896D078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39" y="2515100"/>
            <a:ext cx="4791855" cy="3726554"/>
          </a:xfrm>
          <a:prstGeom prst="rect">
            <a:avLst/>
          </a:prstGeom>
        </p:spPr>
      </p:pic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7B7A64A0-406B-0DF8-AEDE-12BB252D1E18}"/>
              </a:ext>
            </a:extLst>
          </p:cNvPr>
          <p:cNvSpPr/>
          <p:nvPr/>
        </p:nvSpPr>
        <p:spPr>
          <a:xfrm>
            <a:off x="4034852" y="3959901"/>
            <a:ext cx="3810000" cy="811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28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6A87FDF-E6D6-864D-C358-D3143F1AA77C}"/>
              </a:ext>
            </a:extLst>
          </p:cNvPr>
          <p:cNvSpPr txBox="1"/>
          <p:nvPr/>
        </p:nvSpPr>
        <p:spPr>
          <a:xfrm>
            <a:off x="349770" y="362262"/>
            <a:ext cx="102257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ea typeface="Calibri"/>
                <a:cs typeface="Cordia New"/>
              </a:rPr>
              <a:t>1.{% 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title</a:t>
            </a:r>
            <a:r>
              <a:rPr lang="th-TH">
                <a:ea typeface="Calibri"/>
                <a:cs typeface="Cordia New"/>
              </a:rPr>
              <a:t> %}   </a:t>
            </a:r>
            <a:r>
              <a:rPr lang="th-TH" err="1">
                <a:ea typeface="Calibri"/>
                <a:cs typeface="Cordia New"/>
              </a:rPr>
              <a:t>My</a:t>
            </a:r>
            <a:r>
              <a:rPr lang="th-TH">
                <a:ea typeface="Calibri"/>
                <a:cs typeface="Cordia New"/>
              </a:rPr>
              <a:t> home page {%</a:t>
            </a:r>
            <a:r>
              <a:rPr lang="th-TH" err="1">
                <a:ea typeface="Calibri"/>
                <a:cs typeface="Cordia New"/>
              </a:rPr>
              <a:t>endblock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title</a:t>
            </a:r>
            <a:r>
              <a:rPr lang="th-TH">
                <a:ea typeface="Calibri"/>
                <a:cs typeface="Cordia New"/>
              </a:rPr>
              <a:t>%)</a:t>
            </a:r>
          </a:p>
          <a:p>
            <a:r>
              <a:rPr lang="th-TH">
                <a:ea typeface="Calibri"/>
                <a:cs typeface="Cordia New"/>
              </a:rPr>
              <a:t>3.</a:t>
            </a:r>
            <a:r>
              <a:rPr lang="th-TH" err="1">
                <a:ea typeface="Calibri"/>
                <a:cs typeface="Cordia New"/>
              </a:rPr>
              <a:t>service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  //// {% </a:t>
            </a:r>
            <a:r>
              <a:rPr lang="th-TH" err="1">
                <a:ea typeface="Calibri"/>
                <a:cs typeface="Cordia New"/>
              </a:rPr>
              <a:t>entends</a:t>
            </a:r>
            <a:r>
              <a:rPr lang="th-TH">
                <a:ea typeface="Calibri"/>
                <a:cs typeface="Cordia New"/>
              </a:rPr>
              <a:t>  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.</a:t>
            </a:r>
            <a:r>
              <a:rPr lang="th-TH" err="1">
                <a:ea typeface="Calibri"/>
                <a:cs typeface="Cordia New"/>
              </a:rPr>
              <a:t>html</a:t>
            </a:r>
            <a:r>
              <a:rPr lang="th-TH">
                <a:ea typeface="Calibri"/>
                <a:cs typeface="Cordia New"/>
              </a:rPr>
              <a:t> %}       /// {% 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content</a:t>
            </a:r>
            <a:r>
              <a:rPr lang="th-TH">
                <a:ea typeface="Calibri"/>
                <a:cs typeface="Cordia New"/>
              </a:rPr>
              <a:t>%}  {%</a:t>
            </a:r>
            <a:r>
              <a:rPr lang="th-TH" err="1">
                <a:ea typeface="Calibri"/>
                <a:cs typeface="Cordia New"/>
              </a:rPr>
              <a:t>endblock</a:t>
            </a:r>
            <a:endParaRPr lang="th-TH">
              <a:ea typeface="Calibri"/>
              <a:cs typeface="Cordia New"/>
            </a:endParaRPr>
          </a:p>
          <a:p>
            <a:endParaRPr lang="th-TH">
              <a:ea typeface="Calibri"/>
              <a:cs typeface="Cordia New"/>
            </a:endParaRPr>
          </a:p>
        </p:txBody>
      </p:sp>
      <p:pic>
        <p:nvPicPr>
          <p:cNvPr id="2" name="รูปภาพ 2" descr="รูปภาพประกอบด้วย ข้อความ, ภาพหน้าจอ, ซอฟต์แวร์, แสดง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B69157B-3D24-9F84-DAAD-D0D072E5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6" y="1825418"/>
            <a:ext cx="4991724" cy="3607280"/>
          </a:xfrm>
          <a:prstGeom prst="rect">
            <a:avLst/>
          </a:prstGeom>
        </p:spPr>
      </p:pic>
      <p:pic>
        <p:nvPicPr>
          <p:cNvPr id="3" name="รูปภาพ 3" descr="รูปภาพประกอบด้วย ข้อความ, ภาพหน้าจอ, แสดง, ซอฟต์แว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2258634-36E3-64BA-6DCD-DF9A5DF4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02" y="1820323"/>
            <a:ext cx="5553855" cy="3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ข้อความ, ภาพหน้าจอ, ซอฟต์แวร์, แสดง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64252294-6A7B-9932-D07C-E8183CA5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3" y="259705"/>
            <a:ext cx="10524836" cy="2910427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534CB1E4-EAC6-D6A2-87BA-9D8F72B8623E}"/>
              </a:ext>
            </a:extLst>
          </p:cNvPr>
          <p:cNvSpPr txBox="1"/>
          <p:nvPr/>
        </p:nvSpPr>
        <p:spPr>
          <a:xfrm>
            <a:off x="790235" y="3957132"/>
            <a:ext cx="10762937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Username (leave blank to use 'lenovo'): admin</a:t>
            </a:r>
          </a:p>
          <a:p>
            <a:r>
              <a:rPr lang="en-US"/>
              <a:t>Email address: witayachai@gmail.com</a:t>
            </a:r>
          </a:p>
          <a:p>
            <a:r>
              <a:rPr lang="en-US"/>
              <a:t>Password:  12345678</a:t>
            </a:r>
          </a:p>
          <a:p>
            <a:r>
              <a:rPr lang="en-US"/>
              <a:t>Password (again):</a:t>
            </a:r>
          </a:p>
          <a:p>
            <a:r>
              <a:rPr lang="en-US"/>
              <a:t>This password is too common.</a:t>
            </a:r>
          </a:p>
          <a:p>
            <a:r>
              <a:rPr lang="en-US"/>
              <a:t>This password is entirely numeric.</a:t>
            </a:r>
          </a:p>
          <a:p>
            <a:r>
              <a:rPr lang="en-US"/>
              <a:t>Bypass password validation and create user anyway? [y/N]: y</a:t>
            </a:r>
          </a:p>
          <a:p>
            <a:r>
              <a:rPr lang="en-US"/>
              <a:t>Superuser created successfully.</a:t>
            </a:r>
          </a:p>
          <a:p>
            <a:endParaRPr lang="en-US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D5B427F-390B-5D19-888A-FC121AB75A45}"/>
              </a:ext>
            </a:extLst>
          </p:cNvPr>
          <p:cNvSpPr txBox="1"/>
          <p:nvPr/>
        </p:nvSpPr>
        <p:spPr>
          <a:xfrm>
            <a:off x="7216047" y="41919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ea typeface="Calibri"/>
                <a:cs typeface="Cordia New"/>
              </a:rPr>
              <a:t>Login</a:t>
            </a:r>
            <a:r>
              <a:rPr lang="th-TH">
                <a:ea typeface="Calibri"/>
                <a:cs typeface="Cordia New"/>
              </a:rPr>
              <a:t>  </a:t>
            </a:r>
            <a:r>
              <a:rPr lang="th-TH" err="1">
                <a:ea typeface="Calibri"/>
                <a:cs typeface="Cordia New"/>
              </a:rPr>
              <a:t>superuser</a:t>
            </a:r>
          </a:p>
        </p:txBody>
      </p:sp>
      <p:sp>
        <p:nvSpPr>
          <p:cNvPr id="3" name="ลูกศร: ซ้าย 2">
            <a:extLst>
              <a:ext uri="{FF2B5EF4-FFF2-40B4-BE49-F238E27FC236}">
                <a16:creationId xmlns:a16="http://schemas.microsoft.com/office/drawing/2014/main" id="{67234002-59C0-4A6D-2355-20620617A64D}"/>
              </a:ext>
            </a:extLst>
          </p:cNvPr>
          <p:cNvSpPr/>
          <p:nvPr/>
        </p:nvSpPr>
        <p:spPr>
          <a:xfrm rot="-1020000">
            <a:off x="4667085" y="4426263"/>
            <a:ext cx="2386987" cy="642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188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ข้อความ, ภาพหน้าจอ, ซอฟต์แวร์, ไอคอนคอมพิวเตอ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C931188-B0C6-C520-3484-039EB796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7" y="890613"/>
            <a:ext cx="6240904" cy="3319093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D5B890E-5280-80D5-63D9-4A33F454866E}"/>
              </a:ext>
            </a:extLst>
          </p:cNvPr>
          <p:cNvSpPr txBox="1"/>
          <p:nvPr/>
        </p:nvSpPr>
        <p:spPr>
          <a:xfrm>
            <a:off x="771207" y="402072"/>
            <a:ext cx="6465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Pricing example · Bootstrap v5.0 (getbootstrap.com)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9D6E0AB-11DC-5D42-C8DF-01B16C26A55A}"/>
              </a:ext>
            </a:extLst>
          </p:cNvPr>
          <p:cNvSpPr txBox="1"/>
          <p:nvPr/>
        </p:nvSpPr>
        <p:spPr>
          <a:xfrm>
            <a:off x="727641" y="278204"/>
            <a:ext cx="8770481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600">
                <a:latin typeface="Cambria"/>
                <a:ea typeface="Calibri"/>
                <a:cs typeface="Cordia New"/>
              </a:rPr>
              <a:t>การใช้งาน </a:t>
            </a:r>
            <a:r>
              <a:rPr lang="th-TH" sz="1600" err="1">
                <a:latin typeface="Cambria"/>
                <a:ea typeface="Calibri"/>
                <a:cs typeface="Cordia New"/>
              </a:rPr>
              <a:t>NGrok</a:t>
            </a:r>
            <a:r>
              <a:rPr lang="th-TH" sz="1600">
                <a:latin typeface="Cambria"/>
                <a:ea typeface="Calibri"/>
                <a:cs typeface="Cordia New"/>
              </a:rPr>
              <a:t> ใชในการ </a:t>
            </a:r>
            <a:r>
              <a:rPr lang="th-TH" sz="1600" err="1">
                <a:latin typeface="Cambria"/>
                <a:ea typeface="Calibri"/>
                <a:cs typeface="Cordia New"/>
              </a:rPr>
              <a:t>Test</a:t>
            </a:r>
            <a:r>
              <a:rPr lang="th-TH" sz="1600">
                <a:latin typeface="Cambria"/>
                <a:ea typeface="Calibri"/>
                <a:cs typeface="Cordia New"/>
              </a:rPr>
              <a:t> </a:t>
            </a:r>
            <a:r>
              <a:rPr lang="th-TH" sz="1600" err="1">
                <a:latin typeface="Cambria"/>
                <a:ea typeface="Calibri"/>
                <a:cs typeface="Cordia New"/>
              </a:rPr>
              <a:t>Website</a:t>
            </a:r>
            <a:endParaRPr lang="th-TH" sz="1600">
              <a:latin typeface="Cambria"/>
              <a:ea typeface="Calibri"/>
              <a:cs typeface="Cordia New"/>
            </a:endParaRPr>
          </a:p>
          <a:p>
            <a:r>
              <a:rPr lang="th-TH" sz="1600">
                <a:latin typeface="Cambria"/>
                <a:ea typeface="Calibri"/>
                <a:cs typeface="Cordia New"/>
              </a:rPr>
              <a:t>1.</a:t>
            </a:r>
            <a:r>
              <a:rPr lang="th-TH" sz="1600" err="1">
                <a:latin typeface="Cambria"/>
                <a:ea typeface="Calibri"/>
                <a:cs typeface="Cordia New"/>
              </a:rPr>
              <a:t>download</a:t>
            </a:r>
            <a:r>
              <a:rPr lang="th-TH" sz="1600">
                <a:latin typeface="Cambria"/>
                <a:ea typeface="Calibri"/>
                <a:cs typeface="Cordia New"/>
              </a:rPr>
              <a:t> </a:t>
            </a:r>
            <a:r>
              <a:rPr lang="th-TH" sz="1600" err="1">
                <a:latin typeface="Cambria"/>
                <a:ea typeface="Calibri"/>
                <a:cs typeface="Cordia New"/>
              </a:rPr>
              <a:t>ngrok</a:t>
            </a:r>
            <a:endParaRPr lang="th-TH" sz="1600">
              <a:latin typeface="Cambria"/>
              <a:ea typeface="Calibri"/>
              <a:cs typeface="Cordia New"/>
            </a:endParaRPr>
          </a:p>
          <a:p>
            <a:r>
              <a:rPr lang="th-TH" sz="1600">
                <a:latin typeface="Cambria"/>
                <a:ea typeface="Calibri"/>
                <a:cs typeface="Cordia New"/>
              </a:rPr>
              <a:t>2. cd " </a:t>
            </a:r>
            <a:r>
              <a:rPr lang="th-TH" sz="1600">
                <a:latin typeface="Cambria"/>
                <a:ea typeface="+mn-lt"/>
                <a:cs typeface="+mn-lt"/>
              </a:rPr>
              <a:t>C:\Users\Lenovo\Downloads\ngrok-v3-stable-windows-amd64</a:t>
            </a:r>
            <a:r>
              <a:rPr lang="th-TH" sz="1600">
                <a:latin typeface="Cambria"/>
                <a:ea typeface="Calibri"/>
                <a:cs typeface="Cordia New"/>
              </a:rPr>
              <a:t>"</a:t>
            </a:r>
          </a:p>
          <a:p>
            <a:r>
              <a:rPr lang="th-TH" sz="1600">
                <a:latin typeface="Cambria"/>
                <a:ea typeface="Calibri"/>
                <a:cs typeface="Cordia New"/>
              </a:rPr>
              <a:t>3.\</a:t>
            </a:r>
            <a:r>
              <a:rPr lang="th-TH" sz="1600" err="1">
                <a:latin typeface="Cambria"/>
                <a:ea typeface="Calibri"/>
                <a:cs typeface="Cordia New"/>
              </a:rPr>
              <a:t>ngrok</a:t>
            </a:r>
            <a:r>
              <a:rPr lang="th-TH" sz="1600">
                <a:latin typeface="Cambria"/>
                <a:ea typeface="Calibri"/>
                <a:cs typeface="Cordia New"/>
              </a:rPr>
              <a:t>  </a:t>
            </a:r>
            <a:r>
              <a:rPr lang="th-TH" sz="1600" err="1">
                <a:latin typeface="Cambria"/>
                <a:ea typeface="Calibri"/>
                <a:cs typeface="Cordia New"/>
              </a:rPr>
              <a:t>http</a:t>
            </a:r>
            <a:r>
              <a:rPr lang="th-TH" sz="1600">
                <a:latin typeface="Cambria"/>
                <a:ea typeface="Calibri"/>
                <a:cs typeface="Cordia New"/>
              </a:rPr>
              <a:t> 8000 </a:t>
            </a:r>
          </a:p>
          <a:p>
            <a:r>
              <a:rPr lang="th-TH" sz="1600">
                <a:latin typeface="Cambria"/>
                <a:ea typeface="Calibri"/>
                <a:cs typeface="Cordia New"/>
              </a:rPr>
              <a:t>4.</a:t>
            </a:r>
            <a:r>
              <a:rPr lang="th-TH" sz="1600" err="1">
                <a:latin typeface="Cambria"/>
                <a:ea typeface="+mn-lt"/>
                <a:cs typeface="+mn-lt"/>
              </a:rPr>
              <a:t>https</a:t>
            </a:r>
            <a:r>
              <a:rPr lang="th-TH" sz="1600">
                <a:latin typeface="Cambria"/>
                <a:ea typeface="+mn-lt"/>
                <a:cs typeface="+mn-lt"/>
              </a:rPr>
              <a:t>://</a:t>
            </a:r>
            <a:r>
              <a:rPr lang="th-TH" sz="1600" err="1">
                <a:latin typeface="Cambria"/>
                <a:ea typeface="+mn-lt"/>
                <a:cs typeface="+mn-lt"/>
              </a:rPr>
              <a:t>ngrok</a:t>
            </a:r>
            <a:r>
              <a:rPr lang="th-TH" sz="1600">
                <a:latin typeface="Cambria"/>
                <a:ea typeface="+mn-lt"/>
                <a:cs typeface="+mn-lt"/>
              </a:rPr>
              <a:t>.</a:t>
            </a:r>
            <a:r>
              <a:rPr lang="th-TH" sz="1600" err="1">
                <a:latin typeface="Cambria"/>
                <a:ea typeface="+mn-lt"/>
                <a:cs typeface="+mn-lt"/>
              </a:rPr>
              <a:t>com</a:t>
            </a:r>
            <a:r>
              <a:rPr lang="th-TH" sz="1600">
                <a:latin typeface="Cambria"/>
                <a:ea typeface="+mn-lt"/>
                <a:cs typeface="+mn-lt"/>
              </a:rPr>
              <a:t>/</a:t>
            </a:r>
            <a:r>
              <a:rPr lang="th-TH" sz="1600" err="1">
                <a:latin typeface="Cambria"/>
                <a:ea typeface="+mn-lt"/>
                <a:cs typeface="+mn-lt"/>
              </a:rPr>
              <a:t>download</a:t>
            </a:r>
            <a:endParaRPr lang="th-TH" sz="1600">
              <a:latin typeface="Cambria"/>
              <a:ea typeface="Calibri"/>
              <a:cs typeface="Cordia New"/>
            </a:endParaRPr>
          </a:p>
          <a:p>
            <a:r>
              <a:rPr lang="th-TH" sz="1600">
                <a:solidFill>
                  <a:srgbClr val="4FC1FF"/>
                </a:solidFill>
                <a:latin typeface="Cambria"/>
                <a:ea typeface="Calibri"/>
                <a:cs typeface="Cordia New"/>
              </a:rPr>
              <a:t>5.ALLOWED_HOSTS</a:t>
            </a:r>
            <a:r>
              <a:rPr lang="th-TH" sz="1600">
                <a:solidFill>
                  <a:srgbClr val="CCCCCC"/>
                </a:solidFill>
                <a:latin typeface="Cambria"/>
                <a:ea typeface="Calibri"/>
                <a:cs typeface="Cordia New"/>
              </a:rPr>
              <a:t> </a:t>
            </a:r>
            <a:r>
              <a:rPr lang="th-TH" sz="1600">
                <a:solidFill>
                  <a:srgbClr val="D4D4D4"/>
                </a:solidFill>
                <a:latin typeface="Cambria"/>
                <a:ea typeface="Calibri"/>
                <a:cs typeface="Cordia New"/>
              </a:rPr>
              <a:t>=</a:t>
            </a:r>
            <a:r>
              <a:rPr lang="th-TH" sz="1600">
                <a:solidFill>
                  <a:srgbClr val="CCCCCC"/>
                </a:solidFill>
                <a:latin typeface="Cambria"/>
                <a:ea typeface="Calibri"/>
                <a:cs typeface="Cordia New"/>
              </a:rPr>
              <a:t> [</a:t>
            </a:r>
            <a:r>
              <a:rPr lang="th-TH" sz="1600">
                <a:solidFill>
                  <a:srgbClr val="D4D4D4"/>
                </a:solidFill>
                <a:latin typeface="Cambria"/>
                <a:ea typeface="Calibri"/>
                <a:cs typeface="Cordia New"/>
              </a:rPr>
              <a:t>*</a:t>
            </a:r>
            <a:r>
              <a:rPr lang="th-TH" sz="1600">
                <a:solidFill>
                  <a:srgbClr val="CCCCCC"/>
                </a:solidFill>
                <a:latin typeface="Cambria"/>
                <a:ea typeface="Calibri"/>
                <a:cs typeface="Cordia New"/>
              </a:rPr>
              <a:t>]</a:t>
            </a:r>
            <a:endParaRPr lang="th-TH" sz="1600">
              <a:latin typeface="Cambria"/>
              <a:ea typeface="Cambria"/>
              <a:cs typeface="Cordia New"/>
            </a:endParaRPr>
          </a:p>
          <a:p>
            <a:endParaRPr lang="th-TH" sz="1600">
              <a:latin typeface="Cambria"/>
              <a:ea typeface="Calibri"/>
              <a:cs typeface="Cordia New"/>
            </a:endParaRPr>
          </a:p>
          <a:p>
            <a:endParaRPr lang="th-TH">
              <a:ea typeface="Calibri"/>
              <a:cs typeface="Cordia New"/>
            </a:endParaRPr>
          </a:p>
        </p:txBody>
      </p:sp>
      <p:pic>
        <p:nvPicPr>
          <p:cNvPr id="4" name="รูปภาพ 3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D0E849B-1AF8-DFEF-CEA7-892A9BE7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32" y="2503402"/>
            <a:ext cx="4827222" cy="1741028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53978505-E6BC-DE2C-391D-46168286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17" y="4516002"/>
            <a:ext cx="4983295" cy="1792069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ข้อความ, ภาพหน้าจอ, ตัวอักษร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4FBDAF1-C26E-41E0-CCCD-9C08AF39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9" y="3739348"/>
            <a:ext cx="4717054" cy="22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49F6018-ADC6-6EE6-9FC9-BC1B1B1D33B9}"/>
              </a:ext>
            </a:extLst>
          </p:cNvPr>
          <p:cNvSpPr txBox="1"/>
          <p:nvPr/>
        </p:nvSpPr>
        <p:spPr>
          <a:xfrm>
            <a:off x="267896" y="204684"/>
            <a:ext cx="11325067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600" b="1" err="1">
                <a:latin typeface="Cambria"/>
                <a:ea typeface="Cambria"/>
                <a:cs typeface="Cordia New"/>
              </a:rPr>
              <a:t>How</a:t>
            </a:r>
            <a:r>
              <a:rPr lang="th-TH" sz="1600" b="1">
                <a:latin typeface="Cambria"/>
                <a:ea typeface="Cambria"/>
                <a:cs typeface="Cordia New"/>
              </a:rPr>
              <a:t>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Work</a:t>
            </a:r>
            <a:r>
              <a:rPr lang="th-TH" sz="1600" b="1">
                <a:latin typeface="Cambria"/>
                <a:ea typeface="Cambria"/>
                <a:cs typeface="Cordia New"/>
              </a:rPr>
              <a:t>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with</a:t>
            </a:r>
            <a:r>
              <a:rPr lang="th-TH" sz="1600" b="1">
                <a:latin typeface="Cambria"/>
                <a:ea typeface="Cambria"/>
                <a:cs typeface="Cordia New"/>
              </a:rPr>
              <a:t>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Photo</a:t>
            </a:r>
            <a:r>
              <a:rPr lang="th-TH" sz="1600" b="1">
                <a:latin typeface="Cambria"/>
                <a:ea typeface="Cambria"/>
                <a:cs typeface="Cordia New"/>
              </a:rPr>
              <a:t>_Picture (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Managing</a:t>
            </a:r>
            <a:r>
              <a:rPr lang="th-TH" sz="1600" b="1">
                <a:latin typeface="Cambria"/>
                <a:ea typeface="Cambria"/>
                <a:cs typeface="Cordia New"/>
              </a:rPr>
              <a:t>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 b="1">
                <a:latin typeface="Cambria"/>
                <a:ea typeface="Cambria"/>
                <a:cs typeface="Cordia New"/>
              </a:rPr>
              <a:t> </a:t>
            </a:r>
            <a:r>
              <a:rPr lang="th-TH" sz="1600" b="1" err="1">
                <a:latin typeface="Cambria"/>
                <a:ea typeface="Cambria"/>
                <a:cs typeface="Cordia New"/>
              </a:rPr>
              <a:t>file</a:t>
            </a:r>
            <a:r>
              <a:rPr lang="th-TH" sz="1600" b="1">
                <a:latin typeface="Cambria"/>
                <a:ea typeface="Cambria"/>
                <a:cs typeface="Cordia New"/>
              </a:rPr>
              <a:t>)</a:t>
            </a:r>
          </a:p>
          <a:p>
            <a:endParaRPr lang="th-TH" sz="1600" b="1">
              <a:latin typeface="Cambria"/>
              <a:ea typeface="Cambria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 err="1">
                <a:latin typeface="Cambria"/>
                <a:ea typeface="Cambria"/>
                <a:cs typeface="Cordia New"/>
              </a:rPr>
              <a:t>Add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station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urls</a:t>
            </a:r>
            <a:r>
              <a:rPr lang="th-TH" sz="1600">
                <a:latin typeface="Cambria"/>
                <a:ea typeface="Cambria"/>
                <a:cs typeface="Cordia New"/>
              </a:rPr>
              <a:t>    STATIC_URLS  = '/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/'   ประกาศ</a:t>
            </a:r>
            <a:r>
              <a:rPr lang="th-TH" sz="1600" err="1">
                <a:latin typeface="Cambria"/>
                <a:ea typeface="Cambria"/>
                <a:cs typeface="Cordia New"/>
              </a:rPr>
              <a:t>ตัวเเปร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urls</a:t>
            </a:r>
          </a:p>
          <a:p>
            <a:pPr marL="342900" indent="-342900">
              <a:buAutoNum type="arabicPeriod"/>
            </a:pPr>
            <a:endParaRPr lang="th-TH" sz="1600">
              <a:latin typeface="Cambria"/>
              <a:ea typeface="Cambria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>
                <a:latin typeface="Cambria"/>
                <a:ea typeface="Cambria"/>
                <a:cs typeface="Cordia New"/>
              </a:rPr>
              <a:t>STATICFILES_DIRS = [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             BASE_DIRS /"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,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            ' /</a:t>
            </a:r>
            <a:r>
              <a:rPr lang="th-TH" sz="1600" err="1">
                <a:latin typeface="Cambria"/>
                <a:ea typeface="Cambria"/>
                <a:cs typeface="Cordia New"/>
              </a:rPr>
              <a:t>var</a:t>
            </a:r>
            <a:r>
              <a:rPr lang="th-TH" sz="1600">
                <a:latin typeface="Cambria"/>
                <a:ea typeface="Cambria"/>
                <a:cs typeface="Cordia New"/>
              </a:rPr>
              <a:t>/</a:t>
            </a:r>
            <a:r>
              <a:rPr lang="th-TH" sz="1600" err="1">
                <a:latin typeface="Cambria"/>
                <a:ea typeface="Cambria"/>
                <a:cs typeface="Cordia New"/>
              </a:rPr>
              <a:t>www</a:t>
            </a:r>
            <a:r>
              <a:rPr lang="th-TH" sz="1600">
                <a:latin typeface="Cambria"/>
                <a:ea typeface="Cambria"/>
                <a:cs typeface="Cordia New"/>
              </a:rPr>
              <a:t>/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/',</a:t>
            </a:r>
          </a:p>
          <a:p>
            <a:pPr marL="342900" indent="-342900">
              <a:buAutoNum type="arabicPeriod"/>
            </a:pPr>
            <a:endParaRPr lang="th-TH" sz="1600">
              <a:latin typeface="Cambria"/>
              <a:ea typeface="Cambria"/>
              <a:cs typeface="Cordia New"/>
            </a:endParaRPr>
          </a:p>
          <a:p>
            <a:r>
              <a:rPr lang="th-TH" sz="1600">
                <a:latin typeface="Cambria"/>
                <a:ea typeface="Cambria"/>
                <a:cs typeface="Cordia New"/>
              </a:rPr>
              <a:t>        ]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3.สร้าง  </a:t>
            </a:r>
            <a:r>
              <a:rPr lang="th-TH" sz="1600" err="1">
                <a:latin typeface="Cambria"/>
                <a:ea typeface="Cambria"/>
                <a:cs typeface="Cordia New"/>
              </a:rPr>
              <a:t>tag</a:t>
            </a:r>
            <a:r>
              <a:rPr lang="th-TH" sz="1600">
                <a:latin typeface="Cambria"/>
                <a:ea typeface="Cambria"/>
                <a:cs typeface="Cordia New"/>
              </a:rPr>
              <a:t>        {% </a:t>
            </a:r>
            <a:r>
              <a:rPr lang="th-TH" sz="1600" err="1">
                <a:latin typeface="Cambria"/>
                <a:ea typeface="Cambria"/>
                <a:cs typeface="Cordia New"/>
              </a:rPr>
              <a:t>load</a:t>
            </a:r>
            <a:r>
              <a:rPr lang="th-TH" sz="1600">
                <a:latin typeface="Cambria"/>
                <a:ea typeface="Cambria"/>
                <a:cs typeface="Cordia New"/>
              </a:rPr>
              <a:t> 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 %}   </a:t>
            </a:r>
            <a:r>
              <a:rPr lang="th-TH" sz="1600" err="1">
                <a:latin typeface="Cambria"/>
                <a:ea typeface="Cambria"/>
                <a:cs typeface="Cordia New"/>
              </a:rPr>
              <a:t>on</a:t>
            </a:r>
            <a:r>
              <a:rPr lang="th-TH" sz="1600">
                <a:latin typeface="Cambria"/>
                <a:ea typeface="Cambria"/>
                <a:cs typeface="Cordia New"/>
              </a:rPr>
              <a:t> HTML </a:t>
            </a:r>
            <a:r>
              <a:rPr lang="th-TH" sz="1600" err="1">
                <a:latin typeface="Cambria"/>
                <a:ea typeface="Cambria"/>
                <a:cs typeface="Cordia New"/>
              </a:rPr>
              <a:t>page</a:t>
            </a:r>
            <a:r>
              <a:rPr lang="th-TH" sz="1600">
                <a:latin typeface="Cambria"/>
                <a:ea typeface="Cambria"/>
                <a:cs typeface="Cordia New"/>
              </a:rPr>
              <a:t> / </a:t>
            </a:r>
            <a:r>
              <a:rPr lang="th-TH" sz="1600" err="1">
                <a:latin typeface="Cambria"/>
                <a:ea typeface="Cambria"/>
                <a:cs typeface="Cordia New"/>
              </a:rPr>
              <a:t>header</a:t>
            </a:r>
          </a:p>
          <a:p>
            <a:endParaRPr lang="th-TH" sz="1600">
              <a:latin typeface="Cambria"/>
              <a:ea typeface="Cambria"/>
              <a:cs typeface="Cordia New"/>
            </a:endParaRPr>
          </a:p>
          <a:p>
            <a:r>
              <a:rPr lang="th-TH" sz="1600">
                <a:latin typeface="Cambria"/>
                <a:ea typeface="Cambria"/>
                <a:cs typeface="Cordia New"/>
              </a:rPr>
              <a:t>4.&lt;</a:t>
            </a:r>
            <a:r>
              <a:rPr lang="th-TH" sz="1600" err="1">
                <a:latin typeface="Cambria"/>
                <a:ea typeface="Cambria"/>
                <a:cs typeface="Cordia New"/>
              </a:rPr>
              <a:t>img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src</a:t>
            </a:r>
            <a:r>
              <a:rPr lang="th-TH" sz="1600">
                <a:latin typeface="Cambria"/>
                <a:ea typeface="Cambria"/>
                <a:cs typeface="Cordia New"/>
              </a:rPr>
              <a:t> ="{% 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  '</a:t>
            </a:r>
            <a:r>
              <a:rPr lang="th-TH" sz="1600" err="1">
                <a:latin typeface="Cambria"/>
                <a:ea typeface="Cambria"/>
                <a:cs typeface="Cordia New"/>
              </a:rPr>
              <a:t>image</a:t>
            </a:r>
            <a:r>
              <a:rPr lang="th-TH" sz="1600">
                <a:latin typeface="Cambria"/>
                <a:ea typeface="Cambria"/>
                <a:cs typeface="Cordia New"/>
              </a:rPr>
              <a:t>/</a:t>
            </a:r>
            <a:r>
              <a:rPr lang="th-TH" sz="1600" err="1">
                <a:latin typeface="Cambria"/>
                <a:ea typeface="Cambria"/>
                <a:cs typeface="Cordia New"/>
              </a:rPr>
              <a:t>logo</a:t>
            </a:r>
            <a:r>
              <a:rPr lang="th-TH" sz="1600">
                <a:latin typeface="Cambria"/>
                <a:ea typeface="Cambria"/>
                <a:cs typeface="Cordia New"/>
              </a:rPr>
              <a:t>.</a:t>
            </a:r>
            <a:r>
              <a:rPr lang="th-TH" sz="1600" err="1">
                <a:latin typeface="Cambria"/>
                <a:ea typeface="Cambria"/>
                <a:cs typeface="Cordia New"/>
              </a:rPr>
              <a:t>png</a:t>
            </a:r>
            <a:r>
              <a:rPr lang="th-TH" sz="1600">
                <a:latin typeface="Cambria"/>
                <a:ea typeface="Cambria"/>
                <a:cs typeface="Cordia New"/>
              </a:rPr>
              <a:t> %} " &gt;  ปกติ สร้าง </a:t>
            </a:r>
            <a:r>
              <a:rPr lang="th-TH" sz="1600" err="1">
                <a:latin typeface="Cambria"/>
                <a:ea typeface="Cambria"/>
                <a:cs typeface="Cordia New"/>
              </a:rPr>
              <a:t>Folder</a:t>
            </a:r>
            <a:r>
              <a:rPr lang="th-TH" sz="1600">
                <a:latin typeface="Cambria"/>
                <a:ea typeface="Cambria"/>
                <a:cs typeface="Cordia New"/>
              </a:rPr>
              <a:t>  </a:t>
            </a:r>
            <a:r>
              <a:rPr lang="th-TH" sz="1600" err="1">
                <a:latin typeface="Cambria"/>
                <a:ea typeface="Cambria"/>
                <a:cs typeface="Cordia New"/>
              </a:rPr>
              <a:t>static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in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app</a:t>
            </a:r>
            <a:r>
              <a:rPr lang="th-TH" sz="1600">
                <a:latin typeface="Cambria"/>
                <a:ea typeface="Cambria"/>
                <a:cs typeface="Cordia New"/>
              </a:rPr>
              <a:t> เเต่ใส่นอกก็ได้</a:t>
            </a:r>
          </a:p>
          <a:p>
            <a:endParaRPr lang="th-TH" sz="1600">
              <a:latin typeface="Cambria"/>
              <a:ea typeface="Cambria"/>
              <a:cs typeface="Cordia New"/>
            </a:endParaRPr>
          </a:p>
          <a:p>
            <a:r>
              <a:rPr lang="th-TH" sz="1600">
                <a:latin typeface="Cambria"/>
                <a:ea typeface="Cambria"/>
                <a:cs typeface="Cordia New"/>
              </a:rPr>
              <a:t>5.</a:t>
            </a:r>
            <a:r>
              <a:rPr lang="th-TH" sz="1600" err="1">
                <a:latin typeface="Cambria"/>
                <a:ea typeface="Cambria"/>
                <a:cs typeface="Cordia New"/>
              </a:rPr>
              <a:t>Favicon</a:t>
            </a:r>
            <a:r>
              <a:rPr lang="th-TH" sz="1600">
                <a:latin typeface="Cambria"/>
                <a:ea typeface="Cambria"/>
                <a:cs typeface="Cordia New"/>
              </a:rPr>
              <a:t> ( </a:t>
            </a:r>
            <a:r>
              <a:rPr lang="th-TH" sz="1600" err="1">
                <a:latin typeface="Cambria"/>
                <a:ea typeface="Cambria"/>
                <a:cs typeface="Cordia New"/>
              </a:rPr>
              <a:t>เเถบ</a:t>
            </a:r>
            <a:r>
              <a:rPr lang="th-TH" sz="1600">
                <a:latin typeface="Cambria"/>
                <a:ea typeface="Cambria"/>
                <a:cs typeface="Cordia New"/>
              </a:rPr>
              <a:t>ด้านบน )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6.ICO  ( </a:t>
            </a:r>
            <a:r>
              <a:rPr lang="th-TH" sz="1600" err="1">
                <a:latin typeface="Cambria"/>
                <a:ea typeface="Cambria"/>
                <a:cs typeface="Cordia New"/>
              </a:rPr>
              <a:t>convert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image</a:t>
            </a:r>
            <a:r>
              <a:rPr lang="th-TH" sz="1600">
                <a:latin typeface="Cambria"/>
                <a:ea typeface="Cambria"/>
                <a:cs typeface="Cordia New"/>
              </a:rPr>
              <a:t> </a:t>
            </a:r>
            <a:r>
              <a:rPr lang="th-TH" sz="1600" err="1">
                <a:latin typeface="Cambria"/>
                <a:ea typeface="Cambria"/>
                <a:cs typeface="Cordia New"/>
              </a:rPr>
              <a:t>to</a:t>
            </a:r>
            <a:r>
              <a:rPr lang="th-TH" sz="1600">
                <a:latin typeface="Cambria"/>
                <a:ea typeface="Cambria"/>
                <a:cs typeface="Cordia New"/>
              </a:rPr>
              <a:t> ICO)  ==&gt; WWW.</a:t>
            </a:r>
            <a:r>
              <a:rPr lang="th-TH" sz="1600" err="1">
                <a:latin typeface="Cambria"/>
                <a:ea typeface="Cambria"/>
                <a:cs typeface="Cordia New"/>
              </a:rPr>
              <a:t>icoconvert</a:t>
            </a:r>
            <a:r>
              <a:rPr lang="th-TH" sz="1600">
                <a:latin typeface="Cambria"/>
                <a:ea typeface="Cambria"/>
                <a:cs typeface="Cordia New"/>
              </a:rPr>
              <a:t>.</a:t>
            </a:r>
            <a:r>
              <a:rPr lang="th-TH" sz="1600" err="1">
                <a:latin typeface="Cambria"/>
                <a:ea typeface="Cambria"/>
                <a:cs typeface="Cordia New"/>
              </a:rPr>
              <a:t>com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7.</a:t>
            </a:r>
            <a:r>
              <a:rPr lang="th-TH" sz="1600" err="1">
                <a:latin typeface="Cambria"/>
                <a:ea typeface="Cambria"/>
                <a:cs typeface="Cordia New"/>
              </a:rPr>
              <a:t>Image</a:t>
            </a:r>
            <a:endParaRPr lang="th-TH" sz="1600">
              <a:latin typeface="Cambria"/>
              <a:ea typeface="Cambria"/>
              <a:cs typeface="Cordia New"/>
            </a:endParaRPr>
          </a:p>
          <a:p>
            <a:r>
              <a:rPr lang="th-TH" sz="1600">
                <a:latin typeface="Cambria"/>
                <a:ea typeface="Cambria"/>
                <a:cs typeface="Cordia New"/>
              </a:rPr>
              <a:t>8.</a:t>
            </a:r>
            <a:r>
              <a:rPr lang="th-TH" sz="1600" err="1">
                <a:latin typeface="Cambria"/>
                <a:ea typeface="Cambria"/>
                <a:cs typeface="Cordia New"/>
              </a:rPr>
              <a:t>Tag</a:t>
            </a:r>
            <a:r>
              <a:rPr lang="th-TH" sz="1600">
                <a:latin typeface="Cambria"/>
                <a:ea typeface="Cambria"/>
                <a:cs typeface="Cordia New"/>
              </a:rPr>
              <a:t> SAV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9.</a:t>
            </a:r>
            <a:r>
              <a:rPr lang="th-TH" sz="1600" err="1">
                <a:latin typeface="Cambria"/>
                <a:ea typeface="Cambria"/>
                <a:cs typeface="Cordia New"/>
              </a:rPr>
              <a:t>span</a:t>
            </a:r>
            <a:endParaRPr lang="th-TH" sz="1600">
              <a:latin typeface="Cambria"/>
              <a:ea typeface="Cambria"/>
              <a:cs typeface="Cordia New"/>
            </a:endParaRPr>
          </a:p>
          <a:p>
            <a:r>
              <a:rPr lang="th-TH" sz="1600">
                <a:latin typeface="Cambria"/>
                <a:ea typeface="Cambria"/>
                <a:cs typeface="Cordia New"/>
              </a:rPr>
              <a:t>10.div</a:t>
            </a:r>
          </a:p>
          <a:p>
            <a:r>
              <a:rPr lang="th-TH" sz="1600">
                <a:latin typeface="Cambria"/>
                <a:ea typeface="Cambria"/>
                <a:cs typeface="Cordia New"/>
              </a:rPr>
              <a:t>11.</a:t>
            </a:r>
            <a:r>
              <a:rPr lang="th-TH" sz="1600" err="1">
                <a:latin typeface="Cambria"/>
                <a:ea typeface="Cambria"/>
                <a:cs typeface="Cordia New"/>
              </a:rPr>
              <a:t>br</a:t>
            </a:r>
            <a:endParaRPr lang="th-TH" sz="1600">
              <a:latin typeface="Cambria"/>
              <a:ea typeface="Cambria"/>
              <a:cs typeface="Cordia New"/>
            </a:endParaRPr>
          </a:p>
          <a:p>
            <a:endParaRPr lang="th-TH" sz="1600">
              <a:latin typeface="Cambria"/>
              <a:ea typeface="Cambria"/>
              <a:cs typeface="Cordia New"/>
            </a:endParaRP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66863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ข้อความ, ภาพหน้าจอ, แสดง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DFAB9F73-9FF3-6D43-B3C7-99615B3F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75" y="437226"/>
            <a:ext cx="4928212" cy="1604342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F6C8BA1-7632-AAC4-43D3-56036973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2" y="2343416"/>
            <a:ext cx="5010838" cy="1188830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ข้อความ, ตัวอักษร, ภาพหน้าจอ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2F01EE3-B990-7BDE-14D1-88371F80E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593" y="434709"/>
            <a:ext cx="4781320" cy="1563472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2009A4-8082-F45B-DB9D-4271C7884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61" y="2365691"/>
            <a:ext cx="4735416" cy="10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9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9698769-B7A4-26B3-E6E2-C315AFDD54CF}"/>
              </a:ext>
            </a:extLst>
          </p:cNvPr>
          <p:cNvSpPr txBox="1"/>
          <p:nvPr/>
        </p:nvSpPr>
        <p:spPr>
          <a:xfrm>
            <a:off x="611908" y="323272"/>
            <a:ext cx="64608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th-TH" err="1">
                <a:ea typeface="Calibri"/>
                <a:cs typeface="Cordia New"/>
              </a:rPr>
              <a:t>Template</a:t>
            </a:r>
          </a:p>
          <a:p>
            <a:pPr marL="285750" indent="-285750">
              <a:buFont typeface="Arial"/>
              <a:buChar char="•"/>
            </a:pPr>
            <a:r>
              <a:rPr lang="th-TH" err="1">
                <a:ea typeface="Calibri"/>
                <a:cs typeface="Cordia New"/>
              </a:rPr>
              <a:t>Add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content</a:t>
            </a:r>
            <a:r>
              <a:rPr lang="th-TH">
                <a:ea typeface="Calibri"/>
                <a:cs typeface="Cordia New"/>
              </a:rPr>
              <a:t> and </a:t>
            </a:r>
            <a:r>
              <a:rPr lang="th-TH" err="1">
                <a:ea typeface="Calibri"/>
                <a:cs typeface="Cordia New"/>
              </a:rPr>
              <a:t>block</a:t>
            </a:r>
            <a:r>
              <a:rPr lang="th-TH">
                <a:ea typeface="Calibri"/>
                <a:cs typeface="Cordia New"/>
              </a:rPr>
              <a:t> </a:t>
            </a:r>
            <a:r>
              <a:rPr lang="th-TH" err="1">
                <a:ea typeface="Calibri"/>
                <a:cs typeface="Cordia New"/>
              </a:rPr>
              <a:t>list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in</a:t>
            </a:r>
            <a:r>
              <a:rPr lang="th-TH">
                <a:ea typeface="Calibri"/>
                <a:cs typeface="Cordia New"/>
              </a:rPr>
              <a:t> 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html</a:t>
            </a:r>
            <a:endParaRPr lang="th-TH">
              <a:ea typeface="Calibr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-TH" err="1">
                <a:ea typeface="Calibri"/>
                <a:cs typeface="Cordia New"/>
              </a:rPr>
              <a:t>How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to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mange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favicon</a:t>
            </a:r>
            <a:endParaRPr lang="th-TH">
              <a:ea typeface="Calibri"/>
              <a:cs typeface="Cordia New"/>
            </a:endParaRPr>
          </a:p>
          <a:p>
            <a:pPr marL="285750" indent="-285750">
              <a:buFont typeface="Arial"/>
              <a:buChar char="•"/>
            </a:pPr>
            <a:r>
              <a:rPr lang="th-TH" err="1">
                <a:ea typeface="Calibri"/>
                <a:cs typeface="Cordia New"/>
              </a:rPr>
              <a:t>Link</a:t>
            </a:r>
            <a:r>
              <a:rPr lang="th-TH">
                <a:ea typeface="Calibri"/>
                <a:cs typeface="Cordia New"/>
              </a:rPr>
              <a:t> </a:t>
            </a:r>
            <a:r>
              <a:rPr lang="th-TH" err="1">
                <a:ea typeface="Calibri"/>
                <a:cs typeface="Cordia New"/>
              </a:rPr>
              <a:t>nav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on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base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to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other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page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with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surname</a:t>
            </a:r>
          </a:p>
          <a:p>
            <a:pPr marL="285750" indent="-285750">
              <a:buFont typeface="Arial"/>
              <a:buChar char="•"/>
            </a:pPr>
            <a:endParaRPr lang="th-TH">
              <a:ea typeface="Calibri"/>
              <a:cs typeface="Cordia New"/>
            </a:endParaRPr>
          </a:p>
        </p:txBody>
      </p:sp>
      <p:pic>
        <p:nvPicPr>
          <p:cNvPr id="3" name="รูปภาพ 2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CCF9F32E-57BD-CF08-9645-E425461C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2" y="1713863"/>
            <a:ext cx="8077200" cy="1493289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D676AC25-9917-4DD1-4853-B8F6E9DF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66" y="3337954"/>
            <a:ext cx="4029855" cy="33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7B31DE-2DF5-A96B-C512-8161EAD404A7}"/>
              </a:ext>
            </a:extLst>
          </p:cNvPr>
          <p:cNvSpPr txBox="1"/>
          <p:nvPr/>
        </p:nvSpPr>
        <p:spPr>
          <a:xfrm>
            <a:off x="1078992" y="99995"/>
            <a:ext cx="102778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&lt;div class= "container"&gt;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&lt;form  method="POST"&gt;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{%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&lt;div class="form-group"&gt;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&lt;label for="title"&gt;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สอบถามหัวข้อ&lt;/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label&gt;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&lt;input class="form-control" type="text" name="title" id="title"&gt;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&lt;div class="form-group"&gt;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&lt;label for="email"&gt;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อีเมล์&lt;/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label&gt;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&lt;input class="form-control"  type="text" name="email" id="email"&gt;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&lt;div class="form-group"&gt;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&lt;label for="detail"&gt;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รายละเอียด&lt;/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label&gt;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class="form-control" row="5" id="detail" name="detail"&gt;&lt;/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ิ    &lt;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&lt;button type="submit" class="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th-TH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ส่งข้อความ&lt;/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button&gt;</a:t>
            </a:r>
          </a:p>
          <a:p>
            <a:b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&lt;/form&gt;</a:t>
            </a:r>
          </a:p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7992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7A3989C-F836-B6CB-9695-E83B9E54CAB8}"/>
              </a:ext>
            </a:extLst>
          </p:cNvPr>
          <p:cNvSpPr txBox="1"/>
          <p:nvPr/>
        </p:nvSpPr>
        <p:spPr>
          <a:xfrm>
            <a:off x="532481" y="446183"/>
            <a:ext cx="88218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ea typeface="Calibri"/>
                <a:cs typeface="Cordia New"/>
              </a:rPr>
              <a:t>Form</a:t>
            </a:r>
            <a:r>
              <a:rPr lang="th-TH">
                <a:ea typeface="Calibri"/>
                <a:cs typeface="Cordia New"/>
              </a:rPr>
              <a:t> </a:t>
            </a:r>
            <a:r>
              <a:rPr lang="th-TH" err="1">
                <a:ea typeface="Calibri"/>
                <a:cs typeface="Cordia New"/>
              </a:rPr>
              <a:t>input</a:t>
            </a:r>
            <a:endParaRPr lang="th-TH">
              <a:ea typeface="Calibri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>
                <a:cs typeface="Cordia New"/>
              </a:rPr>
              <a:t>Div class container</a:t>
            </a:r>
          </a:p>
          <a:p>
            <a:pPr marL="342900" indent="-342900">
              <a:buAutoNum type="arabicPeriod"/>
            </a:pPr>
            <a:r>
              <a:rPr lang="th-TH">
                <a:cs typeface="Cordia New"/>
              </a:rPr>
              <a:t>Class form-group</a:t>
            </a:r>
            <a:endParaRPr lang="en-US">
              <a:cs typeface="Cordia New"/>
            </a:endParaRPr>
          </a:p>
          <a:p>
            <a:pPr marL="342900" indent="-342900">
              <a:buAutoNum type="arabicPeriod"/>
            </a:pPr>
            <a:r>
              <a:rPr lang="en-US">
                <a:cs typeface="Cordia New"/>
              </a:rPr>
              <a:t>Username (leave blank to use '</a:t>
            </a:r>
            <a:r>
              <a:rPr lang="en-US" err="1">
                <a:cs typeface="Cordia New"/>
              </a:rPr>
              <a:t>lenovo</a:t>
            </a:r>
            <a:r>
              <a:rPr lang="en-US">
                <a:cs typeface="Cordia New"/>
              </a:rPr>
              <a:t>'): </a:t>
            </a:r>
            <a:r>
              <a:rPr lang="en-US" err="1">
                <a:cs typeface="Cordia New"/>
              </a:rPr>
              <a:t>adminEmail</a:t>
            </a:r>
            <a:r>
              <a:rPr lang="en-US">
                <a:cs typeface="Cordia New"/>
              </a:rPr>
              <a:t> address: </a:t>
            </a:r>
            <a:r>
              <a:rPr lang="en-US" err="1">
                <a:cs typeface="Cordia New"/>
              </a:rPr>
              <a:t>witayachai@gmail.comPassword</a:t>
            </a:r>
            <a:r>
              <a:rPr lang="en-US">
                <a:cs typeface="Cordia New"/>
              </a:rPr>
              <a:t>:  12345678</a:t>
            </a:r>
            <a:endParaRPr lang="th-TH" err="1">
              <a:cs typeface="Cordia New"/>
            </a:endParaRPr>
          </a:p>
          <a:p>
            <a:pPr marL="342900" indent="-342900">
              <a:buAutoNum type="arabicPeriod"/>
            </a:pPr>
            <a:endParaRPr lang="th-TH">
              <a:cs typeface="Cordia New"/>
            </a:endParaRPr>
          </a:p>
          <a:p>
            <a:pPr marL="342900" indent="-342900">
              <a:buAutoNum type="arabicPeriod"/>
            </a:pPr>
            <a:endParaRPr lang="th-TH">
              <a:cs typeface="Cordia New"/>
            </a:endParaRPr>
          </a:p>
          <a:p>
            <a:pPr marL="342900" indent="-342900">
              <a:buAutoNum type="arabicPeriod"/>
            </a:pPr>
            <a:endParaRPr lang="th-TH">
              <a:cs typeface="Cordia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FEBC7-AC14-ED90-DE19-A8D8D726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7" y="2059292"/>
            <a:ext cx="5837235" cy="4088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4CF34-C107-02BB-4118-2DDEA51F97EE}"/>
              </a:ext>
            </a:extLst>
          </p:cNvPr>
          <p:cNvSpPr txBox="1"/>
          <p:nvPr/>
        </p:nvSpPr>
        <p:spPr>
          <a:xfrm>
            <a:off x="7251192" y="403250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</a:t>
            </a:r>
          </a:p>
          <a:p>
            <a:r>
              <a:rPr lang="en-US"/>
              <a:t>12345678</a:t>
            </a:r>
          </a:p>
        </p:txBody>
      </p:sp>
    </p:spTree>
    <p:extLst>
      <p:ext uri="{BB962C8B-B14F-4D97-AF65-F5344CB8AC3E}">
        <p14:creationId xmlns:p14="http://schemas.microsoft.com/office/powerpoint/2010/main" val="19495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77B38D-2F9E-E871-C006-6DD5227ACDCE}"/>
              </a:ext>
            </a:extLst>
          </p:cNvPr>
          <p:cNvSpPr txBox="1"/>
          <p:nvPr/>
        </p:nvSpPr>
        <p:spPr>
          <a:xfrm>
            <a:off x="186593" y="168963"/>
            <a:ext cx="11894173" cy="6494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>
                <a:latin typeface="Cambria"/>
                <a:ea typeface="Cambria"/>
              </a:rPr>
              <a:t>July_2023  </a:t>
            </a:r>
            <a:r>
              <a:rPr lang="en-US" sz="1600" b="1" u="sng" err="1">
                <a:latin typeface="Cambria"/>
                <a:ea typeface="Cambria"/>
              </a:rPr>
              <a:t>Django_Project</a:t>
            </a:r>
            <a:r>
              <a:rPr lang="en-US" sz="1600" b="1" u="sng">
                <a:latin typeface="Cambria"/>
                <a:ea typeface="Cambria"/>
              </a:rPr>
              <a:t>    // This project on Lenovo  /// Django lung</a:t>
            </a:r>
            <a:endParaRPr lang="en-US" sz="1600" b="1" u="sng">
              <a:latin typeface="Cambria"/>
              <a:ea typeface="Cambri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libri"/>
                <a:cs typeface="Calibri"/>
              </a:rPr>
              <a:t>This project no need database </a:t>
            </a:r>
            <a:endParaRPr lang="en-US" sz="1600">
              <a:solidFill>
                <a:srgbClr val="FF0000"/>
              </a:solidFill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libri"/>
                <a:cs typeface="Calibri"/>
              </a:rPr>
              <a:t>YOUTUBE : </a:t>
            </a:r>
            <a:r>
              <a:rPr lang="en-US" sz="1600" b="1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en-US" sz="1600" b="1">
                <a:solidFill>
                  <a:srgbClr val="000000"/>
                </a:solidFill>
                <a:latin typeface="Cambria"/>
                <a:ea typeface="Calibri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https://www.youtube.com/watch?v=rRVWQCpZ_CI&amp;t=12360s</a:t>
            </a:r>
            <a:endParaRPr lang="en-US" sz="1600">
              <a:solidFill>
                <a:srgbClr val="FF0000"/>
              </a:solidFill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mbria"/>
                <a:ea typeface="+mn-lt"/>
                <a:cs typeface="+mn-lt"/>
              </a:rPr>
              <a:t>Use dBs </a:t>
            </a:r>
            <a:r>
              <a:rPr lang="en-US" sz="1600" b="1" err="1">
                <a:latin typeface="Cambria"/>
                <a:ea typeface="+mn-lt"/>
                <a:cs typeface="+mn-lt"/>
              </a:rPr>
              <a:t>brower</a:t>
            </a:r>
            <a:r>
              <a:rPr lang="en-US" sz="1600" b="1">
                <a:latin typeface="Cambria"/>
                <a:ea typeface="+mn-lt"/>
                <a:cs typeface="+mn-lt"/>
              </a:rPr>
              <a:t> for </a:t>
            </a:r>
            <a:r>
              <a:rPr lang="en-US" sz="1600" b="1" err="1">
                <a:latin typeface="Cambria"/>
                <a:ea typeface="+mn-lt"/>
                <a:cs typeface="+mn-lt"/>
              </a:rPr>
              <a:t>sqlite</a:t>
            </a:r>
            <a:r>
              <a:rPr lang="en-US" sz="1600" b="1">
                <a:latin typeface="Cambria"/>
                <a:ea typeface="+mn-lt"/>
                <a:cs typeface="+mn-lt"/>
              </a:rPr>
              <a:t> for read database  </a:t>
            </a:r>
            <a:r>
              <a:rPr lang="en-US" sz="1600" b="1">
                <a:solidFill>
                  <a:srgbClr val="0563C1"/>
                </a:solidFill>
                <a:latin typeface="Cambria"/>
                <a:ea typeface="Cambria"/>
                <a:cs typeface="Arial"/>
                <a:hlinkClick r:id="rId3"/>
              </a:rPr>
              <a:t>Link</a:t>
            </a:r>
            <a:endParaRPr lang="en-US" sz="1600" b="1">
              <a:latin typeface="Cambria"/>
              <a:ea typeface="Cambri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How to work with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Layout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Install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Install Python ( Where) add to path check python active ==&gt; Typing idle will lead to python shell   / if typing python is black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C:\Users\339073&gt;python --version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Python 3.10.4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C:\Users\339073&gt;pip 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pip 23.1.2 from C:\Users\339073\AppData\Roaming\Python\Python310\site-packages\pip (python 3.10)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</a:rPr>
              <a:t>C:\Users\339073&gt;pip install --upgrade pip</a:t>
            </a:r>
            <a:endParaRPr lang="en-US" sz="1600">
              <a:solidFill>
                <a:srgbClr val="FF0000"/>
              </a:solidFill>
              <a:latin typeface="Cambria"/>
              <a:ea typeface="Cambri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</a:rPr>
              <a:t>Defaulting to user installation because normal site-packages is not writeable</a:t>
            </a:r>
            <a:endParaRPr lang="en-US" sz="1600">
              <a:solidFill>
                <a:srgbClr val="FF0000"/>
              </a:solidFill>
              <a:latin typeface="Cambria"/>
              <a:ea typeface="Cambri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  <a:latin typeface="Cambria"/>
                <a:ea typeface="Cambria"/>
              </a:rPr>
              <a:t>Requirement already satisfied: pip in c:\users\339073\appdata\roaming\python\python310\site-packages (23.1.2)</a:t>
            </a:r>
            <a:endParaRPr lang="en-US" sz="1600">
              <a:solidFill>
                <a:srgbClr val="FF0000"/>
              </a:solidFill>
              <a:latin typeface="Cambria"/>
              <a:ea typeface="Cambri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  <a:hlinkClick r:id="rId4"/>
              </a:rPr>
              <a:t>https://pypi.org/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1.install </a:t>
            </a:r>
            <a:r>
              <a:rPr lang="en-US" sz="1600" err="1">
                <a:latin typeface="Cambria"/>
                <a:ea typeface="Cambria"/>
              </a:rPr>
              <a:t>virtualenv</a:t>
            </a:r>
            <a:r>
              <a:rPr lang="en-US" sz="1600">
                <a:latin typeface="Cambria"/>
                <a:ea typeface="Cambria"/>
              </a:rPr>
              <a:t>  =</a:t>
            </a: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 pip install </a:t>
            </a:r>
            <a:r>
              <a:rPr lang="en-US" sz="1600" err="1">
                <a:latin typeface="Cambria"/>
                <a:ea typeface="Cambria"/>
                <a:sym typeface="Wingdings" panose="05000000000000000000" pitchFamily="2" charset="2"/>
              </a:rPr>
              <a:t>virtualenv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2.</a:t>
            </a:r>
            <a:r>
              <a:rPr lang="th-TH" sz="1600">
                <a:latin typeface="Cambria"/>
                <a:ea typeface="Cambria"/>
                <a:cs typeface="Cordia New"/>
              </a:rPr>
              <a:t> สร้าง </a:t>
            </a:r>
            <a:r>
              <a:rPr lang="en-US" sz="1600">
                <a:latin typeface="Cambria"/>
                <a:ea typeface="Cambria"/>
              </a:rPr>
              <a:t>Folder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3.</a:t>
            </a:r>
            <a:r>
              <a:rPr lang="th-TH" sz="1600">
                <a:latin typeface="Cambria"/>
                <a:ea typeface="Cambria"/>
                <a:cs typeface="Cordia New"/>
              </a:rPr>
              <a:t>เข้าไปใน </a:t>
            </a:r>
            <a:r>
              <a:rPr lang="en-US" sz="1600">
                <a:latin typeface="Cambria"/>
                <a:ea typeface="Cambria"/>
              </a:rPr>
              <a:t> Folder Project </a:t>
            </a:r>
            <a:r>
              <a:rPr lang="th-TH" sz="1600">
                <a:latin typeface="Cambria"/>
                <a:ea typeface="Cambria"/>
                <a:cs typeface="Cordia New"/>
              </a:rPr>
              <a:t>ที่สร้าง เพื่อสร้าง </a:t>
            </a:r>
            <a:r>
              <a:rPr lang="en-US" sz="1600" err="1">
                <a:latin typeface="Cambria"/>
                <a:ea typeface="Cambria"/>
              </a:rPr>
              <a:t>virtualenv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4.python –m </a:t>
            </a:r>
            <a:r>
              <a:rPr lang="en-US" sz="1600" err="1">
                <a:latin typeface="Cambria"/>
                <a:ea typeface="Cambria"/>
              </a:rPr>
              <a:t>virtualenv</a:t>
            </a:r>
            <a:r>
              <a:rPr lang="en-US" sz="1600">
                <a:latin typeface="Cambria"/>
                <a:ea typeface="Cambria"/>
              </a:rPr>
              <a:t> </a:t>
            </a:r>
            <a:r>
              <a:rPr lang="en-US" sz="1600" err="1">
                <a:latin typeface="Cambria"/>
                <a:ea typeface="Cambria"/>
              </a:rPr>
              <a:t>venv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</a:rPr>
              <a:t>5.</a:t>
            </a:r>
            <a:r>
              <a:rPr lang="th-TH" sz="1600">
                <a:latin typeface="Cambria"/>
                <a:ea typeface="Cambria"/>
                <a:cs typeface="Cordia New"/>
              </a:rPr>
              <a:t>ทำการ </a:t>
            </a:r>
            <a:r>
              <a:rPr lang="en-US" sz="1600">
                <a:latin typeface="Cambria"/>
                <a:ea typeface="Cambria"/>
              </a:rPr>
              <a:t>activate </a:t>
            </a:r>
            <a:r>
              <a:rPr lang="en-US" sz="1600" err="1">
                <a:latin typeface="Cambria"/>
                <a:ea typeface="Cambria"/>
              </a:rPr>
              <a:t>venv</a:t>
            </a:r>
            <a:r>
              <a:rPr lang="en-US" sz="1600">
                <a:latin typeface="Cambria"/>
                <a:ea typeface="Cambria"/>
              </a:rPr>
              <a:t>  </a:t>
            </a: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 . </a:t>
            </a:r>
            <a:r>
              <a:rPr lang="en-US" sz="1600" err="1">
                <a:latin typeface="Cambria"/>
                <a:ea typeface="Cambria"/>
                <a:sym typeface="Wingdings" panose="05000000000000000000" pitchFamily="2" charset="2"/>
              </a:rPr>
              <a:t>venv</a:t>
            </a: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 \scripts\activate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6.install Django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7.Create project name   python-admin </a:t>
            </a:r>
            <a:r>
              <a:rPr lang="en-US" sz="1600" err="1">
                <a:latin typeface="Cambria"/>
                <a:ea typeface="Cambria"/>
                <a:sym typeface="Wingdings" panose="05000000000000000000" pitchFamily="2" charset="2"/>
              </a:rPr>
              <a:t>startproject</a:t>
            </a:r>
            <a:r>
              <a:rPr lang="en-US" sz="1600">
                <a:latin typeface="Cambria"/>
                <a:ea typeface="Cambria"/>
                <a:sym typeface="Wingdings" panose="05000000000000000000" pitchFamily="2" charset="2"/>
              </a:rPr>
              <a:t>  </a:t>
            </a:r>
            <a:r>
              <a:rPr lang="en-US" sz="1600" err="1">
                <a:latin typeface="Cambria"/>
                <a:ea typeface="Cambria"/>
                <a:sym typeface="Wingdings" panose="05000000000000000000" pitchFamily="2" charset="2"/>
              </a:rPr>
              <a:t>who_witaya</a:t>
            </a:r>
            <a:endParaRPr lang="en-US" sz="1600">
              <a:latin typeface="Cambria"/>
              <a:ea typeface="Cambr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8624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1F43728-92FE-CEBD-EC87-7DB44EEEAC31}"/>
              </a:ext>
            </a:extLst>
          </p:cNvPr>
          <p:cNvSpPr txBox="1"/>
          <p:nvPr/>
        </p:nvSpPr>
        <p:spPr>
          <a:xfrm>
            <a:off x="1400978" y="482906"/>
            <a:ext cx="98215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def CONTACT(request):</a:t>
            </a:r>
          </a:p>
          <a:p>
            <a:r>
              <a:rPr lang="en-US" sz="1600">
                <a:latin typeface="Consolas"/>
              </a:rPr>
              <a:t>    context = {}</a:t>
            </a:r>
          </a:p>
          <a:p>
            <a:r>
              <a:rPr lang="en-US" sz="1600">
                <a:latin typeface="Consolas"/>
              </a:rPr>
              <a:t>    if </a:t>
            </a:r>
            <a:r>
              <a:rPr lang="en-US" sz="1600" err="1">
                <a:latin typeface="Consolas"/>
              </a:rPr>
              <a:t>request.method</a:t>
            </a:r>
            <a:r>
              <a:rPr lang="en-US" sz="1600">
                <a:latin typeface="Consolas"/>
              </a:rPr>
              <a:t> =='POST' :</a:t>
            </a:r>
          </a:p>
          <a:p>
            <a:r>
              <a:rPr lang="en-US" sz="1600">
                <a:latin typeface="Consolas"/>
              </a:rPr>
              <a:t>        data = </a:t>
            </a:r>
            <a:r>
              <a:rPr lang="en-US" sz="1600" err="1">
                <a:latin typeface="Consolas"/>
              </a:rPr>
              <a:t>request.POST.copy</a:t>
            </a:r>
            <a:r>
              <a:rPr lang="en-US" sz="1600">
                <a:latin typeface="Consolas"/>
              </a:rPr>
              <a:t>()</a:t>
            </a:r>
          </a:p>
          <a:p>
            <a:r>
              <a:rPr lang="en-US" sz="1600">
                <a:latin typeface="Consolas"/>
              </a:rPr>
              <a:t>        title = </a:t>
            </a:r>
            <a:r>
              <a:rPr lang="en-US" sz="1600" err="1">
                <a:latin typeface="Consolas"/>
              </a:rPr>
              <a:t>data.get</a:t>
            </a:r>
            <a:r>
              <a:rPr lang="en-US" sz="1600">
                <a:latin typeface="Consolas"/>
              </a:rPr>
              <a:t>('title')</a:t>
            </a:r>
          </a:p>
          <a:p>
            <a:r>
              <a:rPr lang="en-US" sz="1600">
                <a:latin typeface="Consolas"/>
              </a:rPr>
              <a:t>        email = </a:t>
            </a:r>
            <a:r>
              <a:rPr lang="en-US" sz="1600" err="1">
                <a:latin typeface="Consolas"/>
              </a:rPr>
              <a:t>data.get</a:t>
            </a:r>
            <a:r>
              <a:rPr lang="en-US" sz="1600">
                <a:latin typeface="Consolas"/>
              </a:rPr>
              <a:t>('email')</a:t>
            </a:r>
          </a:p>
          <a:p>
            <a:r>
              <a:rPr lang="en-US" sz="1600">
                <a:latin typeface="Consolas"/>
              </a:rPr>
              <a:t>        detail = </a:t>
            </a:r>
            <a:r>
              <a:rPr lang="en-US" sz="1600" err="1">
                <a:latin typeface="Consolas"/>
              </a:rPr>
              <a:t>data.get</a:t>
            </a:r>
            <a:r>
              <a:rPr lang="en-US" sz="1600">
                <a:latin typeface="Consolas"/>
              </a:rPr>
              <a:t>('detail')</a:t>
            </a:r>
          </a:p>
          <a:p>
            <a:r>
              <a:rPr lang="en-US" sz="1600">
                <a:latin typeface="Consolas"/>
              </a:rPr>
              <a:t>        print(</a:t>
            </a:r>
            <a:r>
              <a:rPr lang="en-US" sz="1600" err="1">
                <a:latin typeface="Consolas"/>
              </a:rPr>
              <a:t>data,title,email</a:t>
            </a:r>
            <a:r>
              <a:rPr lang="en-US" sz="1600">
                <a:latin typeface="Consolas"/>
              </a:rPr>
              <a:t>)</a:t>
            </a:r>
          </a:p>
          <a:p>
            <a:r>
              <a:rPr lang="en-US" sz="1600">
                <a:latin typeface="Consolas"/>
              </a:rPr>
              <a:t>      </a:t>
            </a:r>
          </a:p>
          <a:p>
            <a:r>
              <a:rPr lang="en-US" sz="1600">
                <a:latin typeface="Consolas"/>
              </a:rPr>
              <a:t>        if title =='' or email =='':</a:t>
            </a:r>
          </a:p>
          <a:p>
            <a:r>
              <a:rPr lang="en-US" sz="1600">
                <a:latin typeface="Consolas"/>
              </a:rPr>
              <a:t>             context['status'] = '</a:t>
            </a:r>
            <a:r>
              <a:rPr lang="en-US" sz="1600" err="1">
                <a:latin typeface="Consolas"/>
              </a:rPr>
              <a:t>Witaya</a:t>
            </a:r>
            <a:r>
              <a:rPr lang="en-US" sz="1600">
                <a:latin typeface="Consolas"/>
              </a:rPr>
              <a:t>'</a:t>
            </a:r>
          </a:p>
          <a:p>
            <a:r>
              <a:rPr lang="en-US" sz="1600">
                <a:latin typeface="Consolas"/>
              </a:rPr>
              <a:t>             return render(request ,'home/</a:t>
            </a:r>
            <a:r>
              <a:rPr lang="en-US" sz="1600" err="1">
                <a:latin typeface="Consolas"/>
              </a:rPr>
              <a:t>contact.html',context</a:t>
            </a:r>
            <a:r>
              <a:rPr lang="en-US" sz="1600">
                <a:latin typeface="Consolas"/>
              </a:rPr>
              <a:t>)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    new =</a:t>
            </a:r>
            <a:r>
              <a:rPr lang="en-US" sz="1600" err="1">
                <a:latin typeface="Consolas"/>
              </a:rPr>
              <a:t>ContactMessage</a:t>
            </a:r>
            <a:r>
              <a:rPr lang="en-US" sz="1600">
                <a:latin typeface="Consolas"/>
              </a:rPr>
              <a:t>()</a:t>
            </a:r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 err="1">
                <a:latin typeface="Consolas"/>
              </a:rPr>
              <a:t>new.title</a:t>
            </a:r>
            <a:r>
              <a:rPr lang="en-US" sz="1600">
                <a:latin typeface="Consolas"/>
              </a:rPr>
              <a:t> = title</a:t>
            </a:r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 err="1">
                <a:latin typeface="Consolas"/>
              </a:rPr>
              <a:t>new.email</a:t>
            </a:r>
            <a:r>
              <a:rPr lang="en-US" sz="1600">
                <a:latin typeface="Consolas"/>
              </a:rPr>
              <a:t> = email</a:t>
            </a:r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 err="1">
                <a:latin typeface="Consolas"/>
              </a:rPr>
              <a:t>new.detail</a:t>
            </a:r>
            <a:r>
              <a:rPr lang="en-US" sz="1600">
                <a:latin typeface="Consolas"/>
              </a:rPr>
              <a:t> = detail</a:t>
            </a:r>
          </a:p>
          <a:p>
            <a:r>
              <a:rPr lang="en-US" sz="1600">
                <a:latin typeface="Consolas"/>
              </a:rPr>
              <a:t>        </a:t>
            </a:r>
            <a:r>
              <a:rPr lang="en-US" sz="1600" err="1">
                <a:latin typeface="Consolas"/>
              </a:rPr>
              <a:t>new.save</a:t>
            </a:r>
            <a:r>
              <a:rPr lang="en-US" sz="1600">
                <a:latin typeface="Consolas"/>
              </a:rPr>
              <a:t>()</a:t>
            </a:r>
          </a:p>
          <a:p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    context['status'] = 'success'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return render(request ,'home/</a:t>
            </a:r>
            <a:r>
              <a:rPr lang="en-US" sz="1600" err="1">
                <a:latin typeface="Consolas"/>
              </a:rPr>
              <a:t>contact.html',context</a:t>
            </a:r>
            <a:r>
              <a:rPr lang="en-US" sz="1600">
                <a:latin typeface="Consolas"/>
              </a:rPr>
              <a:t>)</a:t>
            </a:r>
          </a:p>
          <a:p>
            <a:endParaRPr lang="en-U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751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D075D19-EFD3-F318-0766-3EC2232DD8EC}"/>
              </a:ext>
            </a:extLst>
          </p:cNvPr>
          <p:cNvSpPr txBox="1"/>
          <p:nvPr/>
        </p:nvSpPr>
        <p:spPr>
          <a:xfrm>
            <a:off x="1272448" y="354376"/>
            <a:ext cx="916970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from </a:t>
            </a:r>
            <a:r>
              <a:rPr lang="en-US" err="1">
                <a:latin typeface="Consolas"/>
              </a:rPr>
              <a:t>django.db</a:t>
            </a:r>
            <a:r>
              <a:rPr lang="en-US">
                <a:latin typeface="Consolas"/>
              </a:rPr>
              <a:t> import models</a:t>
            </a:r>
          </a:p>
          <a:p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# Create your models here.</a:t>
            </a:r>
          </a:p>
          <a:p>
            <a:r>
              <a:rPr lang="en-US">
                <a:latin typeface="Consolas"/>
              </a:rPr>
              <a:t>class </a:t>
            </a:r>
            <a:r>
              <a:rPr lang="en-US" err="1">
                <a:latin typeface="Consolas"/>
              </a:rPr>
              <a:t>ContactMessage</a:t>
            </a:r>
            <a:r>
              <a:rPr lang="en-US">
                <a:latin typeface="Consolas"/>
              </a:rPr>
              <a:t>(</a:t>
            </a:r>
            <a:r>
              <a:rPr lang="en-US" err="1">
                <a:latin typeface="Consolas"/>
              </a:rPr>
              <a:t>models.Model</a:t>
            </a:r>
            <a:r>
              <a:rPr lang="en-US">
                <a:latin typeface="Consolas"/>
              </a:rPr>
              <a:t>):</a:t>
            </a:r>
          </a:p>
          <a:p>
            <a:r>
              <a:rPr lang="en-US">
                <a:latin typeface="Consolas"/>
              </a:rPr>
              <a:t>    title = </a:t>
            </a:r>
            <a:r>
              <a:rPr lang="en-US" err="1">
                <a:latin typeface="Consolas"/>
              </a:rPr>
              <a:t>models.CharField</a:t>
            </a:r>
            <a:r>
              <a:rPr lang="en-US">
                <a:latin typeface="Consolas"/>
              </a:rPr>
              <a:t> (</a:t>
            </a:r>
            <a:r>
              <a:rPr lang="en-US" err="1">
                <a:latin typeface="Consolas"/>
              </a:rPr>
              <a:t>max_length</a:t>
            </a:r>
            <a:r>
              <a:rPr lang="en-US">
                <a:latin typeface="Consolas"/>
              </a:rPr>
              <a:t>=100)</a:t>
            </a:r>
          </a:p>
          <a:p>
            <a:r>
              <a:rPr lang="en-US">
                <a:latin typeface="Consolas"/>
              </a:rPr>
              <a:t>    email = </a:t>
            </a:r>
            <a:r>
              <a:rPr lang="en-US" err="1">
                <a:latin typeface="Consolas"/>
              </a:rPr>
              <a:t>models.CharField</a:t>
            </a:r>
            <a:r>
              <a:rPr lang="en-US">
                <a:latin typeface="Consolas"/>
              </a:rPr>
              <a:t> (</a:t>
            </a:r>
            <a:r>
              <a:rPr lang="en-US" err="1">
                <a:latin typeface="Consolas"/>
              </a:rPr>
              <a:t>max_length</a:t>
            </a:r>
            <a:r>
              <a:rPr lang="en-US">
                <a:latin typeface="Consolas"/>
              </a:rPr>
              <a:t>=100)</a:t>
            </a:r>
          </a:p>
          <a:p>
            <a:r>
              <a:rPr lang="en-US">
                <a:latin typeface="Consolas"/>
              </a:rPr>
              <a:t>    detail = </a:t>
            </a:r>
            <a:r>
              <a:rPr lang="en-US" err="1">
                <a:latin typeface="Consolas"/>
              </a:rPr>
              <a:t>models.TextField</a:t>
            </a:r>
            <a:r>
              <a:rPr lang="en-US">
                <a:latin typeface="Consolas"/>
              </a:rPr>
              <a:t> (blank=True ,null=True)</a:t>
            </a:r>
          </a:p>
          <a:p>
            <a:br>
              <a:rPr lang="en-US">
                <a:latin typeface="Consolas"/>
              </a:rPr>
            </a:b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    def __str__(self):</a:t>
            </a:r>
          </a:p>
          <a:p>
            <a:r>
              <a:rPr lang="en-US">
                <a:latin typeface="Consolas"/>
              </a:rPr>
              <a:t>        return </a:t>
            </a:r>
            <a:r>
              <a:rPr lang="en-US" err="1">
                <a:latin typeface="Consolas"/>
              </a:rPr>
              <a:t>self.title</a:t>
            </a:r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    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756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9B218A4-6B57-1C7E-FB51-823D327E94E1}"/>
              </a:ext>
            </a:extLst>
          </p:cNvPr>
          <p:cNvSpPr txBox="1"/>
          <p:nvPr/>
        </p:nvSpPr>
        <p:spPr>
          <a:xfrm>
            <a:off x="657340" y="375491"/>
            <a:ext cx="68194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Form</a:t>
            </a:r>
            <a:r>
              <a:rPr lang="th-TH">
                <a:cs typeface="Cordia New"/>
              </a:rPr>
              <a:t> ต้องรับค่าจากลูกค้า ดังนั้น </a:t>
            </a:r>
            <a:r>
              <a:rPr lang="th-TH" err="1">
                <a:cs typeface="Cordia New"/>
              </a:rPr>
              <a:t>views</a:t>
            </a:r>
            <a:r>
              <a:rPr lang="th-TH">
                <a:cs typeface="Cordia New"/>
              </a:rPr>
              <a:t> ต้องมีคุณสมบัติในการรับค่าได้</a:t>
            </a:r>
          </a:p>
          <a:p>
            <a:r>
              <a:rPr lang="th-TH" err="1">
                <a:cs typeface="Cordia New"/>
              </a:rPr>
              <a:t>Form</a:t>
            </a:r>
            <a:r>
              <a:rPr lang="th-TH">
                <a:cs typeface="Cordia New"/>
              </a:rPr>
              <a:t> ต้อง </a:t>
            </a:r>
            <a:r>
              <a:rPr lang="th-TH" err="1">
                <a:cs typeface="Cordia New"/>
              </a:rPr>
              <a:t>add</a:t>
            </a:r>
            <a:r>
              <a:rPr lang="th-TH">
                <a:cs typeface="Cordia New"/>
              </a:rPr>
              <a:t> CSRF</a:t>
            </a:r>
          </a:p>
        </p:txBody>
      </p:sp>
    </p:spTree>
    <p:extLst>
      <p:ext uri="{BB962C8B-B14F-4D97-AF65-F5344CB8AC3E}">
        <p14:creationId xmlns:p14="http://schemas.microsoft.com/office/powerpoint/2010/main" val="308468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ข้อความ, ตัวอักษร, ภาพหน้าจอ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247F7C2-4F0C-64E6-0EE0-C29EE0E5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1" y="867592"/>
            <a:ext cx="3532741" cy="1753489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, ภาพหน้าจอ, ตัวอักษร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4B03C0C-C4E1-E73D-973B-187214DA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39" y="867250"/>
            <a:ext cx="3652091" cy="1735811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D2435C7-EFB2-A854-4E07-D950B7F5CFB4}"/>
              </a:ext>
            </a:extLst>
          </p:cNvPr>
          <p:cNvSpPr txBox="1"/>
          <p:nvPr/>
        </p:nvSpPr>
        <p:spPr>
          <a:xfrm>
            <a:off x="6063867" y="28148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Save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data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from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user</a:t>
            </a:r>
            <a:endParaRPr lang="th-TH" err="1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8831987-E356-73B7-340E-FDABEE9587CC}"/>
              </a:ext>
            </a:extLst>
          </p:cNvPr>
          <p:cNvSpPr txBox="1"/>
          <p:nvPr/>
        </p:nvSpPr>
        <p:spPr>
          <a:xfrm>
            <a:off x="1785650" y="28607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Save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data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database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BEA91C-40DA-5CB1-5622-3C7BD38445F3}"/>
              </a:ext>
            </a:extLst>
          </p:cNvPr>
          <p:cNvSpPr txBox="1"/>
          <p:nvPr/>
        </p:nvSpPr>
        <p:spPr>
          <a:xfrm>
            <a:off x="1958248" y="3833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What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is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contact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message</a:t>
            </a:r>
            <a:endParaRPr lang="th-TH" err="1"/>
          </a:p>
        </p:txBody>
      </p:sp>
    </p:spTree>
    <p:extLst>
      <p:ext uri="{BB962C8B-B14F-4D97-AF65-F5344CB8AC3E}">
        <p14:creationId xmlns:p14="http://schemas.microsoft.com/office/powerpoint/2010/main" val="413385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CE5C55A-7AC9-5E1D-DDE7-A48E287F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11" y="2988277"/>
            <a:ext cx="4395730" cy="973250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B626098D-4739-660D-F7FF-7B644E01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42" y="1771316"/>
            <a:ext cx="5304621" cy="230548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3808292-8F4D-F2D6-6F65-A307A8077505}"/>
              </a:ext>
            </a:extLst>
          </p:cNvPr>
          <p:cNvSpPr txBox="1"/>
          <p:nvPr/>
        </p:nvSpPr>
        <p:spPr>
          <a:xfrm>
            <a:off x="708751" y="1206346"/>
            <a:ext cx="3422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context</a:t>
            </a:r>
            <a:r>
              <a:rPr lang="th-TH">
                <a:cs typeface="Cordia New"/>
              </a:rPr>
              <a:t> = {}</a:t>
            </a:r>
            <a:endParaRPr lang="th-TH"/>
          </a:p>
        </p:txBody>
      </p:sp>
      <p:pic>
        <p:nvPicPr>
          <p:cNvPr id="5" name="รูปภาพ 4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F24892-B877-4F70-84D2-6C99C2F6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2" y="1808660"/>
            <a:ext cx="4359007" cy="9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00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2DA2F6-A973-10F9-DD37-ECEDF713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28700"/>
              </p:ext>
            </p:extLst>
          </p:nvPr>
        </p:nvGraphicFramePr>
        <p:xfrm>
          <a:off x="852520" y="364007"/>
          <a:ext cx="10760357" cy="451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298">
                  <a:extLst>
                    <a:ext uri="{9D8B030D-6E8A-4147-A177-3AD203B41FA5}">
                      <a16:colId xmlns:a16="http://schemas.microsoft.com/office/drawing/2014/main" val="1774350505"/>
                    </a:ext>
                  </a:extLst>
                </a:gridCol>
                <a:gridCol w="3280272">
                  <a:extLst>
                    <a:ext uri="{9D8B030D-6E8A-4147-A177-3AD203B41FA5}">
                      <a16:colId xmlns:a16="http://schemas.microsoft.com/office/drawing/2014/main" val="2893925350"/>
                    </a:ext>
                  </a:extLst>
                </a:gridCol>
                <a:gridCol w="2059787">
                  <a:extLst>
                    <a:ext uri="{9D8B030D-6E8A-4147-A177-3AD203B41FA5}">
                      <a16:colId xmlns:a16="http://schemas.microsoft.com/office/drawing/2014/main" val="3469207649"/>
                    </a:ext>
                  </a:extLst>
                </a:gridCol>
              </a:tblGrid>
              <a:tr h="4374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5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content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endblock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content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link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endblock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link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8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title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{%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endblock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 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title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%}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9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1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a typeface="Calibri"/>
                          <a:cs typeface="Cordia New"/>
                        </a:rPr>
                        <a:t>&lt;form method= “POST”&gt;</a:t>
                      </a:r>
                      <a:endParaRPr lang="th-TH" dirty="0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6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a typeface="Calibri"/>
                          <a:cs typeface="Cordia New"/>
                        </a:rPr>
                        <a:t>&lt; div class = “form-group”&gt;</a:t>
                      </a:r>
                      <a:endParaRPr lang="th-TH" dirty="0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/>
                        </a:rPr>
                        <a:t>&lt;input class="form-control&gt;</a:t>
                      </a:r>
                      <a:endParaRPr lang="th-TH" dirty="0">
                        <a:latin typeface="Consolas"/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ทำให้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form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สวย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th-TH" dirty="0">
                          <a:ea typeface="Calibri"/>
                          <a:cs typeface="Cordia New"/>
                        </a:rPr>
                        <a:t>BS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th-TH" dirty="0" err="1">
                          <a:ea typeface="Calibri"/>
                          <a:cs typeface="Cordia New"/>
                        </a:rPr>
                        <a:t>Bootstrap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BS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th-TH" dirty="0" err="1">
                          <a:ea typeface="Calibri"/>
                          <a:cs typeface="Cordia New"/>
                        </a:rPr>
                        <a:t>How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to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clear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form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 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after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4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th-TH" dirty="0" err="1">
                          <a:ea typeface="Calibri"/>
                          <a:cs typeface="Cordia New"/>
                        </a:rPr>
                        <a:t>What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</a:t>
                      </a:r>
                      <a:r>
                        <a:rPr lang="th-TH" dirty="0" err="1">
                          <a:ea typeface="Calibri"/>
                          <a:cs typeface="Cordia New"/>
                        </a:rPr>
                        <a:t>is</a:t>
                      </a:r>
                      <a:r>
                        <a:rPr lang="th-TH" dirty="0">
                          <a:ea typeface="Calibri"/>
                          <a:cs typeface="Cordia New"/>
                        </a:rPr>
                        <a:t> CSRF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252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th-TH" dirty="0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th-TH" dirty="0">
                        <a:ea typeface="Calibri"/>
                        <a:cs typeface="Cordia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th-TH" dirty="0">
                        <a:ea typeface="Calibri"/>
                        <a:cs typeface="Cordia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0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ข้อความ, อิเล็กทรอนิกส์, ภาพหน้าจอ, คอมพิวเตอ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4EBF9623-2DA8-5127-0870-EBD7D1E4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3" y="1108492"/>
            <a:ext cx="9401331" cy="5502951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98C2D38-3A71-328F-70B4-BBA0025E1A19}"/>
              </a:ext>
            </a:extLst>
          </p:cNvPr>
          <p:cNvSpPr txBox="1"/>
          <p:nvPr/>
        </p:nvSpPr>
        <p:spPr>
          <a:xfrm>
            <a:off x="1274163" y="137410"/>
            <a:ext cx="6305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cs typeface="Cordia New"/>
              </a:rPr>
              <a:t>1.</a:t>
            </a:r>
            <a:r>
              <a:rPr lang="th-TH" err="1">
                <a:cs typeface="Cordia New"/>
              </a:rPr>
              <a:t>Open</a:t>
            </a:r>
            <a:r>
              <a:rPr lang="th-TH" dirty="0">
                <a:cs typeface="Cordia New"/>
              </a:rPr>
              <a:t> </a:t>
            </a:r>
            <a:r>
              <a:rPr lang="th-TH" err="1">
                <a:cs typeface="Cordia New"/>
              </a:rPr>
              <a:t>power</a:t>
            </a:r>
            <a:r>
              <a:rPr lang="th-TH" dirty="0">
                <a:cs typeface="Cordia New"/>
              </a:rPr>
              <a:t> </a:t>
            </a:r>
            <a:r>
              <a:rPr lang="th-TH" err="1">
                <a:cs typeface="Cordia New"/>
              </a:rPr>
              <a:t>shell</a:t>
            </a:r>
            <a:r>
              <a:rPr lang="th-TH" dirty="0">
                <a:cs typeface="Cordia New"/>
              </a:rPr>
              <a:t> and </a:t>
            </a:r>
            <a:r>
              <a:rPr lang="th-TH" err="1">
                <a:cs typeface="Cordia New"/>
              </a:rPr>
              <a:t>Run</a:t>
            </a:r>
            <a:r>
              <a:rPr lang="th-TH" dirty="0">
                <a:cs typeface="Cordia New"/>
              </a:rPr>
              <a:t> </a:t>
            </a:r>
            <a:r>
              <a:rPr lang="th-TH" err="1">
                <a:cs typeface="Cordia New"/>
              </a:rPr>
              <a:t>with</a:t>
            </a:r>
            <a:r>
              <a:rPr lang="th-TH" dirty="0">
                <a:cs typeface="Cordia New"/>
              </a:rPr>
              <a:t> </a:t>
            </a:r>
            <a:r>
              <a:rPr lang="th-TH" err="1">
                <a:cs typeface="Cordia New"/>
              </a:rPr>
              <a:t>admin</a:t>
            </a:r>
            <a:endParaRPr lang="th-TH">
              <a:cs typeface="Cordia New"/>
            </a:endParaRPr>
          </a:p>
          <a:p>
            <a:r>
              <a:rPr lang="th-TH" dirty="0">
                <a:cs typeface="Cordia New"/>
              </a:rPr>
              <a:t>2.</a:t>
            </a:r>
            <a:r>
              <a:rPr lang="th-TH" dirty="0" err="1">
                <a:cs typeface="Cordia New"/>
              </a:rPr>
              <a:t>Set</a:t>
            </a:r>
            <a:r>
              <a:rPr lang="th-TH" dirty="0">
                <a:cs typeface="Cordia New"/>
              </a:rPr>
              <a:t>-</a:t>
            </a:r>
            <a:r>
              <a:rPr lang="th-TH" dirty="0" err="1">
                <a:cs typeface="Cordia New"/>
              </a:rPr>
              <a:t>ExecutionPolicy</a:t>
            </a:r>
            <a:r>
              <a:rPr lang="th-TH" dirty="0">
                <a:cs typeface="Cordia New"/>
              </a:rPr>
              <a:t> </a:t>
            </a:r>
            <a:r>
              <a:rPr lang="th-TH" dirty="0" err="1">
                <a:cs typeface="Cordia New"/>
              </a:rPr>
              <a:t>unrestricted</a:t>
            </a:r>
            <a:r>
              <a:rPr lang="th-TH" dirty="0">
                <a:cs typeface="Cordia New"/>
              </a:rPr>
              <a:t> ==&gt; Y</a:t>
            </a:r>
          </a:p>
        </p:txBody>
      </p:sp>
    </p:spTree>
    <p:extLst>
      <p:ext uri="{BB962C8B-B14F-4D97-AF65-F5344CB8AC3E}">
        <p14:creationId xmlns:p14="http://schemas.microsoft.com/office/powerpoint/2010/main" val="408748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8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3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EB5798-5B8F-0F69-D18D-52E7300C0E8D}"/>
              </a:ext>
            </a:extLst>
          </p:cNvPr>
          <p:cNvSpPr txBox="1"/>
          <p:nvPr/>
        </p:nvSpPr>
        <p:spPr>
          <a:xfrm>
            <a:off x="365183" y="173715"/>
            <a:ext cx="11597817" cy="57554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django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-admin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startproject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 who-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witaya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th-TH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  <a:cs typeface="Cordia New"/>
              </a:rPr>
              <a:t>เข้าไปใน</a:t>
            </a:r>
            <a:r>
              <a:rPr lang="th-TH" altLang="en-US" sz="1400" b="1">
                <a:latin typeface="Cambria"/>
                <a:ea typeface="Fira Mono"/>
                <a:cs typeface="Cordia New"/>
              </a:rPr>
              <a:t>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 Folder //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who_witaya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 </a:t>
            </a:r>
            <a:r>
              <a:rPr kumimoji="0" lang="th-TH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  <a:cs typeface="Cordia New"/>
              </a:rPr>
              <a:t>เพื่อสร้าง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app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Python manage.py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startapp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app_name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latin typeface="Cambria"/>
                <a:ea typeface="Fira Mono"/>
              </a:rPr>
              <a:t>Use dBs </a:t>
            </a:r>
            <a:r>
              <a:rPr lang="en-US" altLang="en-US" sz="1400" b="1" err="1">
                <a:latin typeface="Cambria"/>
                <a:ea typeface="Fira Mono"/>
              </a:rPr>
              <a:t>brower</a:t>
            </a:r>
            <a:r>
              <a:rPr lang="en-US" altLang="en-US" sz="1400" b="1">
                <a:latin typeface="Cambria"/>
                <a:ea typeface="Fira Mono"/>
              </a:rPr>
              <a:t> for </a:t>
            </a:r>
            <a:r>
              <a:rPr lang="en-US" altLang="en-US" sz="1400" b="1" err="1">
                <a:latin typeface="Cambria"/>
                <a:ea typeface="Fira Mono"/>
              </a:rPr>
              <a:t>sqlite</a:t>
            </a:r>
            <a:r>
              <a:rPr lang="en-US" altLang="en-US" sz="1400" b="1">
                <a:latin typeface="Cambria"/>
                <a:ea typeface="Fira Mono"/>
              </a:rPr>
              <a:t> for read database  </a:t>
            </a:r>
            <a:r>
              <a:rPr lang="en-US" altLang="en-US" sz="1400" b="1">
                <a:latin typeface="Cambria"/>
                <a:ea typeface="Fira Mono"/>
                <a:hlinkClick r:id="rId2"/>
              </a:rPr>
              <a:t>Link</a:t>
            </a:r>
            <a:endParaRPr lang="en-US" altLang="en-US" sz="1400" b="1">
              <a:latin typeface="Cambria"/>
              <a:ea typeface="Fira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>
                <a:latin typeface="Cambria"/>
                <a:ea typeface="Fira Mono"/>
              </a:rPr>
              <a:t>18 </a:t>
            </a:r>
            <a:r>
              <a:rPr lang="en-US" altLang="en-US" sz="1400" b="1" err="1">
                <a:latin typeface="Cambria"/>
                <a:ea typeface="Fira Mono"/>
              </a:rPr>
              <a:t>unapply</a:t>
            </a:r>
            <a:r>
              <a:rPr lang="en-US" altLang="en-US" sz="1400" b="1">
                <a:latin typeface="Cambria"/>
                <a:ea typeface="Fira Mono"/>
              </a:rPr>
              <a:t> migration </a:t>
            </a:r>
            <a:r>
              <a:rPr lang="en-US" altLang="en-US" sz="1400" b="1">
                <a:latin typeface="Cambria"/>
                <a:ea typeface="Fira Mono"/>
                <a:sym typeface="Wingdings" panose="05000000000000000000" pitchFamily="2" charset="2"/>
              </a:rPr>
              <a:t> python manage.py migrate</a:t>
            </a:r>
            <a:endParaRPr lang="en-US" altLang="en-US" sz="1400" b="1">
              <a:latin typeface="Cambria"/>
              <a:ea typeface="Fira Mono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>
              <a:latin typeface="Cambria"/>
              <a:ea typeface="Fira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venv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) C:\Users\Lenovo\OneDrive\WEBDEVELOP2023\Django_Lung\who_witaya\who_witaya&gt;cd..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venv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) C:\Users\Lenovo\OneDrive\WEBDEVELOP2023\Django_Lung\who_witaya&gt;python manage.py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startapp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 home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venv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Cambria"/>
                <a:ea typeface="Fira Mono"/>
              </a:rPr>
              <a:t>) C:\Users\Lenovo\OneDrive\WEBDEVELOP2023\Django_Lung\who_witaya&gt;python manage.py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effectLst/>
                <a:latin typeface="Cambria"/>
                <a:ea typeface="Fira Mono"/>
              </a:rPr>
              <a:t>runserver</a:t>
            </a:r>
            <a:endParaRPr lang="en-US" altLang="en-US" sz="1400" b="1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>
              <a:latin typeface="Cambria"/>
              <a:ea typeface="Fira Mono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b="0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Cambria"/>
                <a:ea typeface="Fira Mono"/>
              </a:rPr>
              <a:t>create </a:t>
            </a:r>
            <a:r>
              <a:rPr lang="en-US" altLang="en-US" sz="1400" err="1">
                <a:latin typeface="Cambria"/>
                <a:ea typeface="Fira Mono"/>
              </a:rPr>
              <a:t>urls</a:t>
            </a:r>
            <a:r>
              <a:rPr lang="en-US" altLang="en-US" sz="1400">
                <a:latin typeface="Cambria"/>
                <a:ea typeface="Fira Mono"/>
              </a:rPr>
              <a:t> of app by copy from project</a:t>
            </a:r>
            <a:endParaRPr lang="en-US" altLang="en-US" sz="1400" i="0" u="none" strike="noStrike" cap="none" normalizeH="0" baseline="0">
              <a:ln>
                <a:noFill/>
              </a:ln>
              <a:effectLst/>
              <a:latin typeface="Cambria"/>
              <a:ea typeface="Fira Mono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Cambria"/>
                <a:ea typeface="Fira Mono"/>
              </a:rPr>
              <a:t>INSTALLED_APPS  = 'home' ( Setting.py)</a:t>
            </a:r>
            <a:endParaRPr lang="en-US" altLang="en-US" sz="1400">
              <a:latin typeface="Cambria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Cambria"/>
                <a:ea typeface="Fira Mono"/>
              </a:rPr>
              <a:t>Add </a:t>
            </a:r>
            <a:r>
              <a:rPr lang="en-US" altLang="en-US" sz="1400" err="1">
                <a:latin typeface="Cambria"/>
                <a:ea typeface="Fira Mono"/>
              </a:rPr>
              <a:t>urls</a:t>
            </a:r>
            <a:r>
              <a:rPr lang="en-US" altLang="en-US" sz="1400">
                <a:latin typeface="Cambria"/>
                <a:ea typeface="Fira Mono"/>
              </a:rPr>
              <a:t> of project </a:t>
            </a:r>
            <a:endParaRPr lang="en-US" altLang="en-US" sz="1400" i="0" u="none" strike="noStrike" cap="none" normalizeH="0" baseline="0">
              <a:ln>
                <a:noFill/>
              </a:ln>
              <a:effectLst/>
              <a:latin typeface="Cambria"/>
              <a:ea typeface="Fira Mono" panose="020B05090500000200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Cambria"/>
                <a:ea typeface="Fira Mono"/>
              </a:rPr>
              <a:t>    From </a:t>
            </a:r>
            <a:r>
              <a:rPr lang="en-US" altLang="en-US" sz="1400" err="1">
                <a:latin typeface="Cambria"/>
                <a:ea typeface="Fira Mono"/>
              </a:rPr>
              <a:t>django.urls</a:t>
            </a:r>
            <a:r>
              <a:rPr lang="en-US" altLang="en-US" sz="1400">
                <a:latin typeface="Cambria"/>
                <a:ea typeface="Fira Mono"/>
              </a:rPr>
              <a:t> import </a:t>
            </a:r>
            <a:r>
              <a:rPr lang="en-US" altLang="en-US" sz="1400" err="1">
                <a:latin typeface="Cambria"/>
                <a:ea typeface="Fira Mono"/>
              </a:rPr>
              <a:t>path,include</a:t>
            </a:r>
            <a:endParaRPr lang="en-US" altLang="en-US" sz="1400">
              <a:latin typeface="Cambria"/>
              <a:ea typeface="Fira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latin typeface="Cambria"/>
                <a:ea typeface="Fira Mono"/>
              </a:rPr>
              <a:t>         path ('',include(</a:t>
            </a:r>
            <a:r>
              <a:rPr lang="en-US" altLang="en-US" sz="1400" err="1">
                <a:latin typeface="Cambria"/>
                <a:ea typeface="Fira Mono"/>
              </a:rPr>
              <a:t>home.urls</a:t>
            </a:r>
            <a:r>
              <a:rPr lang="en-US" altLang="en-US" sz="1400">
                <a:latin typeface="Cambria"/>
                <a:ea typeface="Fira Mono"/>
              </a:rPr>
              <a:t>))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Cambria"/>
              <a:ea typeface="Calibri" panose="020F0502020204030204"/>
              <a:cs typeface="Calibri" panose="020F0502020204030204"/>
            </a:endParaRPr>
          </a:p>
          <a:p>
            <a:r>
              <a:rPr lang="en-US" sz="1400">
                <a:latin typeface="Cambria"/>
                <a:ea typeface="+mn-lt"/>
                <a:cs typeface="+mn-lt"/>
              </a:rPr>
              <a:t>from </a:t>
            </a:r>
            <a:r>
              <a:rPr lang="en-US" sz="1400" err="1">
                <a:latin typeface="Cambria"/>
                <a:ea typeface="+mn-lt"/>
                <a:cs typeface="+mn-lt"/>
              </a:rPr>
              <a:t>django.urls</a:t>
            </a:r>
            <a:r>
              <a:rPr lang="en-US" sz="1400">
                <a:latin typeface="Cambria"/>
                <a:ea typeface="+mn-lt"/>
                <a:cs typeface="+mn-lt"/>
              </a:rPr>
              <a:t> import path</a:t>
            </a:r>
            <a:endParaRPr lang="en-US" sz="1400">
              <a:latin typeface="Cambria"/>
              <a:ea typeface="Calibri"/>
              <a:cs typeface="Calibri"/>
            </a:endParaRPr>
          </a:p>
          <a:p>
            <a:r>
              <a:rPr lang="en-US" sz="1400">
                <a:latin typeface="Cambria"/>
                <a:ea typeface="+mn-lt"/>
                <a:cs typeface="+mn-lt"/>
              </a:rPr>
              <a:t>from . import views</a:t>
            </a:r>
            <a:endParaRPr lang="en-US" sz="1400">
              <a:latin typeface="Cambria"/>
              <a:ea typeface="Calibri"/>
              <a:cs typeface="Calibri"/>
            </a:endParaRPr>
          </a:p>
          <a:p>
            <a:r>
              <a:rPr lang="en-US" sz="1400" err="1">
                <a:latin typeface="Cambria"/>
                <a:ea typeface="+mn-lt"/>
                <a:cs typeface="+mn-lt"/>
              </a:rPr>
              <a:t>urlpatterns</a:t>
            </a:r>
            <a:r>
              <a:rPr lang="en-US" sz="1400">
                <a:latin typeface="Cambria"/>
                <a:ea typeface="+mn-lt"/>
                <a:cs typeface="+mn-lt"/>
              </a:rPr>
              <a:t> = [</a:t>
            </a:r>
            <a:endParaRPr lang="en-US" sz="1400">
              <a:latin typeface="Cambria"/>
              <a:ea typeface="Calibri"/>
              <a:cs typeface="Calibri"/>
            </a:endParaRPr>
          </a:p>
          <a:p>
            <a:r>
              <a:rPr lang="en-US" sz="1400">
                <a:latin typeface="Cambria"/>
                <a:ea typeface="+mn-lt"/>
                <a:cs typeface="+mn-lt"/>
              </a:rPr>
              <a:t>    path("", </a:t>
            </a:r>
            <a:r>
              <a:rPr lang="en-US" sz="1400" err="1">
                <a:latin typeface="Cambria"/>
                <a:ea typeface="+mn-lt"/>
                <a:cs typeface="+mn-lt"/>
              </a:rPr>
              <a:t>views.HOME</a:t>
            </a:r>
            <a:r>
              <a:rPr lang="en-US" sz="1400">
                <a:latin typeface="Cambria"/>
                <a:ea typeface="+mn-lt"/>
                <a:cs typeface="+mn-lt"/>
              </a:rPr>
              <a:t>, name="HOME"), ==&gt; just HOME also fine</a:t>
            </a:r>
            <a:endParaRPr lang="en-US" sz="1400">
              <a:latin typeface="Cambria"/>
              <a:ea typeface="Calibri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ambria"/>
                <a:ea typeface="+mn-lt"/>
                <a:cs typeface="+mn-lt"/>
              </a:rPr>
              <a:t>]</a:t>
            </a:r>
            <a:endParaRPr lang="en-US" sz="1400">
              <a:latin typeface="Cambria"/>
              <a:ea typeface="Calibri"/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b="1">
              <a:latin typeface="Cambria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8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4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5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EA82C0B-9D04-42BE-1DEC-0FD58982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9" y="2897927"/>
            <a:ext cx="3879955" cy="2661098"/>
          </a:xfrm>
          <a:prstGeom prst="rect">
            <a:avLst/>
          </a:prstGeom>
        </p:spPr>
      </p:pic>
      <p:pic>
        <p:nvPicPr>
          <p:cNvPr id="6" name="รูปภาพ 6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87664C4-C2F2-C6CD-0F6C-8F413172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13" y="2899954"/>
            <a:ext cx="3879953" cy="2657043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9BF465AD-C740-3D2B-AE91-FDC9E4995B5B}"/>
              </a:ext>
            </a:extLst>
          </p:cNvPr>
          <p:cNvCxnSpPr/>
          <p:nvPr/>
        </p:nvCxnSpPr>
        <p:spPr>
          <a:xfrm>
            <a:off x="8649324" y="2809406"/>
            <a:ext cx="14991" cy="2563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94707FC-8160-9B45-A2D6-5E274C4FC963}"/>
              </a:ext>
            </a:extLst>
          </p:cNvPr>
          <p:cNvSpPr txBox="1"/>
          <p:nvPr/>
        </p:nvSpPr>
        <p:spPr>
          <a:xfrm>
            <a:off x="8844196" y="3710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latin typeface="Cambria"/>
                <a:ea typeface="Cambria"/>
                <a:cs typeface="Cordia New"/>
              </a:rPr>
              <a:t>view</a:t>
            </a:r>
            <a:r>
              <a:rPr lang="th-TH">
                <a:latin typeface="Cambria"/>
                <a:ea typeface="Cambria"/>
                <a:cs typeface="Cordia New"/>
              </a:rPr>
              <a:t> </a:t>
            </a:r>
            <a:r>
              <a:rPr lang="th-TH" err="1">
                <a:latin typeface="Cambria"/>
                <a:ea typeface="Cambria"/>
                <a:cs typeface="Cordia New"/>
              </a:rPr>
              <a:t>with</a:t>
            </a:r>
            <a:r>
              <a:rPr lang="th-TH">
                <a:latin typeface="Cambria"/>
                <a:ea typeface="Cambria"/>
                <a:cs typeface="Cordia New"/>
              </a:rPr>
              <a:t> </a:t>
            </a:r>
            <a:r>
              <a:rPr lang="th-TH" err="1">
                <a:latin typeface="Cambria"/>
                <a:ea typeface="Cambria"/>
                <a:cs typeface="Cordia New"/>
              </a:rPr>
              <a:t>httprespond</a:t>
            </a:r>
            <a:endParaRPr lang="th-TH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335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EB5798-5B8F-0F69-D18D-52E7300C0E8D}"/>
              </a:ext>
            </a:extLst>
          </p:cNvPr>
          <p:cNvSpPr txBox="1"/>
          <p:nvPr/>
        </p:nvSpPr>
        <p:spPr>
          <a:xfrm>
            <a:off x="484532" y="311426"/>
            <a:ext cx="11313215" cy="24622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Cambria"/>
                <a:ea typeface="Cambria"/>
              </a:rPr>
              <a:t>django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mbria"/>
                <a:ea typeface="Cambria"/>
              </a:rPr>
              <a:t>-admin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Cambria"/>
                <a:ea typeface="Cambria"/>
              </a:rPr>
              <a:t>startproject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Cambria"/>
                <a:ea typeface="Cambria"/>
              </a:rPr>
              <a:t> who-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effectLst/>
                <a:latin typeface="Cambria"/>
                <a:ea typeface="Cambria"/>
              </a:rPr>
              <a:t>witaya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Cambria"/>
              <a:ea typeface="Cambria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u="sng">
                <a:latin typeface="Fira Mono"/>
                <a:ea typeface="Fira Mono"/>
              </a:rPr>
              <a:t>Work with-Bootstrap  ///</a:t>
            </a:r>
            <a:endParaRPr lang="en-US" altLang="en-US" b="1" u="sng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u="sng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u="sng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pic>
        <p:nvPicPr>
          <p:cNvPr id="2" name="รูปภาพ 2" descr="รูปภาพประกอบด้วย ข้อความ, ภาพหน้าจอ, ซอฟต์แวร์, หน้าเว็บ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E6473949-093D-F248-4B92-22CAAFA7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7" y="1716946"/>
            <a:ext cx="3929921" cy="32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C3313BE-80D8-DCFF-B770-6776FF2BB1A4}"/>
              </a:ext>
            </a:extLst>
          </p:cNvPr>
          <p:cNvSpPr txBox="1"/>
          <p:nvPr/>
        </p:nvSpPr>
        <p:spPr>
          <a:xfrm>
            <a:off x="487180" y="349770"/>
            <a:ext cx="11287591" cy="3982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arabicPeriod"/>
            </a:pPr>
            <a:r>
              <a:rPr lang="th-TH" u="sng">
                <a:latin typeface="Cambria"/>
                <a:ea typeface="+mn-lt"/>
                <a:cs typeface="+mn-lt"/>
                <a:hlinkClick r:id="rId2"/>
              </a:rPr>
              <a:t>https://sqlitebrowser.org/</a:t>
            </a:r>
            <a:endParaRPr lang="th-TH" u="sng">
              <a:latin typeface="Cambri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th-TH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HTML </a:t>
            </a:r>
            <a:r>
              <a:rPr lang="th-TH" err="1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Template</a:t>
            </a:r>
            <a:r>
              <a:rPr lang="th-TH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: </a:t>
            </a:r>
            <a:r>
              <a:rPr lang="th-TH" u="sng">
                <a:latin typeface="Cambria"/>
                <a:ea typeface="+mn-lt"/>
                <a:cs typeface="+mn-lt"/>
                <a:hlinkClick r:id="rId3"/>
              </a:rPr>
              <a:t>https://github.com/UncleEngineer/WhoI...</a:t>
            </a:r>
            <a:endParaRPr lang="th-TH" u="sng">
              <a:latin typeface="Cambria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th-TH" u="sng" err="1">
                <a:latin typeface="Cambria"/>
                <a:ea typeface="Cambria"/>
                <a:cs typeface="Cordia New"/>
              </a:rPr>
              <a:t>Add</a:t>
            </a:r>
            <a:r>
              <a:rPr lang="th-TH" u="sng">
                <a:latin typeface="Cambria"/>
                <a:ea typeface="Cambria"/>
                <a:cs typeface="Cordia New"/>
              </a:rPr>
              <a:t> Picture  </a:t>
            </a:r>
            <a:r>
              <a:rPr lang="th-TH">
                <a:latin typeface="Cambria"/>
                <a:ea typeface="+mn-lt"/>
                <a:cs typeface="+mn-lt"/>
                <a:hlinkClick r:id="rId4"/>
              </a:rPr>
              <a:t>https://docs.djangoproject.com/en/3.2/howto/static-files/</a:t>
            </a:r>
            <a:endParaRPr lang="th-TH">
              <a:latin typeface="Cambria"/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u="sng">
                <a:latin typeface="Cambria"/>
                <a:ea typeface="+mn-lt"/>
                <a:cs typeface="+mn-lt"/>
                <a:hlinkClick r:id="rId5"/>
              </a:rPr>
              <a:t>https://dd0ada1f2c2e.ngrok.io/</a:t>
            </a:r>
            <a:endParaRPr lang="th-TH">
              <a:latin typeface="Cambria"/>
              <a:ea typeface="Cambria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u="sng">
                <a:latin typeface="Cambria"/>
                <a:ea typeface="Cambria"/>
                <a:cs typeface="Cordia New"/>
              </a:rPr>
              <a:t>BT4 </a:t>
            </a:r>
            <a:r>
              <a:rPr lang="th-TH" u="sng" err="1">
                <a:latin typeface="Cambria"/>
                <a:ea typeface="Cambria"/>
                <a:cs typeface="Cordia New"/>
              </a:rPr>
              <a:t>form</a:t>
            </a:r>
            <a:r>
              <a:rPr lang="th-TH" u="sng">
                <a:latin typeface="Cambria"/>
                <a:ea typeface="Cambria"/>
                <a:cs typeface="Cordia New"/>
              </a:rPr>
              <a:t> ::: </a:t>
            </a:r>
            <a:r>
              <a:rPr lang="th-TH" u="sng">
                <a:latin typeface="Cambria"/>
                <a:ea typeface="+mn-lt"/>
                <a:cs typeface="Cordia New"/>
              </a:rPr>
              <a:t> </a:t>
            </a:r>
            <a:r>
              <a:rPr lang="th-TH">
                <a:latin typeface="Cambria"/>
                <a:ea typeface="+mn-lt"/>
                <a:cs typeface="+mn-lt"/>
                <a:hlinkClick r:id="rId6"/>
              </a:rPr>
              <a:t>https://www.w3schools.com/bootstrap/bootstrap_forms.asp</a:t>
            </a:r>
            <a:endParaRPr lang="th-TH">
              <a:latin typeface="Cambria"/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 err="1">
                <a:latin typeface="Cambria"/>
                <a:ea typeface="+mn-lt"/>
                <a:cs typeface="+mn-lt"/>
              </a:rPr>
              <a:t>Command</a:t>
            </a:r>
            <a:r>
              <a:rPr lang="th-TH" sz="1600">
                <a:latin typeface="Cambria"/>
                <a:ea typeface="+mn-lt"/>
                <a:cs typeface="+mn-lt"/>
              </a:rPr>
              <a:t> </a:t>
            </a:r>
            <a:r>
              <a:rPr lang="th-TH" sz="1600" err="1">
                <a:latin typeface="Cambria"/>
                <a:ea typeface="+mn-lt"/>
                <a:cs typeface="+mn-lt"/>
              </a:rPr>
              <a:t>Line</a:t>
            </a:r>
            <a:r>
              <a:rPr lang="th-TH" sz="1600">
                <a:latin typeface="Cambria"/>
                <a:ea typeface="+mn-lt"/>
                <a:cs typeface="+mn-lt"/>
              </a:rPr>
              <a:t>: </a:t>
            </a:r>
            <a:r>
              <a:rPr lang="th-TH" sz="1600" u="sng">
                <a:latin typeface="Cambria"/>
                <a:ea typeface="+mn-lt"/>
                <a:cs typeface="+mn-lt"/>
                <a:hlinkClick r:id="rId7"/>
              </a:rPr>
              <a:t>https://docs.google.com/document/d/1L...</a:t>
            </a:r>
            <a:endParaRPr lang="th-TH" sz="1600">
              <a:latin typeface="Cambria"/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 err="1">
                <a:latin typeface="Cambria"/>
                <a:ea typeface="+mn-lt"/>
                <a:cs typeface="+mn-lt"/>
              </a:rPr>
              <a:t>Uncle</a:t>
            </a:r>
            <a:r>
              <a:rPr lang="th-TH" sz="1600">
                <a:latin typeface="Cambria"/>
                <a:ea typeface="+mn-lt"/>
                <a:cs typeface="+mn-lt"/>
              </a:rPr>
              <a:t> </a:t>
            </a:r>
            <a:r>
              <a:rPr lang="th-TH" sz="1600" err="1">
                <a:latin typeface="Cambria"/>
                <a:ea typeface="+mn-lt"/>
                <a:cs typeface="+mn-lt"/>
              </a:rPr>
              <a:t>Engineer</a:t>
            </a:r>
            <a:r>
              <a:rPr lang="th-TH" sz="1600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th-TH" sz="1600" err="1">
                <a:latin typeface="Cambria"/>
                <a:ea typeface="+mn-lt"/>
                <a:cs typeface="+mn-lt"/>
              </a:rPr>
              <a:t>ลิ้งค์</a:t>
            </a:r>
            <a:r>
              <a:rPr lang="th-TH" sz="1600">
                <a:latin typeface="Cambria"/>
                <a:ea typeface="+mn-lt"/>
                <a:cs typeface="+mn-lt"/>
              </a:rPr>
              <a:t>สำหรับ </a:t>
            </a:r>
            <a:r>
              <a:rPr lang="th-TH" sz="1600" err="1">
                <a:latin typeface="Cambria"/>
                <a:ea typeface="+mn-lt"/>
                <a:cs typeface="+mn-lt"/>
              </a:rPr>
              <a:t>Deploy</a:t>
            </a:r>
            <a:r>
              <a:rPr lang="th-TH" sz="1600">
                <a:latin typeface="Cambria"/>
                <a:ea typeface="+mn-lt"/>
                <a:cs typeface="+mn-lt"/>
              </a:rPr>
              <a:t> Project: </a:t>
            </a:r>
            <a:r>
              <a:rPr lang="th-TH" sz="1600" u="sng">
                <a:latin typeface="Cambria"/>
                <a:ea typeface="+mn-lt"/>
                <a:cs typeface="+mn-lt"/>
                <a:hlinkClick r:id="rId8"/>
              </a:rPr>
              <a:t>https://www.youtube.com/watch?v=zC0tg...</a:t>
            </a:r>
            <a:endParaRPr lang="th-TH" sz="1600">
              <a:latin typeface="Cambria"/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 err="1">
                <a:latin typeface="Cambria"/>
                <a:ea typeface="+mn-lt"/>
                <a:cs typeface="+mn-lt"/>
              </a:rPr>
              <a:t>Uncle</a:t>
            </a:r>
            <a:r>
              <a:rPr lang="th-TH" sz="1600">
                <a:latin typeface="Cambria"/>
                <a:ea typeface="+mn-lt"/>
                <a:cs typeface="+mn-lt"/>
              </a:rPr>
              <a:t> </a:t>
            </a:r>
            <a:r>
              <a:rPr lang="th-TH" sz="1600" err="1">
                <a:latin typeface="Cambria"/>
                <a:ea typeface="+mn-lt"/>
                <a:cs typeface="+mn-lt"/>
              </a:rPr>
              <a:t>Engineer</a:t>
            </a:r>
            <a:r>
              <a:rPr lang="th-TH" sz="1600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th-TH" sz="1600">
                <a:latin typeface="Cambria"/>
                <a:ea typeface="+mn-lt"/>
                <a:cs typeface="+mn-lt"/>
              </a:rPr>
              <a:t>ตัวอย่างการรันเว็บ </a:t>
            </a:r>
            <a:r>
              <a:rPr lang="th-TH" sz="1600">
                <a:latin typeface="Cambria"/>
                <a:ea typeface="+mn-lt"/>
                <a:cs typeface="+mn-lt"/>
                <a:hlinkClick r:id="rId9"/>
              </a:rPr>
              <a:t>http://157.245.200.182:8000/</a:t>
            </a:r>
            <a:endParaRPr lang="th-TH" sz="1600">
              <a:latin typeface="Cambria"/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th-TH" sz="1600" err="1">
                <a:latin typeface="Cambria"/>
                <a:ea typeface="+mn-lt"/>
                <a:cs typeface="+mn-lt"/>
              </a:rPr>
              <a:t>Uncle</a:t>
            </a:r>
            <a:r>
              <a:rPr lang="th-TH" sz="1600">
                <a:latin typeface="Cambria"/>
                <a:ea typeface="+mn-lt"/>
                <a:cs typeface="+mn-lt"/>
              </a:rPr>
              <a:t> </a:t>
            </a:r>
            <a:r>
              <a:rPr lang="th-TH" sz="1600" err="1">
                <a:latin typeface="Cambria"/>
                <a:ea typeface="+mn-lt"/>
                <a:cs typeface="+mn-lt"/>
              </a:rPr>
              <a:t>Engineer</a:t>
            </a:r>
            <a:r>
              <a:rPr lang="th-TH" sz="1600">
                <a:solidFill>
                  <a:srgbClr val="0F0F0F"/>
                </a:solidFill>
                <a:latin typeface="Cambria"/>
                <a:ea typeface="+mn-lt"/>
                <a:cs typeface="+mn-lt"/>
              </a:rPr>
              <a:t> </a:t>
            </a:r>
            <a:r>
              <a:rPr lang="th-TH" sz="1600" u="sng">
                <a:latin typeface="Cambria"/>
                <a:ea typeface="+mn-lt"/>
                <a:cs typeface="+mn-lt"/>
                <a:hlinkClick r:id="rId10"/>
              </a:rPr>
              <a:t>http://whois-uncleengineer.com/</a:t>
            </a:r>
            <a:endParaRPr lang="th-TH" sz="1600">
              <a:latin typeface="Cambria"/>
              <a:ea typeface="+mn-lt"/>
              <a:cs typeface="Cordia New"/>
            </a:endParaRPr>
          </a:p>
          <a:p>
            <a:endParaRPr lang="th-TH" sz="1600">
              <a:cs typeface="Cordia New"/>
            </a:endParaRPr>
          </a:p>
          <a:p>
            <a:pPr marL="342900" indent="-342900">
              <a:buAutoNum type="arabicPeriod"/>
            </a:pPr>
            <a:endParaRPr lang="th-TH" sz="1600">
              <a:cs typeface="Cordia New"/>
            </a:endParaRPr>
          </a:p>
          <a:p>
            <a:pPr marL="342900" indent="-342900">
              <a:buAutoNum type="arabicPeriod"/>
            </a:pPr>
            <a:endParaRPr lang="th-TH">
              <a:cs typeface="Cordia New" panose="020B0304020202020204" pitchFamily="34" charset="-34"/>
            </a:endParaRPr>
          </a:p>
          <a:p>
            <a:br>
              <a:rPr lang="en-US"/>
            </a:br>
            <a:endParaRPr lang="en-US">
              <a:cs typeface="Calibri"/>
            </a:endParaRPr>
          </a:p>
        </p:txBody>
      </p:sp>
      <p:pic>
        <p:nvPicPr>
          <p:cNvPr id="2" name="รูปภาพ 2" descr="รูปภาพประกอบด้วย ข้อความ, ภาพหน้าจอ, ซอฟต์แวร์, หน้าเว็บ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1266C78-F79E-6591-9762-14038FDC3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396" y="3282879"/>
            <a:ext cx="5213554" cy="256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317310C1-AED8-6731-2FF6-6D4131ACF8E5}"/>
              </a:ext>
            </a:extLst>
          </p:cNvPr>
          <p:cNvSpPr txBox="1"/>
          <p:nvPr/>
        </p:nvSpPr>
        <p:spPr>
          <a:xfrm>
            <a:off x="663766" y="236632"/>
            <a:ext cx="54962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err="1">
                <a:cs typeface="Cordia New"/>
              </a:rPr>
              <a:t>How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forwords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port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with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Ngrok</a:t>
            </a:r>
            <a:endParaRPr lang="th-TH">
              <a:cs typeface="Cordia New"/>
            </a:endParaRPr>
          </a:p>
          <a:p>
            <a:r>
              <a:rPr lang="th-TH">
                <a:cs typeface="Cordia New"/>
              </a:rPr>
              <a:t>1.</a:t>
            </a:r>
            <a:r>
              <a:rPr lang="th-TH" err="1">
                <a:cs typeface="Cordia New"/>
              </a:rPr>
              <a:t>download</a:t>
            </a:r>
            <a:r>
              <a:rPr lang="th-TH">
                <a:cs typeface="Cordia New"/>
              </a:rPr>
              <a:t> </a:t>
            </a:r>
            <a:r>
              <a:rPr lang="th-TH" err="1">
                <a:cs typeface="Cordia New"/>
              </a:rPr>
              <a:t>program</a:t>
            </a:r>
            <a:endParaRPr lang="th-TH">
              <a:cs typeface="Cordia New"/>
            </a:endParaRPr>
          </a:p>
          <a:p>
            <a:r>
              <a:rPr lang="th-TH">
                <a:cs typeface="Cordia New"/>
              </a:rPr>
              <a:t>2.</a:t>
            </a:r>
            <a:r>
              <a:rPr lang="th-TH" err="1">
                <a:cs typeface="Cordia New"/>
              </a:rPr>
              <a:t>install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on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folder</a:t>
            </a:r>
            <a:r>
              <a:rPr lang="th-TH">
                <a:cs typeface="Cordia New"/>
              </a:rPr>
              <a:t> xx   ( </a:t>
            </a:r>
            <a:r>
              <a:rPr lang="th-TH" err="1">
                <a:cs typeface="Cordia New"/>
              </a:rPr>
              <a:t>click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will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appear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black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screen</a:t>
            </a:r>
            <a:r>
              <a:rPr lang="th-TH">
                <a:cs typeface="Cordia New"/>
              </a:rPr>
              <a:t> )</a:t>
            </a:r>
          </a:p>
          <a:p>
            <a:r>
              <a:rPr lang="th-TH">
                <a:cs typeface="Cordia New"/>
              </a:rPr>
              <a:t>3.</a:t>
            </a:r>
            <a:r>
              <a:rPr lang="th-TH" err="1">
                <a:cs typeface="Cordia New"/>
              </a:rPr>
              <a:t>Then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typing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ngrol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http</a:t>
            </a:r>
            <a:r>
              <a:rPr lang="th-TH">
                <a:cs typeface="Cordia New"/>
              </a:rPr>
              <a:t> 8000  ...</a:t>
            </a:r>
            <a:r>
              <a:rPr lang="th-TH" err="1">
                <a:cs typeface="Cordia New"/>
              </a:rPr>
              <a:t>Will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forward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ports</a:t>
            </a:r>
          </a:p>
          <a:p>
            <a:r>
              <a:rPr lang="th-TH">
                <a:cs typeface="Cordia New"/>
              </a:rPr>
              <a:t>4.</a:t>
            </a:r>
            <a:r>
              <a:rPr lang="th-TH" err="1">
                <a:cs typeface="Cordia New"/>
              </a:rPr>
              <a:t>go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setting</a:t>
            </a:r>
            <a:r>
              <a:rPr lang="th-TH">
                <a:cs typeface="Cordia New"/>
              </a:rPr>
              <a:t>.</a:t>
            </a:r>
            <a:r>
              <a:rPr lang="th-TH" err="1">
                <a:cs typeface="Cordia New"/>
              </a:rPr>
              <a:t>py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allow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host</a:t>
            </a:r>
            <a:r>
              <a:rPr lang="th-TH">
                <a:cs typeface="Cordia New"/>
              </a:rPr>
              <a:t>  ==['*']</a:t>
            </a:r>
          </a:p>
          <a:p>
            <a:endParaRPr lang="th-TH">
              <a:cs typeface="Cordia New"/>
            </a:endParaRPr>
          </a:p>
        </p:txBody>
      </p:sp>
      <p:pic>
        <p:nvPicPr>
          <p:cNvPr id="3" name="รูปภาพ 3">
            <a:extLst>
              <a:ext uri="{FF2B5EF4-FFF2-40B4-BE49-F238E27FC236}">
                <a16:creationId xmlns:a16="http://schemas.microsoft.com/office/drawing/2014/main" id="{8AC279BD-31C7-FA17-2347-15F40991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2398894"/>
            <a:ext cx="10854812" cy="720567"/>
          </a:xfrm>
          <a:prstGeom prst="rect">
            <a:avLst/>
          </a:prstGeom>
        </p:spPr>
      </p:pic>
      <p:pic>
        <p:nvPicPr>
          <p:cNvPr id="4" name="รูปภาพ 4" descr="รูปภาพประกอบด้วย ข้อความ, ซอฟต์แวร์, ซอฟต์แวร์มัลติมีเดีย, ไอคอนคอมพิวเตอ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FEE060B-AEB0-183A-2D97-796BA365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2" y="3424148"/>
            <a:ext cx="5066070" cy="3045414"/>
          </a:xfrm>
          <a:prstGeom prst="rect">
            <a:avLst/>
          </a:prstGeom>
        </p:spPr>
      </p:pic>
      <p:pic>
        <p:nvPicPr>
          <p:cNvPr id="5" name="รูปภาพ 5">
            <a:extLst>
              <a:ext uri="{FF2B5EF4-FFF2-40B4-BE49-F238E27FC236}">
                <a16:creationId xmlns:a16="http://schemas.microsoft.com/office/drawing/2014/main" id="{EDB0B1A2-64A0-9F98-0B9F-1E750337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77" y="665162"/>
            <a:ext cx="2495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49F6018-ADC6-6EE6-9FC9-BC1B1B1D33B9}"/>
              </a:ext>
            </a:extLst>
          </p:cNvPr>
          <p:cNvSpPr txBox="1"/>
          <p:nvPr/>
        </p:nvSpPr>
        <p:spPr>
          <a:xfrm>
            <a:off x="387245" y="287311"/>
            <a:ext cx="1132506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h-TH" err="1">
                <a:cs typeface="Cordia New"/>
              </a:rPr>
              <a:t>How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use</a:t>
            </a:r>
            <a:r>
              <a:rPr lang="th-TH">
                <a:cs typeface="Cordia New"/>
              </a:rPr>
              <a:t> </a:t>
            </a:r>
            <a:r>
              <a:rPr lang="th-TH" err="1">
                <a:cs typeface="Cordia New"/>
              </a:rPr>
              <a:t>template</a:t>
            </a:r>
            <a:endParaRPr lang="th-TH">
              <a:cs typeface="Cordia New"/>
            </a:endParaRPr>
          </a:p>
          <a:p>
            <a:pPr marL="342900" indent="-342900">
              <a:buAutoNum type="arabicParenR"/>
            </a:pPr>
            <a:r>
              <a:rPr lang="th-TH" err="1">
                <a:cs typeface="Cordia New"/>
              </a:rPr>
              <a:t>Create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templates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folder</a:t>
            </a:r>
            <a:r>
              <a:rPr lang="th-TH">
                <a:cs typeface="Cordia New"/>
              </a:rPr>
              <a:t> /</a:t>
            </a:r>
            <a:r>
              <a:rPr lang="th-TH" err="1">
                <a:cs typeface="Cordia New"/>
              </a:rPr>
              <a:t>create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home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inside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template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folder</a:t>
            </a:r>
            <a:r>
              <a:rPr lang="th-TH">
                <a:cs typeface="Cordia New"/>
              </a:rPr>
              <a:t> / </a:t>
            </a:r>
            <a:r>
              <a:rPr lang="th-TH" err="1">
                <a:cs typeface="Cordia New"/>
              </a:rPr>
              <a:t>home</a:t>
            </a:r>
            <a:r>
              <a:rPr lang="th-TH">
                <a:cs typeface="Cordia New"/>
              </a:rPr>
              <a:t>.</a:t>
            </a:r>
            <a:r>
              <a:rPr lang="th-TH" err="1">
                <a:cs typeface="Cordia New"/>
              </a:rPr>
              <a:t>html</a:t>
            </a:r>
          </a:p>
          <a:p>
            <a:pPr marL="342900" indent="-342900">
              <a:buAutoNum type="arabicParenR"/>
            </a:pPr>
            <a:r>
              <a:rPr lang="th-TH">
                <a:cs typeface="Cordia New"/>
              </a:rPr>
              <a:t>วาง </a:t>
            </a:r>
            <a:r>
              <a:rPr lang="th-TH" err="1">
                <a:cs typeface="Cordia New"/>
              </a:rPr>
              <a:t>pricing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file</a:t>
            </a:r>
            <a:r>
              <a:rPr lang="th-TH">
                <a:cs typeface="Cordia New"/>
              </a:rPr>
              <a:t> </a:t>
            </a:r>
            <a:r>
              <a:rPr lang="th-TH" err="1">
                <a:cs typeface="Cordia New"/>
              </a:rPr>
              <a:t>on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home</a:t>
            </a:r>
            <a:r>
              <a:rPr lang="th-TH">
                <a:cs typeface="Cordia New"/>
              </a:rPr>
              <a:t>.</a:t>
            </a:r>
            <a:r>
              <a:rPr lang="th-TH" err="1">
                <a:cs typeface="Cordia New"/>
              </a:rPr>
              <a:t>html</a:t>
            </a:r>
            <a:r>
              <a:rPr lang="th-TH">
                <a:cs typeface="Cordia New"/>
              </a:rPr>
              <a:t>  </a:t>
            </a:r>
          </a:p>
          <a:p>
            <a:pPr marL="342900" indent="-342900">
              <a:buAutoNum type="arabicParenR"/>
            </a:pPr>
            <a:r>
              <a:rPr lang="th-TH">
                <a:cs typeface="Cordia New"/>
              </a:rPr>
              <a:t>เเก้ไข </a:t>
            </a:r>
            <a:r>
              <a:rPr lang="th-TH" err="1">
                <a:cs typeface="Cordia New"/>
              </a:rPr>
              <a:t>link</a:t>
            </a:r>
            <a:r>
              <a:rPr lang="th-TH">
                <a:cs typeface="Cordia New"/>
              </a:rPr>
              <a:t>  ( </a:t>
            </a:r>
            <a:r>
              <a:rPr lang="th-TH" err="1">
                <a:cs typeface="Cordia New"/>
              </a:rPr>
              <a:t>view</a:t>
            </a:r>
            <a:r>
              <a:rPr lang="th-TH">
                <a:cs typeface="Cordia New"/>
              </a:rPr>
              <a:t> </a:t>
            </a:r>
            <a:r>
              <a:rPr lang="th-TH" err="1">
                <a:cs typeface="Cordia New"/>
              </a:rPr>
              <a:t>page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source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original</a:t>
            </a:r>
            <a:r>
              <a:rPr lang="th-TH">
                <a:cs typeface="Cordia New"/>
              </a:rPr>
              <a:t> )  </a:t>
            </a:r>
            <a:r>
              <a:rPr lang="th-TH" err="1">
                <a:cs typeface="Cordia New"/>
              </a:rPr>
              <a:t>Favicon</a:t>
            </a:r>
            <a:r>
              <a:rPr lang="th-TH">
                <a:cs typeface="Cordia New"/>
              </a:rPr>
              <a:t>/</a:t>
            </a:r>
            <a:r>
              <a:rPr lang="th-TH" err="1">
                <a:cs typeface="Cordia New"/>
              </a:rPr>
              <a:t>min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css</a:t>
            </a:r>
            <a:r>
              <a:rPr lang="th-TH">
                <a:cs typeface="Cordia New"/>
              </a:rPr>
              <a:t>  ทำให้เหมือนต้นเเบบ</a:t>
            </a:r>
          </a:p>
          <a:p>
            <a:pPr marL="342900" indent="-342900">
              <a:buAutoNum type="arabicParenR"/>
            </a:pPr>
            <a:r>
              <a:rPr lang="th-TH">
                <a:cs typeface="Cordia New"/>
              </a:rPr>
              <a:t>กำหนด </a:t>
            </a:r>
            <a:r>
              <a:rPr lang="th-TH" err="1">
                <a:cs typeface="Cordia New"/>
              </a:rPr>
              <a:t>path</a:t>
            </a:r>
            <a:r>
              <a:rPr lang="th-TH">
                <a:cs typeface="Cordia New"/>
              </a:rPr>
              <a:t> .ให้ </a:t>
            </a:r>
            <a:r>
              <a:rPr lang="th-TH" err="1">
                <a:cs typeface="Cordia New"/>
              </a:rPr>
              <a:t>django</a:t>
            </a:r>
            <a:r>
              <a:rPr lang="th-TH">
                <a:cs typeface="Cordia New"/>
              </a:rPr>
              <a:t> รู้จัก </a:t>
            </a:r>
            <a:r>
              <a:rPr lang="th-TH" err="1">
                <a:cs typeface="Cordia New"/>
              </a:rPr>
              <a:t>template</a:t>
            </a:r>
            <a:r>
              <a:rPr lang="th-TH">
                <a:cs typeface="Cordia New"/>
              </a:rPr>
              <a:t>  </a:t>
            </a:r>
            <a:r>
              <a:rPr lang="th-TH" err="1">
                <a:cs typeface="Cordia New"/>
              </a:rPr>
              <a:t>go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to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setting</a:t>
            </a:r>
            <a:r>
              <a:rPr lang="th-TH">
                <a:cs typeface="Cordia New"/>
              </a:rPr>
              <a:t> .</a:t>
            </a:r>
            <a:r>
              <a:rPr lang="th-TH" err="1">
                <a:cs typeface="Cordia New"/>
              </a:rPr>
              <a:t>py</a:t>
            </a:r>
            <a:r>
              <a:rPr lang="th-TH">
                <a:cs typeface="Cordia New"/>
              </a:rPr>
              <a:t>  ===&gt; 'DIRS':[BASE_DIR / '</a:t>
            </a:r>
            <a:r>
              <a:rPr lang="th-TH" err="1">
                <a:cs typeface="Cordia New"/>
              </a:rPr>
              <a:t>home</a:t>
            </a:r>
            <a:r>
              <a:rPr lang="th-TH">
                <a:cs typeface="Cordia New"/>
              </a:rPr>
              <a:t>/</a:t>
            </a:r>
            <a:r>
              <a:rPr lang="th-TH" err="1">
                <a:cs typeface="Cordia New"/>
              </a:rPr>
              <a:t>tempalate</a:t>
            </a:r>
            <a:r>
              <a:rPr lang="th-TH">
                <a:cs typeface="Cordia New"/>
              </a:rPr>
              <a:t>'</a:t>
            </a: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  <a:p>
            <a:pPr marL="342900" indent="-342900">
              <a:buAutoNum type="arabicParenR"/>
            </a:pPr>
            <a:endParaRPr lang="th-TH">
              <a:cs typeface="Cordia New"/>
            </a:endParaRPr>
          </a:p>
        </p:txBody>
      </p:sp>
      <p:pic>
        <p:nvPicPr>
          <p:cNvPr id="5" name="รูปภาพ 5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DF6FE27-17EB-A890-BD88-CD37A422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5" y="1921269"/>
            <a:ext cx="7077855" cy="145398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530052D-9325-A284-A67D-84C8592292EE}"/>
              </a:ext>
            </a:extLst>
          </p:cNvPr>
          <p:cNvSpPr txBox="1"/>
          <p:nvPr/>
        </p:nvSpPr>
        <p:spPr>
          <a:xfrm>
            <a:off x="562131" y="3572656"/>
            <a:ext cx="10338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>
                <a:cs typeface="Cordia New"/>
              </a:rPr>
              <a:t>5.</a:t>
            </a:r>
            <a:r>
              <a:rPr lang="th-TH" err="1">
                <a:cs typeface="Cordia New"/>
              </a:rPr>
              <a:t>before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this</a:t>
            </a:r>
            <a:r>
              <a:rPr lang="th-TH">
                <a:cs typeface="Cordia New"/>
              </a:rPr>
              <a:t>  </a:t>
            </a:r>
            <a:r>
              <a:rPr lang="th-TH" err="1">
                <a:cs typeface="Cordia New"/>
              </a:rPr>
              <a:t>use</a:t>
            </a:r>
            <a:r>
              <a:rPr lang="th-TH">
                <a:cs typeface="Cordia New"/>
              </a:rPr>
              <a:t>    </a:t>
            </a:r>
            <a:r>
              <a:rPr lang="th-TH" err="1">
                <a:cs typeface="Cordia New"/>
              </a:rPr>
              <a:t>os</a:t>
            </a:r>
            <a:r>
              <a:rPr lang="th-TH">
                <a:cs typeface="Cordia New"/>
              </a:rPr>
              <a:t>.</a:t>
            </a:r>
            <a:r>
              <a:rPr lang="th-TH" err="1">
                <a:cs typeface="Cordia New"/>
              </a:rPr>
              <a:t>path</a:t>
            </a:r>
            <a:r>
              <a:rPr lang="th-TH">
                <a:cs typeface="Cordia New"/>
              </a:rPr>
              <a:t>.</a:t>
            </a:r>
            <a:r>
              <a:rPr lang="th-TH" err="1">
                <a:cs typeface="Cordia New"/>
              </a:rPr>
              <a:t>join</a:t>
            </a:r>
            <a:r>
              <a:rPr lang="th-TH">
                <a:cs typeface="Cordia New"/>
              </a:rPr>
              <a:t>   // HTML </a:t>
            </a:r>
            <a:r>
              <a:rPr lang="th-TH" err="1">
                <a:cs typeface="Cordia New"/>
              </a:rPr>
              <a:t>use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render</a:t>
            </a:r>
            <a:r>
              <a:rPr lang="th-TH">
                <a:cs typeface="Cordia New"/>
              </a:rPr>
              <a:t> </a:t>
            </a:r>
            <a:r>
              <a:rPr lang="th-TH" err="1">
                <a:cs typeface="Cordia New"/>
              </a:rPr>
              <a:t>instead</a:t>
            </a:r>
            <a:r>
              <a:rPr lang="th-TH">
                <a:cs typeface="Cordia New"/>
              </a:rPr>
              <a:t> of </a:t>
            </a:r>
            <a:r>
              <a:rPr lang="th-TH" err="1">
                <a:cs typeface="Cordia New"/>
              </a:rPr>
              <a:t>HTTPrespond</a:t>
            </a:r>
            <a:endParaRPr lang="th-TH" err="1"/>
          </a:p>
        </p:txBody>
      </p:sp>
      <p:pic>
        <p:nvPicPr>
          <p:cNvPr id="7" name="รูปภาพ 7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9FB9B06-0A37-7878-6E10-B7D65ABB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" y="4119815"/>
            <a:ext cx="3367790" cy="2016139"/>
          </a:xfrm>
          <a:prstGeom prst="rect">
            <a:avLst/>
          </a:prstGeom>
        </p:spPr>
      </p:pic>
      <p:pic>
        <p:nvPicPr>
          <p:cNvPr id="8" name="รูปภาพ 8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EE253FB-31DB-92E0-DD82-6A6DA039A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33" y="4177164"/>
            <a:ext cx="4242216" cy="19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6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4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CE5AAE6-03F4-42D4-ED93-CF97756A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441862"/>
            <a:ext cx="10050904" cy="27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7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แบบจอกว้าง</PresentationFormat>
  <Slides>30</Slides>
  <Notes>0</Notes>
  <HiddenSlides>0</HiddenSlide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31" baseType="lpstr"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revision>30</cp:revision>
  <dcterms:created xsi:type="dcterms:W3CDTF">2023-07-10T14:50:32Z</dcterms:created>
  <dcterms:modified xsi:type="dcterms:W3CDTF">2023-08-15T08:21:41Z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