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2AA09-74EC-44FE-BCA1-8C1995DA4691}" v="1" dt="2024-04-13T23:45:0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07D2AA09-74EC-44FE-BCA1-8C1995DA4691}"/>
    <pc:docChg chg="modSld">
      <pc:chgData name="witaya chaison" userId="aafc0013979b2c41" providerId="LiveId" clId="{07D2AA09-74EC-44FE-BCA1-8C1995DA4691}" dt="2024-04-13T23:45:47.648" v="38" actId="1076"/>
      <pc:docMkLst>
        <pc:docMk/>
      </pc:docMkLst>
      <pc:sldChg chg="addSp modSp mod">
        <pc:chgData name="witaya chaison" userId="aafc0013979b2c41" providerId="LiveId" clId="{07D2AA09-74EC-44FE-BCA1-8C1995DA4691}" dt="2024-04-13T23:45:47.648" v="38" actId="1076"/>
        <pc:sldMkLst>
          <pc:docMk/>
          <pc:sldMk cId="2613093836" sldId="260"/>
        </pc:sldMkLst>
        <pc:spChg chg="add mod">
          <ac:chgData name="witaya chaison" userId="aafc0013979b2c41" providerId="LiveId" clId="{07D2AA09-74EC-44FE-BCA1-8C1995DA4691}" dt="2024-04-13T23:45:40.120" v="34" actId="1076"/>
          <ac:spMkLst>
            <pc:docMk/>
            <pc:sldMk cId="2613093836" sldId="260"/>
            <ac:spMk id="3" creationId="{0BED9D70-0F6C-AB30-90C5-2388F6B659E3}"/>
          </ac:spMkLst>
        </pc:spChg>
        <pc:picChg chg="add mod">
          <ac:chgData name="witaya chaison" userId="aafc0013979b2c41" providerId="LiveId" clId="{07D2AA09-74EC-44FE-BCA1-8C1995DA4691}" dt="2024-04-13T23:45:47.648" v="38" actId="1076"/>
          <ac:picMkLst>
            <pc:docMk/>
            <pc:sldMk cId="2613093836" sldId="260"/>
            <ac:picMk id="5" creationId="{A3526F3E-2201-40FD-E008-8064B69640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6160-F63B-9C75-03AF-455431034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ED236-2A8F-025A-EFD9-7FD7378F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5E0D-9477-1554-6F30-2AC4487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D52D-C00A-1304-EE8D-6505B9B8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E213-9346-C3AD-F8E3-E5A80CE6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BBDF-9A23-ABD9-E1AE-8688F901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5D61-7B0A-A9C8-D905-0FD78831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74E7-6F4C-1B97-A067-6434401F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FC7D-9EF1-CB3E-D0C7-C045747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1EB3-130D-5EEC-02EA-BA8EEF74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DD91-CBB6-A805-29FE-C5C1E01CC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E184E-BD61-59A6-C731-F6B39436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2CC8-DD71-8A46-5310-F8A979C1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FC95-54CE-C21B-2CDF-FBB9B81D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5C28-9D14-73F1-65AD-1929E1D1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DD11-35FE-650F-DF5B-CF0369B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5469-4C3E-9E0A-2512-D053669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8B14-BA8F-DA04-F5FA-347443F8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B3D2-A06A-895F-96F5-01DC51F8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0D4B-482C-AC7B-6DEC-30C43A54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610C-21C4-9FEC-B38F-46581659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92DE-BF01-4352-BD95-A82FDC34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89E0-39C8-6FD9-EDFF-ECAC65E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4014-0B07-D9B7-009F-1C45AF35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5BBA-4057-18C4-19D3-F3067010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2D76-8C9A-EC55-F27F-5E1BE9C8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4C9E-EAB0-2F1F-4EBE-E6E9F56F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66EC-1BE1-C319-449D-4782E81B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AC7B-AACA-6845-3C4D-C3F01B9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9BE1-4E20-D26C-5A6F-5AD72F10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E148-54E6-7C6A-3A25-06F664F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AC0-D3C0-F1B9-4C69-0BA8E9A3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B6ED-0E62-3174-5008-F982B488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E3259-C042-5A0D-BDCD-4EAF6C78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66E7C-5B72-3DC7-55EC-FFC88DA6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2EDA1-726E-8516-AECD-67CB5379C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49AA2-A19E-0C3B-8D3F-9BE1F109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FB184-E0CE-40A0-ADC7-EEBC2748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388A9-CE59-0B2A-9CCD-934D54DD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128E-5E0F-5CB1-3474-3D04DDC2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E0CA-DA13-EED3-049B-8673936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6EA8-907C-8E34-10E5-B767D79E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D1AE1-3739-80D5-2A11-11FAA34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87054-6838-4698-7F3C-4155BE83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09385-9736-8D5B-B492-A336E1A2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BF159-77EB-1C13-CDC9-F858AB43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661F-6C5D-12DE-F583-EA3A762D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75E8-5E48-A98C-FF60-A24C37B7C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374B6-87DF-CD27-DFF1-C4242B6F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FA09E-83FF-3DB5-33B9-D57E4EAA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7F02-D942-5402-8663-0B2E6D8A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5356-FC13-ABB0-9A92-7218CD42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A714-FF0D-E57D-C589-05517FE7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92AE-3797-F333-BA26-94A5BF0C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F1A31-0E7A-FCB7-F3F8-7CEC990F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1B513-DFF9-CE02-F895-784538D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A0E8-514A-7DB9-09EA-CFAF154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138B-1964-A3AE-DA6D-35B7346B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48A59-A318-A0F8-3141-BC34E929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43D6-18DD-1ED9-81F6-EB293CD7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A064-7283-50D3-2733-606D6B24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620E-6A32-4FF7-8671-C81ED3527D2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12C5-190A-75DA-4E8C-1DF755F6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E38-6A3E-FC52-4717-FDB05069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2EED-CB01-424B-B7C3-F9C990A4C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D-age0BPV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08EA1-9A54-E8C5-39CC-150F6530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6" y="174102"/>
            <a:ext cx="10552310" cy="294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23D3D-4855-BB12-B663-3A2EDC8E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6" y="3279386"/>
            <a:ext cx="10643750" cy="34045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AE56C7-8695-8C25-900B-378649D64847}"/>
              </a:ext>
            </a:extLst>
          </p:cNvPr>
          <p:cNvSpPr/>
          <p:nvPr/>
        </p:nvSpPr>
        <p:spPr>
          <a:xfrm>
            <a:off x="896112" y="3346704"/>
            <a:ext cx="8759952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28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84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77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49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4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14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1D0F2-B57F-2DC4-B0BF-86EE2755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287"/>
            <a:ext cx="12192000" cy="61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8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7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69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ED4B2-BEE7-4A88-C777-6B8901FF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880" y="1975103"/>
            <a:ext cx="8556776" cy="3688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AA8856-3B60-FD5C-8739-FCCB114FE338}"/>
              </a:ext>
            </a:extLst>
          </p:cNvPr>
          <p:cNvSpPr txBox="1"/>
          <p:nvPr/>
        </p:nvSpPr>
        <p:spPr>
          <a:xfrm>
            <a:off x="272931" y="292608"/>
            <a:ext cx="582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1.Git </a:t>
            </a:r>
            <a:r>
              <a:rPr lang="en-US" dirty="0" err="1"/>
              <a:t>init</a:t>
            </a:r>
            <a:r>
              <a:rPr lang="en-US" dirty="0"/>
              <a:t> on VS code  ==&gt; commit and wait</a:t>
            </a:r>
          </a:p>
          <a:p>
            <a:r>
              <a:rPr lang="en-US" dirty="0"/>
              <a:t>2.Pust git branch or put to remote </a:t>
            </a:r>
            <a:r>
              <a:rPr lang="en-US" dirty="0">
                <a:sym typeface="Wingdings" panose="05000000000000000000" pitchFamily="2" charset="2"/>
              </a:rPr>
              <a:t> Public  commit   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4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7A4E0-CFF8-12D1-810D-6D7EB78A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" y="294312"/>
            <a:ext cx="11164824" cy="35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7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ED9D70-0F6C-AB30-90C5-2388F6B659E3}"/>
              </a:ext>
            </a:extLst>
          </p:cNvPr>
          <p:cNvSpPr txBox="1"/>
          <p:nvPr/>
        </p:nvSpPr>
        <p:spPr>
          <a:xfrm>
            <a:off x="2297430" y="208526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https://www.youtube.com/watch?v=JD-age0BPVo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project / Tech with </a:t>
            </a:r>
            <a:r>
              <a:rPr lang="en-US" dirty="0" err="1"/>
              <a:t>tim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26F3E-2201-40FD-E008-8064B696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5" y="1344168"/>
            <a:ext cx="9299725" cy="512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6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89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Widescreen</PresentationFormat>
  <Paragraphs>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5</cp:revision>
  <dcterms:created xsi:type="dcterms:W3CDTF">2024-04-02T00:17:42Z</dcterms:created>
  <dcterms:modified xsi:type="dcterms:W3CDTF">2024-04-13T23:45:49Z</dcterms:modified>
</cp:coreProperties>
</file>