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B95F5-DCD3-4AE1-96C7-3E266D1BECA5}" v="3" dt="2024-04-13T23:42:15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508B95F5-DCD3-4AE1-96C7-3E266D1BECA5}"/>
    <pc:docChg chg="custSel addSld modSld sldOrd">
      <pc:chgData name="witaya chaison" userId="aafc0013979b2c41" providerId="LiveId" clId="{508B95F5-DCD3-4AE1-96C7-3E266D1BECA5}" dt="2024-04-13T23:42:22.370" v="81" actId="20577"/>
      <pc:docMkLst>
        <pc:docMk/>
      </pc:docMkLst>
      <pc:sldChg chg="addSp delSp modSp new mod">
        <pc:chgData name="witaya chaison" userId="aafc0013979b2c41" providerId="LiveId" clId="{508B95F5-DCD3-4AE1-96C7-3E266D1BECA5}" dt="2024-04-03T20:54:15.981" v="10" actId="14100"/>
        <pc:sldMkLst>
          <pc:docMk/>
          <pc:sldMk cId="4150926122" sldId="256"/>
        </pc:sldMkLst>
        <pc:spChg chg="del">
          <ac:chgData name="witaya chaison" userId="aafc0013979b2c41" providerId="LiveId" clId="{508B95F5-DCD3-4AE1-96C7-3E266D1BECA5}" dt="2024-04-03T20:53:11.290" v="1" actId="478"/>
          <ac:spMkLst>
            <pc:docMk/>
            <pc:sldMk cId="4150926122" sldId="256"/>
            <ac:spMk id="2" creationId="{6BA9678D-2257-CAF2-DB50-BAD7DA2BDDCB}"/>
          </ac:spMkLst>
        </pc:spChg>
        <pc:spChg chg="del">
          <ac:chgData name="witaya chaison" userId="aafc0013979b2c41" providerId="LiveId" clId="{508B95F5-DCD3-4AE1-96C7-3E266D1BECA5}" dt="2024-04-03T20:53:12.781" v="2" actId="478"/>
          <ac:spMkLst>
            <pc:docMk/>
            <pc:sldMk cId="4150926122" sldId="256"/>
            <ac:spMk id="3" creationId="{CAD38CCC-F789-2CCB-EE37-B6FB2D2ABE4A}"/>
          </ac:spMkLst>
        </pc:spChg>
        <pc:picChg chg="add mod">
          <ac:chgData name="witaya chaison" userId="aafc0013979b2c41" providerId="LiveId" clId="{508B95F5-DCD3-4AE1-96C7-3E266D1BECA5}" dt="2024-04-03T20:53:16.260" v="4" actId="1076"/>
          <ac:picMkLst>
            <pc:docMk/>
            <pc:sldMk cId="4150926122" sldId="256"/>
            <ac:picMk id="5" creationId="{F37324B4-D379-F7CE-5667-155671510E71}"/>
          </ac:picMkLst>
        </pc:picChg>
        <pc:picChg chg="add mod">
          <ac:chgData name="witaya chaison" userId="aafc0013979b2c41" providerId="LiveId" clId="{508B95F5-DCD3-4AE1-96C7-3E266D1BECA5}" dt="2024-04-03T20:53:50.273" v="7" actId="14100"/>
          <ac:picMkLst>
            <pc:docMk/>
            <pc:sldMk cId="4150926122" sldId="256"/>
            <ac:picMk id="7" creationId="{DC2D3537-BBD1-9439-23DE-A321C1A49003}"/>
          </ac:picMkLst>
        </pc:picChg>
        <pc:picChg chg="add mod">
          <ac:chgData name="witaya chaison" userId="aafc0013979b2c41" providerId="LiveId" clId="{508B95F5-DCD3-4AE1-96C7-3E266D1BECA5}" dt="2024-04-03T20:54:15.981" v="10" actId="14100"/>
          <ac:picMkLst>
            <pc:docMk/>
            <pc:sldMk cId="4150926122" sldId="256"/>
            <ac:picMk id="9" creationId="{C8B9AB69-56FD-AC03-F517-6A247F366CFF}"/>
          </ac:picMkLst>
        </pc:picChg>
      </pc:sldChg>
      <pc:sldChg chg="addSp delSp new mod">
        <pc:chgData name="witaya chaison" userId="aafc0013979b2c41" providerId="LiveId" clId="{508B95F5-DCD3-4AE1-96C7-3E266D1BECA5}" dt="2024-04-03T20:58:54.583" v="22" actId="22"/>
        <pc:sldMkLst>
          <pc:docMk/>
          <pc:sldMk cId="1520203061" sldId="257"/>
        </pc:sldMkLst>
        <pc:spChg chg="del">
          <ac:chgData name="witaya chaison" userId="aafc0013979b2c41" providerId="LiveId" clId="{508B95F5-DCD3-4AE1-96C7-3E266D1BECA5}" dt="2024-04-03T20:58:51.895" v="20" actId="478"/>
          <ac:spMkLst>
            <pc:docMk/>
            <pc:sldMk cId="1520203061" sldId="257"/>
            <ac:spMk id="2" creationId="{503B4525-342A-47F6-14A4-8AC082CD00ED}"/>
          </ac:spMkLst>
        </pc:spChg>
        <pc:spChg chg="del">
          <ac:chgData name="witaya chaison" userId="aafc0013979b2c41" providerId="LiveId" clId="{508B95F5-DCD3-4AE1-96C7-3E266D1BECA5}" dt="2024-04-03T20:58:53.372" v="21" actId="478"/>
          <ac:spMkLst>
            <pc:docMk/>
            <pc:sldMk cId="1520203061" sldId="257"/>
            <ac:spMk id="3" creationId="{A71117A4-1109-29D2-E253-68B4B3DA4FF3}"/>
          </ac:spMkLst>
        </pc:spChg>
        <pc:picChg chg="add">
          <ac:chgData name="witaya chaison" userId="aafc0013979b2c41" providerId="LiveId" clId="{508B95F5-DCD3-4AE1-96C7-3E266D1BECA5}" dt="2024-04-03T20:58:54.583" v="22" actId="22"/>
          <ac:picMkLst>
            <pc:docMk/>
            <pc:sldMk cId="1520203061" sldId="257"/>
            <ac:picMk id="5" creationId="{7287B44C-8234-E862-DFE4-73FB36F15BEA}"/>
          </ac:picMkLst>
        </pc:picChg>
      </pc:sldChg>
      <pc:sldChg chg="addSp delSp new mod">
        <pc:chgData name="witaya chaison" userId="aafc0013979b2c41" providerId="LiveId" clId="{508B95F5-DCD3-4AE1-96C7-3E266D1BECA5}" dt="2024-04-03T21:04:39.970" v="25" actId="22"/>
        <pc:sldMkLst>
          <pc:docMk/>
          <pc:sldMk cId="1070975193" sldId="258"/>
        </pc:sldMkLst>
        <pc:spChg chg="del">
          <ac:chgData name="witaya chaison" userId="aafc0013979b2c41" providerId="LiveId" clId="{508B95F5-DCD3-4AE1-96C7-3E266D1BECA5}" dt="2024-04-03T21:04:38.086" v="24" actId="478"/>
          <ac:spMkLst>
            <pc:docMk/>
            <pc:sldMk cId="1070975193" sldId="258"/>
            <ac:spMk id="2" creationId="{1C5D3663-725C-6D67-D438-934F2841F210}"/>
          </ac:spMkLst>
        </pc:spChg>
        <pc:spChg chg="del">
          <ac:chgData name="witaya chaison" userId="aafc0013979b2c41" providerId="LiveId" clId="{508B95F5-DCD3-4AE1-96C7-3E266D1BECA5}" dt="2024-04-03T21:04:36.921" v="23" actId="478"/>
          <ac:spMkLst>
            <pc:docMk/>
            <pc:sldMk cId="1070975193" sldId="258"/>
            <ac:spMk id="3" creationId="{78768DA6-5B15-D884-D5D9-69B6A7DC3127}"/>
          </ac:spMkLst>
        </pc:spChg>
        <pc:picChg chg="add">
          <ac:chgData name="witaya chaison" userId="aafc0013979b2c41" providerId="LiveId" clId="{508B95F5-DCD3-4AE1-96C7-3E266D1BECA5}" dt="2024-04-03T21:04:39.970" v="25" actId="22"/>
          <ac:picMkLst>
            <pc:docMk/>
            <pc:sldMk cId="1070975193" sldId="258"/>
            <ac:picMk id="5" creationId="{0A8266E8-570E-5269-4FBB-3339D8A5259E}"/>
          </ac:picMkLst>
        </pc:picChg>
      </pc:sldChg>
      <pc:sldChg chg="addSp delSp modSp new mod">
        <pc:chgData name="witaya chaison" userId="aafc0013979b2c41" providerId="LiveId" clId="{508B95F5-DCD3-4AE1-96C7-3E266D1BECA5}" dt="2024-04-04T00:28:31.569" v="46" actId="20577"/>
        <pc:sldMkLst>
          <pc:docMk/>
          <pc:sldMk cId="1014711555" sldId="259"/>
        </pc:sldMkLst>
        <pc:spChg chg="del">
          <ac:chgData name="witaya chaison" userId="aafc0013979b2c41" providerId="LiveId" clId="{508B95F5-DCD3-4AE1-96C7-3E266D1BECA5}" dt="2024-04-03T21:07:30.833" v="27" actId="478"/>
          <ac:spMkLst>
            <pc:docMk/>
            <pc:sldMk cId="1014711555" sldId="259"/>
            <ac:spMk id="2" creationId="{BE785DCD-10FC-3703-EA0B-82E3B9F67EBD}"/>
          </ac:spMkLst>
        </pc:spChg>
        <pc:spChg chg="del">
          <ac:chgData name="witaya chaison" userId="aafc0013979b2c41" providerId="LiveId" clId="{508B95F5-DCD3-4AE1-96C7-3E266D1BECA5}" dt="2024-04-03T21:07:29.816" v="26" actId="478"/>
          <ac:spMkLst>
            <pc:docMk/>
            <pc:sldMk cId="1014711555" sldId="259"/>
            <ac:spMk id="3" creationId="{BEACF828-053B-3A99-7C58-CFEB402EF25A}"/>
          </ac:spMkLst>
        </pc:spChg>
        <pc:spChg chg="add mod">
          <ac:chgData name="witaya chaison" userId="aafc0013979b2c41" providerId="LiveId" clId="{508B95F5-DCD3-4AE1-96C7-3E266D1BECA5}" dt="2024-04-04T00:28:19.925" v="44" actId="20577"/>
          <ac:spMkLst>
            <pc:docMk/>
            <pc:sldMk cId="1014711555" sldId="259"/>
            <ac:spMk id="4" creationId="{7A839D71-969A-7E47-9A2E-4800261CC151}"/>
          </ac:spMkLst>
        </pc:spChg>
        <pc:spChg chg="add mod">
          <ac:chgData name="witaya chaison" userId="aafc0013979b2c41" providerId="LiveId" clId="{508B95F5-DCD3-4AE1-96C7-3E266D1BECA5}" dt="2024-04-04T00:28:31.569" v="46" actId="20577"/>
          <ac:spMkLst>
            <pc:docMk/>
            <pc:sldMk cId="1014711555" sldId="259"/>
            <ac:spMk id="5" creationId="{F9767269-D795-18CC-7B98-D1257995115C}"/>
          </ac:spMkLst>
        </pc:spChg>
        <pc:picChg chg="add mod">
          <ac:chgData name="witaya chaison" userId="aafc0013979b2c41" providerId="LiveId" clId="{508B95F5-DCD3-4AE1-96C7-3E266D1BECA5}" dt="2024-04-04T00:28:09.290" v="40" actId="1076"/>
          <ac:picMkLst>
            <pc:docMk/>
            <pc:sldMk cId="1014711555" sldId="259"/>
            <ac:picMk id="3" creationId="{2988B9FC-F6DB-4208-E0E1-D65EE5DC72BF}"/>
          </ac:picMkLst>
        </pc:picChg>
      </pc:sldChg>
      <pc:sldChg chg="addSp delSp modSp new mod">
        <pc:chgData name="witaya chaison" userId="aafc0013979b2c41" providerId="LiveId" clId="{508B95F5-DCD3-4AE1-96C7-3E266D1BECA5}" dt="2024-04-04T00:21:11.294" v="35" actId="1076"/>
        <pc:sldMkLst>
          <pc:docMk/>
          <pc:sldMk cId="535419676" sldId="260"/>
        </pc:sldMkLst>
        <pc:spChg chg="del">
          <ac:chgData name="witaya chaison" userId="aafc0013979b2c41" providerId="LiveId" clId="{508B95F5-DCD3-4AE1-96C7-3E266D1BECA5}" dt="2024-04-04T00:21:05.632" v="31" actId="478"/>
          <ac:spMkLst>
            <pc:docMk/>
            <pc:sldMk cId="535419676" sldId="260"/>
            <ac:spMk id="2" creationId="{55B589F7-E898-1638-C660-5CBA25C76AA6}"/>
          </ac:spMkLst>
        </pc:spChg>
        <pc:spChg chg="del">
          <ac:chgData name="witaya chaison" userId="aafc0013979b2c41" providerId="LiveId" clId="{508B95F5-DCD3-4AE1-96C7-3E266D1BECA5}" dt="2024-04-04T00:21:04.371" v="30" actId="478"/>
          <ac:spMkLst>
            <pc:docMk/>
            <pc:sldMk cId="535419676" sldId="260"/>
            <ac:spMk id="3" creationId="{FDC21E1D-CF67-854E-D305-B3CD39317E7F}"/>
          </ac:spMkLst>
        </pc:spChg>
        <pc:picChg chg="add mod">
          <ac:chgData name="witaya chaison" userId="aafc0013979b2c41" providerId="LiveId" clId="{508B95F5-DCD3-4AE1-96C7-3E266D1BECA5}" dt="2024-04-04T00:21:11.294" v="35" actId="1076"/>
          <ac:picMkLst>
            <pc:docMk/>
            <pc:sldMk cId="535419676" sldId="260"/>
            <ac:picMk id="5" creationId="{22F25E40-3993-D605-A47F-D7F0A9603F53}"/>
          </ac:picMkLst>
        </pc:picChg>
      </pc:sldChg>
      <pc:sldChg chg="addSp delSp modSp new mod">
        <pc:chgData name="witaya chaison" userId="aafc0013979b2c41" providerId="LiveId" clId="{508B95F5-DCD3-4AE1-96C7-3E266D1BECA5}" dt="2024-04-04T15:11:58.040" v="58" actId="1076"/>
        <pc:sldMkLst>
          <pc:docMk/>
          <pc:sldMk cId="1008059285" sldId="261"/>
        </pc:sldMkLst>
        <pc:spChg chg="del">
          <ac:chgData name="witaya chaison" userId="aafc0013979b2c41" providerId="LiveId" clId="{508B95F5-DCD3-4AE1-96C7-3E266D1BECA5}" dt="2024-04-04T00:28:42.331" v="48" actId="478"/>
          <ac:spMkLst>
            <pc:docMk/>
            <pc:sldMk cId="1008059285" sldId="261"/>
            <ac:spMk id="2" creationId="{CBDD82A2-44D1-6590-5CAF-156E54EDF321}"/>
          </ac:spMkLst>
        </pc:spChg>
        <pc:spChg chg="del">
          <ac:chgData name="witaya chaison" userId="aafc0013979b2c41" providerId="LiveId" clId="{508B95F5-DCD3-4AE1-96C7-3E266D1BECA5}" dt="2024-04-04T00:28:41.150" v="47" actId="478"/>
          <ac:spMkLst>
            <pc:docMk/>
            <pc:sldMk cId="1008059285" sldId="261"/>
            <ac:spMk id="3" creationId="{903ADC97-1D02-475D-E26C-E76A7ADA980A}"/>
          </ac:spMkLst>
        </pc:spChg>
        <pc:picChg chg="add mod">
          <ac:chgData name="witaya chaison" userId="aafc0013979b2c41" providerId="LiveId" clId="{508B95F5-DCD3-4AE1-96C7-3E266D1BECA5}" dt="2024-04-04T15:11:58.040" v="58" actId="1076"/>
          <ac:picMkLst>
            <pc:docMk/>
            <pc:sldMk cId="1008059285" sldId="261"/>
            <ac:picMk id="3" creationId="{185C8BD1-454E-5E17-AE92-46B8F79891E3}"/>
          </ac:picMkLst>
        </pc:picChg>
      </pc:sldChg>
      <pc:sldChg chg="delSp new mod">
        <pc:chgData name="witaya chaison" userId="aafc0013979b2c41" providerId="LiveId" clId="{508B95F5-DCD3-4AE1-96C7-3E266D1BECA5}" dt="2024-04-04T00:28:45.918" v="50" actId="478"/>
        <pc:sldMkLst>
          <pc:docMk/>
          <pc:sldMk cId="1022221378" sldId="262"/>
        </pc:sldMkLst>
        <pc:spChg chg="del">
          <ac:chgData name="witaya chaison" userId="aafc0013979b2c41" providerId="LiveId" clId="{508B95F5-DCD3-4AE1-96C7-3E266D1BECA5}" dt="2024-04-04T00:28:45.918" v="50" actId="478"/>
          <ac:spMkLst>
            <pc:docMk/>
            <pc:sldMk cId="1022221378" sldId="262"/>
            <ac:spMk id="2" creationId="{9CD0671F-EC8C-D85A-CEF2-98ED494F0E2C}"/>
          </ac:spMkLst>
        </pc:spChg>
        <pc:spChg chg="del">
          <ac:chgData name="witaya chaison" userId="aafc0013979b2c41" providerId="LiveId" clId="{508B95F5-DCD3-4AE1-96C7-3E266D1BECA5}" dt="2024-04-04T00:28:45.093" v="49" actId="478"/>
          <ac:spMkLst>
            <pc:docMk/>
            <pc:sldMk cId="1022221378" sldId="262"/>
            <ac:spMk id="3" creationId="{919501DE-D73A-B255-CFF7-DCD0E767F6F0}"/>
          </ac:spMkLst>
        </pc:spChg>
      </pc:sldChg>
      <pc:sldChg chg="addSp delSp modSp new mod ord">
        <pc:chgData name="witaya chaison" userId="aafc0013979b2c41" providerId="LiveId" clId="{508B95F5-DCD3-4AE1-96C7-3E266D1BECA5}" dt="2024-04-13T23:42:22.370" v="81" actId="20577"/>
        <pc:sldMkLst>
          <pc:docMk/>
          <pc:sldMk cId="2816467595" sldId="263"/>
        </pc:sldMkLst>
        <pc:spChg chg="del">
          <ac:chgData name="witaya chaison" userId="aafc0013979b2c41" providerId="LiveId" clId="{508B95F5-DCD3-4AE1-96C7-3E266D1BECA5}" dt="2024-04-04T00:28:58.083" v="54" actId="478"/>
          <ac:spMkLst>
            <pc:docMk/>
            <pc:sldMk cId="2816467595" sldId="263"/>
            <ac:spMk id="2" creationId="{25BEE952-EA40-9327-6846-49389109837A}"/>
          </ac:spMkLst>
        </pc:spChg>
        <pc:spChg chg="del">
          <ac:chgData name="witaya chaison" userId="aafc0013979b2c41" providerId="LiveId" clId="{508B95F5-DCD3-4AE1-96C7-3E266D1BECA5}" dt="2024-04-04T00:28:57.169" v="53" actId="478"/>
          <ac:spMkLst>
            <pc:docMk/>
            <pc:sldMk cId="2816467595" sldId="263"/>
            <ac:spMk id="3" creationId="{313C9D6B-71B4-1794-A9B7-DC20FC79B4B7}"/>
          </ac:spMkLst>
        </pc:spChg>
        <pc:spChg chg="add mod">
          <ac:chgData name="witaya chaison" userId="aafc0013979b2c41" providerId="LiveId" clId="{508B95F5-DCD3-4AE1-96C7-3E266D1BECA5}" dt="2024-04-13T23:42:22.370" v="81" actId="20577"/>
          <ac:spMkLst>
            <pc:docMk/>
            <pc:sldMk cId="2816467595" sldId="263"/>
            <ac:spMk id="3" creationId="{696C4616-4AB0-5A51-6525-470BDE39903A}"/>
          </ac:spMkLst>
        </pc:spChg>
      </pc:sldChg>
      <pc:sldChg chg="delSp new mod">
        <pc:chgData name="witaya chaison" userId="aafc0013979b2c41" providerId="LiveId" clId="{508B95F5-DCD3-4AE1-96C7-3E266D1BECA5}" dt="2024-04-04T00:28:52.996" v="52" actId="478"/>
        <pc:sldMkLst>
          <pc:docMk/>
          <pc:sldMk cId="1729837175" sldId="264"/>
        </pc:sldMkLst>
        <pc:spChg chg="del">
          <ac:chgData name="witaya chaison" userId="aafc0013979b2c41" providerId="LiveId" clId="{508B95F5-DCD3-4AE1-96C7-3E266D1BECA5}" dt="2024-04-04T00:28:52.996" v="52" actId="478"/>
          <ac:spMkLst>
            <pc:docMk/>
            <pc:sldMk cId="1729837175" sldId="264"/>
            <ac:spMk id="2" creationId="{22F28A6D-9EF7-6417-5E25-EF5BD8073A00}"/>
          </ac:spMkLst>
        </pc:spChg>
        <pc:spChg chg="del">
          <ac:chgData name="witaya chaison" userId="aafc0013979b2c41" providerId="LiveId" clId="{508B95F5-DCD3-4AE1-96C7-3E266D1BECA5}" dt="2024-04-04T00:28:52.188" v="51" actId="478"/>
          <ac:spMkLst>
            <pc:docMk/>
            <pc:sldMk cId="1729837175" sldId="264"/>
            <ac:spMk id="3" creationId="{B86B83D3-496F-7CA2-1B4D-13979C819748}"/>
          </ac:spMkLst>
        </pc:spChg>
      </pc:sldChg>
      <pc:sldChg chg="new">
        <pc:chgData name="witaya chaison" userId="aafc0013979b2c41" providerId="LiveId" clId="{508B95F5-DCD3-4AE1-96C7-3E266D1BECA5}" dt="2024-04-03T20:54:36.007" v="19" actId="680"/>
        <pc:sldMkLst>
          <pc:docMk/>
          <pc:sldMk cId="296391836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0EE3-E08A-0B49-56C0-D3E1CAA6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52C9B-0AB0-90A8-A04C-CED2D4192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DA43-9143-8CA6-3782-DD1CD239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0846-74DF-7316-B105-A88DEF39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D98A-35D1-E796-5FA6-C7BF98E2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3602-244C-672C-6F83-C4905FCE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15EA3-75C9-D388-69FA-9EB44E2A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EFBB-8C6A-BED5-6C30-D157E406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241CF-FA48-AB08-E27D-F6582CB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5E41F-8383-760B-F0FA-915C3C1C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B6B9D-7431-D07F-4BFD-721B84F48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AD975-7693-923A-8F78-C90AE1956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98BB-1605-F8E4-6BE8-AD8C4AD8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2E1A-19E1-711C-43A9-BB880F2A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88921-CFB5-B3F5-48B2-12944CA4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5605-D29C-A997-4921-2D2C9EAF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3843-7FF3-C859-BB9C-E7F7585B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4FFA9-BCDF-875E-D0D1-02284E1C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C8D99-3E73-DC66-7A7A-5A9B410D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5DAA-CEA0-91A7-C381-5826E128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3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A941-90DA-4265-BA0C-5FE5AEDF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159FC-323A-7805-D6C5-9719636A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7FEF-E710-B2CE-BB17-ADB7DC52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EF97-DC0F-9926-F885-6312784D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16748-5984-2B73-8FA3-C9012593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3BE2-14E0-846E-D02B-9E8401D7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4CAA-AE7F-CC59-096F-6FCCD0B9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BA693-773F-CB3E-B4A9-92B7FA0D5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3EADD-9F5B-6FB7-4311-80D36205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A3CBF-CFB3-1F9D-0C0A-6EAA00FE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BC8AE-B18D-4348-0251-5FC1B434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0E64-0E82-F5A7-2AA8-79CB8EDF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00E99-EF0E-80AF-8C6F-A43F1C2E0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75C83-2DCC-00C0-AFAB-3D6DBED6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BFEEA-CD3D-90F3-485A-2C11FACB8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32A78-9D14-FB45-1591-2DDB0D04C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02D2A-C333-FE89-824C-11C0A74D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B2DA4-25DD-BF43-9797-4FD1295D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57351-1B67-1772-8234-27C445C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0068-1C7A-304C-7907-4DE088E8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F8B82-9BF6-0536-92C0-FDE958CE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D00CA-0240-141B-4279-DC861A10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21C77-A0C9-2949-6D36-843F79B6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4C0AF-0944-45AE-D7DD-12E83200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44D4-C7B8-C03D-01C2-2362307B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B485F-7E9B-8C5F-F5A3-FD2C1D47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322E-B27F-86A5-FB6B-C1F6887B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86D6-B020-9655-5F3E-51308773F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98219-547C-9A95-E552-B816A32E5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2A86B-1D90-A2B7-A3A1-80A6CBD7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7A646-EE0A-E7CE-9D9B-987C54E1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3C61E-14D4-891A-F574-7890C0B6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9708-8B55-905F-7567-729E513E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D35A4-1DC2-872A-797E-1FABF7671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15558-1686-978F-761A-F6465CED6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9E80D-2E75-CEA2-14E1-7D6597AC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35C0E-FAC4-E6C1-8E9D-86861D50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AB94A-4D0F-D4AD-929A-BCFF9D23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EB246-9E5F-5A45-5AF0-EAD24944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F3A7-C766-CE85-B1E8-C66ED0FB4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9BF2-10D2-9B7E-E314-0DF193D36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AE09-2A92-455C-96C1-4F260DC0091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66A0-221A-7640-A54F-A8ED3CE19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38E6-3EDA-91B0-4927-AC9BEEB38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3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nncLP7UyFI&amp;t=1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jango-rest-framewor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ilXSPUTc3s&amp;list=PLScmnFeUyBZJD-TlQde5KuySR1gyeQDg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6C4616-4AB0-5A51-6525-470BDE39903A}"/>
              </a:ext>
            </a:extLst>
          </p:cNvPr>
          <p:cNvSpPr txBox="1"/>
          <p:nvPr/>
        </p:nvSpPr>
        <p:spPr>
          <a:xfrm>
            <a:off x="2782062" y="1808726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https://www.youtube.com/watch?v=0nncLP7UyFI&amp;t=1s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This Project</a:t>
            </a:r>
          </a:p>
        </p:txBody>
      </p:sp>
    </p:spTree>
    <p:extLst>
      <p:ext uri="{BB962C8B-B14F-4D97-AF65-F5344CB8AC3E}">
        <p14:creationId xmlns:p14="http://schemas.microsoft.com/office/powerpoint/2010/main" val="281646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995E-339D-7343-C7E2-8FAF792E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1834-419B-215E-D3E2-6897468B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324B4-D379-F7CE-5667-15567151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96" y="375429"/>
            <a:ext cx="10583752" cy="657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D3537-BBD1-9439-23DE-A321C1A49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0" y="1333192"/>
            <a:ext cx="10583752" cy="168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B9AB69-56FD-AC03-F517-6A247F36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00" y="3429000"/>
            <a:ext cx="10583752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2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87B44C-8234-E862-DFE4-73FB36F1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63" y="0"/>
            <a:ext cx="10042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0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266E8-570E-5269-4FBB-3339D8A52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86" y="0"/>
            <a:ext cx="11000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7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767269-D795-18CC-7B98-D1257995115C}"/>
              </a:ext>
            </a:extLst>
          </p:cNvPr>
          <p:cNvSpPr txBox="1"/>
          <p:nvPr/>
        </p:nvSpPr>
        <p:spPr>
          <a:xfrm>
            <a:off x="194310" y="190238"/>
            <a:ext cx="7824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https://www.django-rest-framework.org/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8B9FC-F6DB-4208-E0E1-D65EE5DC7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176" y="632564"/>
            <a:ext cx="7517946" cy="52744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839D71-969A-7E47-9A2E-4800261CC151}"/>
              </a:ext>
            </a:extLst>
          </p:cNvPr>
          <p:cNvSpPr txBox="1"/>
          <p:nvPr/>
        </p:nvSpPr>
        <p:spPr>
          <a:xfrm>
            <a:off x="953262" y="5980017"/>
            <a:ext cx="1067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https://www.youtube.com/watch?v=iilXSPUTc3s&amp;list=PLScmnFeUyBZJD-TlQde5KuySR1gyeQDg3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1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25E40-3993-D605-A47F-D7F0A960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63" y="336534"/>
            <a:ext cx="9494474" cy="618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5C8BD1-454E-5E17-AE92-46B8F7989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5" y="703568"/>
            <a:ext cx="8097525" cy="51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5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22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3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45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2024-04-03T20:53:06Z</dcterms:created>
  <dcterms:modified xsi:type="dcterms:W3CDTF">2024-04-13T23:42:25Z</dcterms:modified>
</cp:coreProperties>
</file>