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3E838-11EA-4A55-8BBF-B3A4662F01CE}" v="12" dt="2024-06-05T15:45:19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taya chaison" userId="aafc0013979b2c41" providerId="LiveId" clId="{F358CAFC-881D-4067-A9EB-64A6D4B19767}"/>
    <pc:docChg chg="custSel addSld modSld">
      <pc:chgData name="witaya chaison" userId="aafc0013979b2c41" providerId="LiveId" clId="{F358CAFC-881D-4067-A9EB-64A6D4B19767}" dt="2024-01-12T17:28:15.056" v="11" actId="1076"/>
      <pc:docMkLst>
        <pc:docMk/>
      </pc:docMkLst>
      <pc:sldChg chg="addSp delSp modSp new mod">
        <pc:chgData name="witaya chaison" userId="aafc0013979b2c41" providerId="LiveId" clId="{F358CAFC-881D-4067-A9EB-64A6D4B19767}" dt="2024-01-12T17:28:15.056" v="11" actId="1076"/>
        <pc:sldMkLst>
          <pc:docMk/>
          <pc:sldMk cId="2169243720" sldId="256"/>
        </pc:sldMkLst>
        <pc:spChg chg="del">
          <ac:chgData name="witaya chaison" userId="aafc0013979b2c41" providerId="LiveId" clId="{F358CAFC-881D-4067-A9EB-64A6D4B19767}" dt="2024-01-12T17:27:34.919" v="1" actId="478"/>
          <ac:spMkLst>
            <pc:docMk/>
            <pc:sldMk cId="2169243720" sldId="256"/>
            <ac:spMk id="2" creationId="{2113DA80-4DE1-3848-DACC-EA59B050B24C}"/>
          </ac:spMkLst>
        </pc:spChg>
        <pc:spChg chg="del">
          <ac:chgData name="witaya chaison" userId="aafc0013979b2c41" providerId="LiveId" clId="{F358CAFC-881D-4067-A9EB-64A6D4B19767}" dt="2024-01-12T17:27:36.979" v="2" actId="478"/>
          <ac:spMkLst>
            <pc:docMk/>
            <pc:sldMk cId="2169243720" sldId="256"/>
            <ac:spMk id="3" creationId="{5EBB3E9B-F23A-2CC5-8521-EB1B14E0453D}"/>
          </ac:spMkLst>
        </pc:spChg>
        <pc:spChg chg="add mod">
          <ac:chgData name="witaya chaison" userId="aafc0013979b2c41" providerId="LiveId" clId="{F358CAFC-881D-4067-A9EB-64A6D4B19767}" dt="2024-01-12T17:28:15.056" v="11" actId="1076"/>
          <ac:spMkLst>
            <pc:docMk/>
            <pc:sldMk cId="2169243720" sldId="256"/>
            <ac:spMk id="4" creationId="{5EF6C24C-476F-490E-0332-CADF9298296E}"/>
          </ac:spMkLst>
        </pc:spChg>
      </pc:sldChg>
    </pc:docChg>
  </pc:docChgLst>
  <pc:docChgLst>
    <pc:chgData name="witaya chaison" userId="aafc0013979b2c41" providerId="LiveId" clId="{4673E838-11EA-4A55-8BBF-B3A4662F01CE}"/>
    <pc:docChg chg="custSel addSld delSld modSld">
      <pc:chgData name="witaya chaison" userId="aafc0013979b2c41" providerId="LiveId" clId="{4673E838-11EA-4A55-8BBF-B3A4662F01CE}" dt="2024-06-05T16:37:07.479" v="581" actId="1076"/>
      <pc:docMkLst>
        <pc:docMk/>
      </pc:docMkLst>
      <pc:sldChg chg="del">
        <pc:chgData name="witaya chaison" userId="aafc0013979b2c41" providerId="LiveId" clId="{4673E838-11EA-4A55-8BBF-B3A4662F01CE}" dt="2024-06-05T14:27:44.917" v="345" actId="47"/>
        <pc:sldMkLst>
          <pc:docMk/>
          <pc:sldMk cId="2169243720" sldId="256"/>
        </pc:sldMkLst>
      </pc:sldChg>
      <pc:sldChg chg="addSp delSp modSp mod">
        <pc:chgData name="witaya chaison" userId="aafc0013979b2c41" providerId="LiveId" clId="{4673E838-11EA-4A55-8BBF-B3A4662F01CE}" dt="2024-06-05T16:37:07.479" v="581" actId="1076"/>
        <pc:sldMkLst>
          <pc:docMk/>
          <pc:sldMk cId="108872571" sldId="257"/>
        </pc:sldMkLst>
        <pc:spChg chg="add mod">
          <ac:chgData name="witaya chaison" userId="aafc0013979b2c41" providerId="LiveId" clId="{4673E838-11EA-4A55-8BBF-B3A4662F01CE}" dt="2024-06-05T15:45:03.788" v="549" actId="20577"/>
          <ac:spMkLst>
            <pc:docMk/>
            <pc:sldMk cId="108872571" sldId="257"/>
            <ac:spMk id="2" creationId="{533CC0A0-5C67-765B-FDBE-8EAF9318F6CD}"/>
          </ac:spMkLst>
        </pc:spChg>
        <pc:spChg chg="add mod">
          <ac:chgData name="witaya chaison" userId="aafc0013979b2c41" providerId="LiveId" clId="{4673E838-11EA-4A55-8BBF-B3A4662F01CE}" dt="2024-06-05T15:45:25.754" v="559" actId="20577"/>
          <ac:spMkLst>
            <pc:docMk/>
            <pc:sldMk cId="108872571" sldId="257"/>
            <ac:spMk id="3" creationId="{142E8E1C-A639-4D15-A863-681E692728FA}"/>
          </ac:spMkLst>
        </pc:spChg>
        <pc:spChg chg="add del">
          <ac:chgData name="witaya chaison" userId="aafc0013979b2c41" providerId="LiveId" clId="{4673E838-11EA-4A55-8BBF-B3A4662F01CE}" dt="2024-06-05T16:36:45.744" v="574" actId="478"/>
          <ac:spMkLst>
            <pc:docMk/>
            <pc:sldMk cId="108872571" sldId="257"/>
            <ac:spMk id="6" creationId="{9F037934-8A00-1952-763A-60179458D2B8}"/>
          </ac:spMkLst>
        </pc:spChg>
        <pc:spChg chg="mod">
          <ac:chgData name="witaya chaison" userId="aafc0013979b2c41" providerId="LiveId" clId="{4673E838-11EA-4A55-8BBF-B3A4662F01CE}" dt="2024-06-05T16:27:32.239" v="571" actId="1076"/>
          <ac:spMkLst>
            <pc:docMk/>
            <pc:sldMk cId="108872571" sldId="257"/>
            <ac:spMk id="8" creationId="{E3C0003D-4BB2-C608-CB21-D3CFBA95DF8D}"/>
          </ac:spMkLst>
        </pc:spChg>
        <pc:spChg chg="del">
          <ac:chgData name="witaya chaison" userId="aafc0013979b2c41" providerId="LiveId" clId="{4673E838-11EA-4A55-8BBF-B3A4662F01CE}" dt="2024-06-05T16:37:01.131" v="578" actId="478"/>
          <ac:spMkLst>
            <pc:docMk/>
            <pc:sldMk cId="108872571" sldId="257"/>
            <ac:spMk id="11" creationId="{41F2E458-D816-7247-B05B-09F38EA01439}"/>
          </ac:spMkLst>
        </pc:spChg>
        <pc:picChg chg="mod">
          <ac:chgData name="witaya chaison" userId="aafc0013979b2c41" providerId="LiveId" clId="{4673E838-11EA-4A55-8BBF-B3A4662F01CE}" dt="2024-06-05T15:44:03.454" v="536" actId="1076"/>
          <ac:picMkLst>
            <pc:docMk/>
            <pc:sldMk cId="108872571" sldId="257"/>
            <ac:picMk id="5" creationId="{05735720-0D45-EA25-4646-E811EB103866}"/>
          </ac:picMkLst>
        </pc:picChg>
        <pc:picChg chg="mod">
          <ac:chgData name="witaya chaison" userId="aafc0013979b2c41" providerId="LiveId" clId="{4673E838-11EA-4A55-8BBF-B3A4662F01CE}" dt="2024-06-05T15:44:05.528" v="537" actId="1076"/>
          <ac:picMkLst>
            <pc:docMk/>
            <pc:sldMk cId="108872571" sldId="257"/>
            <ac:picMk id="7" creationId="{4D5A783D-FC38-5DE0-CC45-999DFF825FA5}"/>
          </ac:picMkLst>
        </pc:picChg>
        <pc:picChg chg="mod">
          <ac:chgData name="witaya chaison" userId="aafc0013979b2c41" providerId="LiveId" clId="{4673E838-11EA-4A55-8BBF-B3A4662F01CE}" dt="2024-06-05T16:37:07.479" v="581" actId="1076"/>
          <ac:picMkLst>
            <pc:docMk/>
            <pc:sldMk cId="108872571" sldId="257"/>
            <ac:picMk id="13" creationId="{5FF1B981-7D1E-9AAD-E1CD-C738401BF337}"/>
          </ac:picMkLst>
        </pc:picChg>
        <pc:cxnChg chg="mod">
          <ac:chgData name="witaya chaison" userId="aafc0013979b2c41" providerId="LiveId" clId="{4673E838-11EA-4A55-8BBF-B3A4662F01CE}" dt="2024-06-05T16:27:39.279" v="572" actId="14100"/>
          <ac:cxnSpMkLst>
            <pc:docMk/>
            <pc:sldMk cId="108872571" sldId="257"/>
            <ac:cxnSpMk id="10" creationId="{C67F1B11-A265-E11F-C632-5E9E8A2A3F44}"/>
          </ac:cxnSpMkLst>
        </pc:cxnChg>
      </pc:sldChg>
      <pc:sldChg chg="modSp mod">
        <pc:chgData name="witaya chaison" userId="aafc0013979b2c41" providerId="LiveId" clId="{4673E838-11EA-4A55-8BBF-B3A4662F01CE}" dt="2024-06-05T14:28:09.860" v="349" actId="14100"/>
        <pc:sldMkLst>
          <pc:docMk/>
          <pc:sldMk cId="2975294771" sldId="258"/>
        </pc:sldMkLst>
        <pc:spChg chg="mod">
          <ac:chgData name="witaya chaison" userId="aafc0013979b2c41" providerId="LiveId" clId="{4673E838-11EA-4A55-8BBF-B3A4662F01CE}" dt="2024-06-05T14:28:09.860" v="349" actId="14100"/>
          <ac:spMkLst>
            <pc:docMk/>
            <pc:sldMk cId="2975294771" sldId="258"/>
            <ac:spMk id="4" creationId="{135AE14A-F405-25EE-3725-EB25A77DFEA1}"/>
          </ac:spMkLst>
        </pc:spChg>
      </pc:sldChg>
      <pc:sldChg chg="modSp mod">
        <pc:chgData name="witaya chaison" userId="aafc0013979b2c41" providerId="LiveId" clId="{4673E838-11EA-4A55-8BBF-B3A4662F01CE}" dt="2024-01-13T08:07:00.168" v="34" actId="20577"/>
        <pc:sldMkLst>
          <pc:docMk/>
          <pc:sldMk cId="2401643237" sldId="261"/>
        </pc:sldMkLst>
        <pc:spChg chg="mod">
          <ac:chgData name="witaya chaison" userId="aafc0013979b2c41" providerId="LiveId" clId="{4673E838-11EA-4A55-8BBF-B3A4662F01CE}" dt="2024-01-13T08:07:00.168" v="34" actId="20577"/>
          <ac:spMkLst>
            <pc:docMk/>
            <pc:sldMk cId="2401643237" sldId="261"/>
            <ac:spMk id="2" creationId="{735589B2-FBEE-FEAB-473F-ABC55DE543F3}"/>
          </ac:spMkLst>
        </pc:spChg>
      </pc:sldChg>
      <pc:sldChg chg="addSp modSp mod">
        <pc:chgData name="witaya chaison" userId="aafc0013979b2c41" providerId="LiveId" clId="{4673E838-11EA-4A55-8BBF-B3A4662F01CE}" dt="2024-01-13T09:30:45.779" v="233" actId="14100"/>
        <pc:sldMkLst>
          <pc:docMk/>
          <pc:sldMk cId="2410297165" sldId="262"/>
        </pc:sldMkLst>
        <pc:spChg chg="add mod">
          <ac:chgData name="witaya chaison" userId="aafc0013979b2c41" providerId="LiveId" clId="{4673E838-11EA-4A55-8BBF-B3A4662F01CE}" dt="2024-01-13T08:42:05.595" v="209" actId="20577"/>
          <ac:spMkLst>
            <pc:docMk/>
            <pc:sldMk cId="2410297165" sldId="262"/>
            <ac:spMk id="3" creationId="{BAC4F7C0-05DE-A3DC-26E5-D90FB73449AF}"/>
          </ac:spMkLst>
        </pc:spChg>
        <pc:picChg chg="add mod">
          <ac:chgData name="witaya chaison" userId="aafc0013979b2c41" providerId="LiveId" clId="{4673E838-11EA-4A55-8BBF-B3A4662F01CE}" dt="2024-01-13T08:41:43.331" v="181" actId="1076"/>
          <ac:picMkLst>
            <pc:docMk/>
            <pc:sldMk cId="2410297165" sldId="262"/>
            <ac:picMk id="5" creationId="{1210F65D-598E-58F1-5041-0A0E8A1A29B1}"/>
          </ac:picMkLst>
        </pc:picChg>
        <pc:picChg chg="add mod">
          <ac:chgData name="witaya chaison" userId="aafc0013979b2c41" providerId="LiveId" clId="{4673E838-11EA-4A55-8BBF-B3A4662F01CE}" dt="2024-01-13T09:28:53.908" v="219" actId="1076"/>
          <ac:picMkLst>
            <pc:docMk/>
            <pc:sldMk cId="2410297165" sldId="262"/>
            <ac:picMk id="7" creationId="{A26D3A36-3935-10CB-8F30-EB2DD2C9831A}"/>
          </ac:picMkLst>
        </pc:picChg>
        <pc:picChg chg="add mod">
          <ac:chgData name="witaya chaison" userId="aafc0013979b2c41" providerId="LiveId" clId="{4673E838-11EA-4A55-8BBF-B3A4662F01CE}" dt="2024-01-13T09:30:35.405" v="229" actId="14100"/>
          <ac:picMkLst>
            <pc:docMk/>
            <pc:sldMk cId="2410297165" sldId="262"/>
            <ac:picMk id="9" creationId="{563057E3-96C8-38D1-2C2D-E1D8234EFC35}"/>
          </ac:picMkLst>
        </pc:picChg>
        <pc:picChg chg="add mod">
          <ac:chgData name="witaya chaison" userId="aafc0013979b2c41" providerId="LiveId" clId="{4673E838-11EA-4A55-8BBF-B3A4662F01CE}" dt="2024-01-13T09:30:31.438" v="226" actId="14100"/>
          <ac:picMkLst>
            <pc:docMk/>
            <pc:sldMk cId="2410297165" sldId="262"/>
            <ac:picMk id="11" creationId="{02985491-05B1-8FE4-1E1E-9CF7D65A64AB}"/>
          </ac:picMkLst>
        </pc:picChg>
        <pc:picChg chg="add mod">
          <ac:chgData name="witaya chaison" userId="aafc0013979b2c41" providerId="LiveId" clId="{4673E838-11EA-4A55-8BBF-B3A4662F01CE}" dt="2024-01-13T09:30:45.779" v="233" actId="14100"/>
          <ac:picMkLst>
            <pc:docMk/>
            <pc:sldMk cId="2410297165" sldId="262"/>
            <ac:picMk id="13" creationId="{FC01D95D-5E3C-B4C1-EFD9-449FE99202EA}"/>
          </ac:picMkLst>
        </pc:picChg>
      </pc:sldChg>
      <pc:sldChg chg="addSp delSp modSp mod">
        <pc:chgData name="witaya chaison" userId="aafc0013979b2c41" providerId="LiveId" clId="{4673E838-11EA-4A55-8BBF-B3A4662F01CE}" dt="2024-01-13T14:33:58.452" v="280" actId="20577"/>
        <pc:sldMkLst>
          <pc:docMk/>
          <pc:sldMk cId="2653447416" sldId="263"/>
        </pc:sldMkLst>
        <pc:spChg chg="add del mod">
          <ac:chgData name="witaya chaison" userId="aafc0013979b2c41" providerId="LiveId" clId="{4673E838-11EA-4A55-8BBF-B3A4662F01CE}" dt="2024-01-13T14:33:19.637" v="255"/>
          <ac:spMkLst>
            <pc:docMk/>
            <pc:sldMk cId="2653447416" sldId="263"/>
            <ac:spMk id="14" creationId="{66CEF0DF-AA32-431B-CDD1-CFBE08B5E8D9}"/>
          </ac:spMkLst>
        </pc:spChg>
        <pc:spChg chg="add mod">
          <ac:chgData name="witaya chaison" userId="aafc0013979b2c41" providerId="LiveId" clId="{4673E838-11EA-4A55-8BBF-B3A4662F01CE}" dt="2024-01-13T14:33:58.452" v="280" actId="20577"/>
          <ac:spMkLst>
            <pc:docMk/>
            <pc:sldMk cId="2653447416" sldId="263"/>
            <ac:spMk id="16" creationId="{88385E47-C6D7-97CA-DF5E-EE72367F0623}"/>
          </ac:spMkLst>
        </pc:spChg>
        <pc:picChg chg="add mod">
          <ac:chgData name="witaya chaison" userId="aafc0013979b2c41" providerId="LiveId" clId="{4673E838-11EA-4A55-8BBF-B3A4662F01CE}" dt="2024-01-13T14:33:16.094" v="252" actId="1076"/>
          <ac:picMkLst>
            <pc:docMk/>
            <pc:sldMk cId="2653447416" sldId="263"/>
            <ac:picMk id="3" creationId="{298549E9-FCEA-F1B7-419D-649BEC07D471}"/>
          </ac:picMkLst>
        </pc:picChg>
        <pc:picChg chg="add mod">
          <ac:chgData name="witaya chaison" userId="aafc0013979b2c41" providerId="LiveId" clId="{4673E838-11EA-4A55-8BBF-B3A4662F01CE}" dt="2024-01-13T14:32:34.732" v="243" actId="1076"/>
          <ac:picMkLst>
            <pc:docMk/>
            <pc:sldMk cId="2653447416" sldId="263"/>
            <ac:picMk id="5" creationId="{65D8E01E-054F-DFD1-E4DD-3D17A9C46AD0}"/>
          </ac:picMkLst>
        </pc:picChg>
        <pc:picChg chg="add mod">
          <ac:chgData name="witaya chaison" userId="aafc0013979b2c41" providerId="LiveId" clId="{4673E838-11EA-4A55-8BBF-B3A4662F01CE}" dt="2024-01-13T14:32:49.687" v="249" actId="1076"/>
          <ac:picMkLst>
            <pc:docMk/>
            <pc:sldMk cId="2653447416" sldId="263"/>
            <ac:picMk id="11" creationId="{03AF2305-5545-BA9A-BD17-42DEB7BBB68A}"/>
          </ac:picMkLst>
        </pc:picChg>
        <pc:cxnChg chg="add mod">
          <ac:chgData name="witaya chaison" userId="aafc0013979b2c41" providerId="LiveId" clId="{4673E838-11EA-4A55-8BBF-B3A4662F01CE}" dt="2024-01-13T14:33:19.027" v="253" actId="14100"/>
          <ac:cxnSpMkLst>
            <pc:docMk/>
            <pc:sldMk cId="2653447416" sldId="263"/>
            <ac:cxnSpMk id="7" creationId="{0E8BFB93-C1DB-0A02-FF48-169704E87744}"/>
          </ac:cxnSpMkLst>
        </pc:cxnChg>
        <pc:cxnChg chg="add">
          <ac:chgData name="witaya chaison" userId="aafc0013979b2c41" providerId="LiveId" clId="{4673E838-11EA-4A55-8BBF-B3A4662F01CE}" dt="2024-01-13T14:32:57.533" v="250" actId="11529"/>
          <ac:cxnSpMkLst>
            <pc:docMk/>
            <pc:sldMk cId="2653447416" sldId="263"/>
            <ac:cxnSpMk id="13" creationId="{4DD9A47B-4BDA-1C35-D678-8B3C5D4384A5}"/>
          </ac:cxnSpMkLst>
        </pc:cxnChg>
      </pc:sldChg>
      <pc:sldChg chg="delSp mod">
        <pc:chgData name="witaya chaison" userId="aafc0013979b2c41" providerId="LiveId" clId="{4673E838-11EA-4A55-8BBF-B3A4662F01CE}" dt="2024-01-13T14:34:04.593" v="281" actId="478"/>
        <pc:sldMkLst>
          <pc:docMk/>
          <pc:sldMk cId="4279994729" sldId="264"/>
        </pc:sldMkLst>
        <pc:spChg chg="del">
          <ac:chgData name="witaya chaison" userId="aafc0013979b2c41" providerId="LiveId" clId="{4673E838-11EA-4A55-8BBF-B3A4662F01CE}" dt="2024-01-13T14:34:04.593" v="281" actId="478"/>
          <ac:spMkLst>
            <pc:docMk/>
            <pc:sldMk cId="4279994729" sldId="264"/>
            <ac:spMk id="3" creationId="{86CEC114-EB76-1E4D-2819-4663F0F253B9}"/>
          </ac:spMkLst>
        </pc:spChg>
      </pc:sldChg>
      <pc:sldChg chg="add">
        <pc:chgData name="witaya chaison" userId="aafc0013979b2c41" providerId="LiveId" clId="{4673E838-11EA-4A55-8BBF-B3A4662F01CE}" dt="2024-01-13T08:07:22.766" v="35"/>
        <pc:sldMkLst>
          <pc:docMk/>
          <pc:sldMk cId="1788844401" sldId="265"/>
        </pc:sldMkLst>
      </pc:sldChg>
      <pc:sldChg chg="addSp modSp add mod">
        <pc:chgData name="witaya chaison" userId="aafc0013979b2c41" providerId="LiveId" clId="{4673E838-11EA-4A55-8BBF-B3A4662F01CE}" dt="2024-06-05T14:27:54.895" v="347" actId="20577"/>
        <pc:sldMkLst>
          <pc:docMk/>
          <pc:sldMk cId="679270536" sldId="266"/>
        </pc:sldMkLst>
        <pc:spChg chg="mod">
          <ac:chgData name="witaya chaison" userId="aafc0013979b2c41" providerId="LiveId" clId="{4673E838-11EA-4A55-8BBF-B3A4662F01CE}" dt="2024-06-05T14:27:54.895" v="347" actId="20577"/>
          <ac:spMkLst>
            <pc:docMk/>
            <pc:sldMk cId="679270536" sldId="266"/>
            <ac:spMk id="4" creationId="{5EF6C24C-476F-490E-0332-CADF9298296E}"/>
          </ac:spMkLst>
        </pc:spChg>
        <pc:picChg chg="add mod">
          <ac:chgData name="witaya chaison" userId="aafc0013979b2c41" providerId="LiveId" clId="{4673E838-11EA-4A55-8BBF-B3A4662F01CE}" dt="2024-06-05T14:23:44.775" v="342" actId="1076"/>
          <ac:picMkLst>
            <pc:docMk/>
            <pc:sldMk cId="679270536" sldId="266"/>
            <ac:picMk id="3" creationId="{EB87CF8A-6E50-1662-C523-27440E06A46C}"/>
          </ac:picMkLst>
        </pc:picChg>
      </pc:sldChg>
      <pc:sldChg chg="addSp delSp modSp new mod">
        <pc:chgData name="witaya chaison" userId="aafc0013979b2c41" providerId="LiveId" clId="{4673E838-11EA-4A55-8BBF-B3A4662F01CE}" dt="2024-06-05T14:38:50.372" v="355" actId="1076"/>
        <pc:sldMkLst>
          <pc:docMk/>
          <pc:sldMk cId="944538427" sldId="267"/>
        </pc:sldMkLst>
        <pc:spChg chg="del">
          <ac:chgData name="witaya chaison" userId="aafc0013979b2c41" providerId="LiveId" clId="{4673E838-11EA-4A55-8BBF-B3A4662F01CE}" dt="2024-06-05T14:38:43.896" v="351" actId="478"/>
          <ac:spMkLst>
            <pc:docMk/>
            <pc:sldMk cId="944538427" sldId="267"/>
            <ac:spMk id="2" creationId="{58AC0DB5-5A18-085C-F42C-242B4A656024}"/>
          </ac:spMkLst>
        </pc:spChg>
        <pc:spChg chg="del">
          <ac:chgData name="witaya chaison" userId="aafc0013979b2c41" providerId="LiveId" clId="{4673E838-11EA-4A55-8BBF-B3A4662F01CE}" dt="2024-06-05T14:38:45.023" v="352" actId="478"/>
          <ac:spMkLst>
            <pc:docMk/>
            <pc:sldMk cId="944538427" sldId="267"/>
            <ac:spMk id="3" creationId="{8F0D0D25-2C1B-1427-2313-B9B88E33046A}"/>
          </ac:spMkLst>
        </pc:spChg>
        <pc:picChg chg="add mod">
          <ac:chgData name="witaya chaison" userId="aafc0013979b2c41" providerId="LiveId" clId="{4673E838-11EA-4A55-8BBF-B3A4662F01CE}" dt="2024-06-05T14:38:50.372" v="355" actId="1076"/>
          <ac:picMkLst>
            <pc:docMk/>
            <pc:sldMk cId="944538427" sldId="267"/>
            <ac:picMk id="5" creationId="{11B62282-1402-B26A-D558-F23B8541CF3A}"/>
          </ac:picMkLst>
        </pc:picChg>
      </pc:sldChg>
      <pc:sldChg chg="add">
        <pc:chgData name="witaya chaison" userId="aafc0013979b2c41" providerId="LiveId" clId="{4673E838-11EA-4A55-8BBF-B3A4662F01CE}" dt="2024-06-05T14:39:12.008" v="356"/>
        <pc:sldMkLst>
          <pc:docMk/>
          <pc:sldMk cId="2869427877" sldId="268"/>
        </pc:sldMkLst>
      </pc:sldChg>
      <pc:sldChg chg="add">
        <pc:chgData name="witaya chaison" userId="aafc0013979b2c41" providerId="LiveId" clId="{4673E838-11EA-4A55-8BBF-B3A4662F01CE}" dt="2024-06-05T14:39:13.605" v="357"/>
        <pc:sldMkLst>
          <pc:docMk/>
          <pc:sldMk cId="1805123889" sldId="269"/>
        </pc:sldMkLst>
      </pc:sldChg>
      <pc:sldChg chg="add">
        <pc:chgData name="witaya chaison" userId="aafc0013979b2c41" providerId="LiveId" clId="{4673E838-11EA-4A55-8BBF-B3A4662F01CE}" dt="2024-06-05T14:39:15.019" v="358"/>
        <pc:sldMkLst>
          <pc:docMk/>
          <pc:sldMk cId="513142751" sldId="270"/>
        </pc:sldMkLst>
      </pc:sldChg>
      <pc:sldChg chg="add">
        <pc:chgData name="witaya chaison" userId="aafc0013979b2c41" providerId="LiveId" clId="{4673E838-11EA-4A55-8BBF-B3A4662F01CE}" dt="2024-06-05T14:39:16.602" v="359"/>
        <pc:sldMkLst>
          <pc:docMk/>
          <pc:sldMk cId="2082009683" sldId="271"/>
        </pc:sldMkLst>
      </pc:sldChg>
      <pc:sldChg chg="delSp modSp new mod">
        <pc:chgData name="witaya chaison" userId="aafc0013979b2c41" providerId="LiveId" clId="{4673E838-11EA-4A55-8BBF-B3A4662F01CE}" dt="2024-06-05T16:11:58.379" v="564" actId="20577"/>
        <pc:sldMkLst>
          <pc:docMk/>
          <pc:sldMk cId="914219326" sldId="272"/>
        </pc:sldMkLst>
        <pc:spChg chg="mod">
          <ac:chgData name="witaya chaison" userId="aafc0013979b2c41" providerId="LiveId" clId="{4673E838-11EA-4A55-8BBF-B3A4662F01CE}" dt="2024-06-05T16:11:58.379" v="564" actId="20577"/>
          <ac:spMkLst>
            <pc:docMk/>
            <pc:sldMk cId="914219326" sldId="272"/>
            <ac:spMk id="2" creationId="{33F0E730-CCBA-F168-A08D-AC8F8344BE84}"/>
          </ac:spMkLst>
        </pc:spChg>
        <pc:spChg chg="del">
          <ac:chgData name="witaya chaison" userId="aafc0013979b2c41" providerId="LiveId" clId="{4673E838-11EA-4A55-8BBF-B3A4662F01CE}" dt="2024-06-05T14:59:38.369" v="361" actId="478"/>
          <ac:spMkLst>
            <pc:docMk/>
            <pc:sldMk cId="914219326" sldId="272"/>
            <ac:spMk id="3" creationId="{2F8B6279-C1B0-32D0-5D8D-5C2307BE56CF}"/>
          </ac:spMkLst>
        </pc:spChg>
      </pc:sldChg>
      <pc:sldChg chg="addSp delSp modSp new mod">
        <pc:chgData name="witaya chaison" userId="aafc0013979b2c41" providerId="LiveId" clId="{4673E838-11EA-4A55-8BBF-B3A4662F01CE}" dt="2024-06-05T16:26:21.161" v="570" actId="1076"/>
        <pc:sldMkLst>
          <pc:docMk/>
          <pc:sldMk cId="110880525" sldId="273"/>
        </pc:sldMkLst>
        <pc:spChg chg="del">
          <ac:chgData name="witaya chaison" userId="aafc0013979b2c41" providerId="LiveId" clId="{4673E838-11EA-4A55-8BBF-B3A4662F01CE}" dt="2024-06-05T16:25:39.298" v="566" actId="478"/>
          <ac:spMkLst>
            <pc:docMk/>
            <pc:sldMk cId="110880525" sldId="273"/>
            <ac:spMk id="2" creationId="{46ECE933-A6C6-3B43-FEBB-7867BAF01A04}"/>
          </ac:spMkLst>
        </pc:spChg>
        <pc:spChg chg="del">
          <ac:chgData name="witaya chaison" userId="aafc0013979b2c41" providerId="LiveId" clId="{4673E838-11EA-4A55-8BBF-B3A4662F01CE}" dt="2024-06-05T16:25:40.635" v="567" actId="478"/>
          <ac:spMkLst>
            <pc:docMk/>
            <pc:sldMk cId="110880525" sldId="273"/>
            <ac:spMk id="3" creationId="{2A23CE37-31D6-D9B3-3D3B-172D3EF34C88}"/>
          </ac:spMkLst>
        </pc:spChg>
        <pc:picChg chg="add mod">
          <ac:chgData name="witaya chaison" userId="aafc0013979b2c41" providerId="LiveId" clId="{4673E838-11EA-4A55-8BBF-B3A4662F01CE}" dt="2024-06-05T16:26:21.161" v="570" actId="1076"/>
          <ac:picMkLst>
            <pc:docMk/>
            <pc:sldMk cId="110880525" sldId="273"/>
            <ac:picMk id="5" creationId="{7E3679AB-A7EA-1EB3-B9FC-C89A4EB3384D}"/>
          </ac:picMkLst>
        </pc:picChg>
      </pc:sldChg>
    </pc:docChg>
  </pc:docChgLst>
  <pc:docChgLst>
    <pc:chgData name="witaya chaison" userId="aafc0013979b2c41" providerId="LiveId" clId="{51E1AACE-B3FE-42F7-8D91-AA55385465B2}"/>
    <pc:docChg chg="undo custSel addSld modSld">
      <pc:chgData name="witaya chaison" userId="aafc0013979b2c41" providerId="LiveId" clId="{51E1AACE-B3FE-42F7-8D91-AA55385465B2}" dt="2024-01-13T08:03:59.893" v="575" actId="20577"/>
      <pc:docMkLst>
        <pc:docMk/>
      </pc:docMkLst>
      <pc:sldChg chg="addSp delSp modSp mod">
        <pc:chgData name="witaya chaison" userId="aafc0013979b2c41" providerId="LiveId" clId="{51E1AACE-B3FE-42F7-8D91-AA55385465B2}" dt="2024-01-13T00:47:12.107" v="180" actId="20577"/>
        <pc:sldMkLst>
          <pc:docMk/>
          <pc:sldMk cId="2169243720" sldId="256"/>
        </pc:sldMkLst>
        <pc:spChg chg="mod">
          <ac:chgData name="witaya chaison" userId="aafc0013979b2c41" providerId="LiveId" clId="{51E1AACE-B3FE-42F7-8D91-AA55385465B2}" dt="2024-01-13T00:47:12.107" v="180" actId="20577"/>
          <ac:spMkLst>
            <pc:docMk/>
            <pc:sldMk cId="2169243720" sldId="256"/>
            <ac:spMk id="4" creationId="{5EF6C24C-476F-490E-0332-CADF9298296E}"/>
          </ac:spMkLst>
        </pc:spChg>
        <pc:picChg chg="add del">
          <ac:chgData name="witaya chaison" userId="aafc0013979b2c41" providerId="LiveId" clId="{51E1AACE-B3FE-42F7-8D91-AA55385465B2}" dt="2024-01-13T00:42:24.149" v="17" actId="22"/>
          <ac:picMkLst>
            <pc:docMk/>
            <pc:sldMk cId="2169243720" sldId="256"/>
            <ac:picMk id="3" creationId="{685670CE-ECD1-E5EF-D383-23AC9791A72F}"/>
          </ac:picMkLst>
        </pc:picChg>
      </pc:sldChg>
      <pc:sldChg chg="addSp delSp modSp new mod">
        <pc:chgData name="witaya chaison" userId="aafc0013979b2c41" providerId="LiveId" clId="{51E1AACE-B3FE-42F7-8D91-AA55385465B2}" dt="2024-01-13T00:45:46.722" v="80" actId="1076"/>
        <pc:sldMkLst>
          <pc:docMk/>
          <pc:sldMk cId="108872571" sldId="257"/>
        </pc:sldMkLst>
        <pc:spChg chg="del">
          <ac:chgData name="witaya chaison" userId="aafc0013979b2c41" providerId="LiveId" clId="{51E1AACE-B3FE-42F7-8D91-AA55385465B2}" dt="2024-01-13T00:42:33.685" v="20" actId="478"/>
          <ac:spMkLst>
            <pc:docMk/>
            <pc:sldMk cId="108872571" sldId="257"/>
            <ac:spMk id="2" creationId="{5C4E13FD-9E52-E8A2-C187-DE34DCD8A88A}"/>
          </ac:spMkLst>
        </pc:spChg>
        <pc:spChg chg="del">
          <ac:chgData name="witaya chaison" userId="aafc0013979b2c41" providerId="LiveId" clId="{51E1AACE-B3FE-42F7-8D91-AA55385465B2}" dt="2024-01-13T00:42:34.872" v="21" actId="478"/>
          <ac:spMkLst>
            <pc:docMk/>
            <pc:sldMk cId="108872571" sldId="257"/>
            <ac:spMk id="3" creationId="{7DC9E994-5DCA-1272-1260-5513D06088DF}"/>
          </ac:spMkLst>
        </pc:spChg>
        <pc:spChg chg="add mod">
          <ac:chgData name="witaya chaison" userId="aafc0013979b2c41" providerId="LiveId" clId="{51E1AACE-B3FE-42F7-8D91-AA55385465B2}" dt="2024-01-13T00:44:25.990" v="35" actId="207"/>
          <ac:spMkLst>
            <pc:docMk/>
            <pc:sldMk cId="108872571" sldId="257"/>
            <ac:spMk id="8" creationId="{E3C0003D-4BB2-C608-CB21-D3CFBA95DF8D}"/>
          </ac:spMkLst>
        </pc:spChg>
        <pc:spChg chg="add mod">
          <ac:chgData name="witaya chaison" userId="aafc0013979b2c41" providerId="LiveId" clId="{51E1AACE-B3FE-42F7-8D91-AA55385465B2}" dt="2024-01-13T00:45:33.956" v="76" actId="1076"/>
          <ac:spMkLst>
            <pc:docMk/>
            <pc:sldMk cId="108872571" sldId="257"/>
            <ac:spMk id="11" creationId="{41F2E458-D816-7247-B05B-09F38EA01439}"/>
          </ac:spMkLst>
        </pc:spChg>
        <pc:picChg chg="add mod">
          <ac:chgData name="witaya chaison" userId="aafc0013979b2c41" providerId="LiveId" clId="{51E1AACE-B3FE-42F7-8D91-AA55385465B2}" dt="2024-01-13T00:42:41.925" v="26" actId="1076"/>
          <ac:picMkLst>
            <pc:docMk/>
            <pc:sldMk cId="108872571" sldId="257"/>
            <ac:picMk id="5" creationId="{05735720-0D45-EA25-4646-E811EB103866}"/>
          </ac:picMkLst>
        </pc:picChg>
        <pc:picChg chg="add mod">
          <ac:chgData name="witaya chaison" userId="aafc0013979b2c41" providerId="LiveId" clId="{51E1AACE-B3FE-42F7-8D91-AA55385465B2}" dt="2024-01-13T00:44:01.909" v="33" actId="14100"/>
          <ac:picMkLst>
            <pc:docMk/>
            <pc:sldMk cId="108872571" sldId="257"/>
            <ac:picMk id="7" creationId="{4D5A783D-FC38-5DE0-CC45-999DFF825FA5}"/>
          </ac:picMkLst>
        </pc:picChg>
        <pc:picChg chg="add mod">
          <ac:chgData name="witaya chaison" userId="aafc0013979b2c41" providerId="LiveId" clId="{51E1AACE-B3FE-42F7-8D91-AA55385465B2}" dt="2024-01-13T00:45:46.722" v="80" actId="1076"/>
          <ac:picMkLst>
            <pc:docMk/>
            <pc:sldMk cId="108872571" sldId="257"/>
            <ac:picMk id="13" creationId="{5FF1B981-7D1E-9AAD-E1CD-C738401BF337}"/>
          </ac:picMkLst>
        </pc:picChg>
        <pc:cxnChg chg="add">
          <ac:chgData name="witaya chaison" userId="aafc0013979b2c41" providerId="LiveId" clId="{51E1AACE-B3FE-42F7-8D91-AA55385465B2}" dt="2024-01-13T00:44:32.161" v="36" actId="11529"/>
          <ac:cxnSpMkLst>
            <pc:docMk/>
            <pc:sldMk cId="108872571" sldId="257"/>
            <ac:cxnSpMk id="10" creationId="{C67F1B11-A265-E11F-C632-5E9E8A2A3F44}"/>
          </ac:cxnSpMkLst>
        </pc:cxnChg>
      </pc:sldChg>
      <pc:sldChg chg="addSp delSp modSp new mod">
        <pc:chgData name="witaya chaison" userId="aafc0013979b2c41" providerId="LiveId" clId="{51E1AACE-B3FE-42F7-8D91-AA55385465B2}" dt="2024-01-13T06:39:13.802" v="393" actId="1076"/>
        <pc:sldMkLst>
          <pc:docMk/>
          <pc:sldMk cId="2975294771" sldId="258"/>
        </pc:sldMkLst>
        <pc:spChg chg="del">
          <ac:chgData name="witaya chaison" userId="aafc0013979b2c41" providerId="LiveId" clId="{51E1AACE-B3FE-42F7-8D91-AA55385465B2}" dt="2024-01-13T04:43:11.001" v="187" actId="478"/>
          <ac:spMkLst>
            <pc:docMk/>
            <pc:sldMk cId="2975294771" sldId="258"/>
            <ac:spMk id="2" creationId="{E7F7CD52-33DD-365F-4A78-8A699C12DF9C}"/>
          </ac:spMkLst>
        </pc:spChg>
        <pc:spChg chg="del">
          <ac:chgData name="witaya chaison" userId="aafc0013979b2c41" providerId="LiveId" clId="{51E1AACE-B3FE-42F7-8D91-AA55385465B2}" dt="2024-01-13T04:43:12.576" v="188" actId="478"/>
          <ac:spMkLst>
            <pc:docMk/>
            <pc:sldMk cId="2975294771" sldId="258"/>
            <ac:spMk id="3" creationId="{047AA2A2-48BE-C406-5D71-9F88054F80F7}"/>
          </ac:spMkLst>
        </pc:spChg>
        <pc:spChg chg="add mod">
          <ac:chgData name="witaya chaison" userId="aafc0013979b2c41" providerId="LiveId" clId="{51E1AACE-B3FE-42F7-8D91-AA55385465B2}" dt="2024-01-13T06:37:21.876" v="380" actId="20577"/>
          <ac:spMkLst>
            <pc:docMk/>
            <pc:sldMk cId="2975294771" sldId="258"/>
            <ac:spMk id="4" creationId="{135AE14A-F405-25EE-3725-EB25A77DFEA1}"/>
          </ac:spMkLst>
        </pc:spChg>
        <pc:picChg chg="add mod">
          <ac:chgData name="witaya chaison" userId="aafc0013979b2c41" providerId="LiveId" clId="{51E1AACE-B3FE-42F7-8D91-AA55385465B2}" dt="2024-01-13T06:38:47.746" v="389" actId="1076"/>
          <ac:picMkLst>
            <pc:docMk/>
            <pc:sldMk cId="2975294771" sldId="258"/>
            <ac:picMk id="3" creationId="{79393B4A-3783-2D75-6497-12C1EA6B3B69}"/>
          </ac:picMkLst>
        </pc:picChg>
        <pc:picChg chg="add mod">
          <ac:chgData name="witaya chaison" userId="aafc0013979b2c41" providerId="LiveId" clId="{51E1AACE-B3FE-42F7-8D91-AA55385465B2}" dt="2024-01-13T06:38:46.869" v="388" actId="1076"/>
          <ac:picMkLst>
            <pc:docMk/>
            <pc:sldMk cId="2975294771" sldId="258"/>
            <ac:picMk id="6" creationId="{1C123965-032B-43A9-8FCE-8A6A84F5992E}"/>
          </ac:picMkLst>
        </pc:picChg>
        <pc:picChg chg="add mod">
          <ac:chgData name="witaya chaison" userId="aafc0013979b2c41" providerId="LiveId" clId="{51E1AACE-B3FE-42F7-8D91-AA55385465B2}" dt="2024-01-13T06:38:49.509" v="390" actId="1076"/>
          <ac:picMkLst>
            <pc:docMk/>
            <pc:sldMk cId="2975294771" sldId="258"/>
            <ac:picMk id="8" creationId="{974B6E83-EEB9-458E-8821-8880710AA922}"/>
          </ac:picMkLst>
        </pc:picChg>
        <pc:picChg chg="add mod">
          <ac:chgData name="witaya chaison" userId="aafc0013979b2c41" providerId="LiveId" clId="{51E1AACE-B3FE-42F7-8D91-AA55385465B2}" dt="2024-01-13T06:39:13.802" v="393" actId="1076"/>
          <ac:picMkLst>
            <pc:docMk/>
            <pc:sldMk cId="2975294771" sldId="258"/>
            <ac:picMk id="10" creationId="{DEE12936-732E-6392-65A2-652D0EE26726}"/>
          </ac:picMkLst>
        </pc:picChg>
      </pc:sldChg>
      <pc:sldChg chg="addSp delSp modSp new mod">
        <pc:chgData name="witaya chaison" userId="aafc0013979b2c41" providerId="LiveId" clId="{51E1AACE-B3FE-42F7-8D91-AA55385465B2}" dt="2024-01-13T06:53:34.192" v="453" actId="20577"/>
        <pc:sldMkLst>
          <pc:docMk/>
          <pc:sldMk cId="176034305" sldId="259"/>
        </pc:sldMkLst>
        <pc:spChg chg="del">
          <ac:chgData name="witaya chaison" userId="aafc0013979b2c41" providerId="LiveId" clId="{51E1AACE-B3FE-42F7-8D91-AA55385465B2}" dt="2024-01-13T06:41:49.335" v="395" actId="478"/>
          <ac:spMkLst>
            <pc:docMk/>
            <pc:sldMk cId="176034305" sldId="259"/>
            <ac:spMk id="2" creationId="{E2394F64-940F-3141-AE31-7C71FDE887E0}"/>
          </ac:spMkLst>
        </pc:spChg>
        <pc:spChg chg="del">
          <ac:chgData name="witaya chaison" userId="aafc0013979b2c41" providerId="LiveId" clId="{51E1AACE-B3FE-42F7-8D91-AA55385465B2}" dt="2024-01-13T06:41:48.421" v="394" actId="478"/>
          <ac:spMkLst>
            <pc:docMk/>
            <pc:sldMk cId="176034305" sldId="259"/>
            <ac:spMk id="3" creationId="{69CB2E1E-D634-AC3F-FA85-478526D82271}"/>
          </ac:spMkLst>
        </pc:spChg>
        <pc:spChg chg="add mod">
          <ac:chgData name="witaya chaison" userId="aafc0013979b2c41" providerId="LiveId" clId="{51E1AACE-B3FE-42F7-8D91-AA55385465B2}" dt="2024-01-13T06:53:34.192" v="453" actId="20577"/>
          <ac:spMkLst>
            <pc:docMk/>
            <pc:sldMk cId="176034305" sldId="259"/>
            <ac:spMk id="10" creationId="{3476742A-CE8C-D14D-734C-4398FF82B72E}"/>
          </ac:spMkLst>
        </pc:spChg>
        <pc:picChg chg="add mod">
          <ac:chgData name="witaya chaison" userId="aafc0013979b2c41" providerId="LiveId" clId="{51E1AACE-B3FE-42F7-8D91-AA55385465B2}" dt="2024-01-13T06:52:04.721" v="406" actId="14100"/>
          <ac:picMkLst>
            <pc:docMk/>
            <pc:sldMk cId="176034305" sldId="259"/>
            <ac:picMk id="5" creationId="{BEABA06A-1817-CA62-C939-B2E3FE0AE87D}"/>
          </ac:picMkLst>
        </pc:picChg>
        <pc:picChg chg="add mod">
          <ac:chgData name="witaya chaison" userId="aafc0013979b2c41" providerId="LiveId" clId="{51E1AACE-B3FE-42F7-8D91-AA55385465B2}" dt="2024-01-13T06:52:49.866" v="410" actId="1076"/>
          <ac:picMkLst>
            <pc:docMk/>
            <pc:sldMk cId="176034305" sldId="259"/>
            <ac:picMk id="7" creationId="{9E4A6ED4-FE75-D0A5-36AF-4C714A7F17F1}"/>
          </ac:picMkLst>
        </pc:picChg>
        <pc:cxnChg chg="add">
          <ac:chgData name="witaya chaison" userId="aafc0013979b2c41" providerId="LiveId" clId="{51E1AACE-B3FE-42F7-8D91-AA55385465B2}" dt="2024-01-13T06:53:05.424" v="411" actId="11529"/>
          <ac:cxnSpMkLst>
            <pc:docMk/>
            <pc:sldMk cId="176034305" sldId="259"/>
            <ac:cxnSpMk id="9" creationId="{693FD6D4-7BE8-E30E-545A-C2424E45671F}"/>
          </ac:cxnSpMkLst>
        </pc:cxnChg>
      </pc:sldChg>
      <pc:sldChg chg="addSp delSp modSp new mod">
        <pc:chgData name="witaya chaison" userId="aafc0013979b2c41" providerId="LiveId" clId="{51E1AACE-B3FE-42F7-8D91-AA55385465B2}" dt="2024-01-13T06:56:21.385" v="457" actId="1076"/>
        <pc:sldMkLst>
          <pc:docMk/>
          <pc:sldMk cId="1486535379" sldId="260"/>
        </pc:sldMkLst>
        <pc:spChg chg="del">
          <ac:chgData name="witaya chaison" userId="aafc0013979b2c41" providerId="LiveId" clId="{51E1AACE-B3FE-42F7-8D91-AA55385465B2}" dt="2024-01-13T06:41:54.714" v="397" actId="478"/>
          <ac:spMkLst>
            <pc:docMk/>
            <pc:sldMk cId="1486535379" sldId="260"/>
            <ac:spMk id="2" creationId="{90DB7578-A4F7-F7AC-C371-BFCDB4D0521D}"/>
          </ac:spMkLst>
        </pc:spChg>
        <pc:spChg chg="del">
          <ac:chgData name="witaya chaison" userId="aafc0013979b2c41" providerId="LiveId" clId="{51E1AACE-B3FE-42F7-8D91-AA55385465B2}" dt="2024-01-13T06:41:52.987" v="396" actId="478"/>
          <ac:spMkLst>
            <pc:docMk/>
            <pc:sldMk cId="1486535379" sldId="260"/>
            <ac:spMk id="3" creationId="{742B2038-1923-2D3E-DD37-770A83E28735}"/>
          </ac:spMkLst>
        </pc:spChg>
        <pc:picChg chg="add mod">
          <ac:chgData name="witaya chaison" userId="aafc0013979b2c41" providerId="LiveId" clId="{51E1AACE-B3FE-42F7-8D91-AA55385465B2}" dt="2024-01-13T06:55:54.144" v="455" actId="1076"/>
          <ac:picMkLst>
            <pc:docMk/>
            <pc:sldMk cId="1486535379" sldId="260"/>
            <ac:picMk id="3" creationId="{947A38C8-AB33-3762-9C68-87F93FA09BFA}"/>
          </ac:picMkLst>
        </pc:picChg>
        <pc:picChg chg="add mod">
          <ac:chgData name="witaya chaison" userId="aafc0013979b2c41" providerId="LiveId" clId="{51E1AACE-B3FE-42F7-8D91-AA55385465B2}" dt="2024-01-13T06:56:21.385" v="457" actId="1076"/>
          <ac:picMkLst>
            <pc:docMk/>
            <pc:sldMk cId="1486535379" sldId="260"/>
            <ac:picMk id="5" creationId="{71E8C18B-FB7A-E7C3-CE23-BEC70E242D52}"/>
          </ac:picMkLst>
        </pc:picChg>
      </pc:sldChg>
      <pc:sldChg chg="addSp delSp modSp new mod">
        <pc:chgData name="witaya chaison" userId="aafc0013979b2c41" providerId="LiveId" clId="{51E1AACE-B3FE-42F7-8D91-AA55385465B2}" dt="2024-01-13T08:03:59.893" v="575" actId="20577"/>
        <pc:sldMkLst>
          <pc:docMk/>
          <pc:sldMk cId="2401643237" sldId="261"/>
        </pc:sldMkLst>
        <pc:spChg chg="add mod">
          <ac:chgData name="witaya chaison" userId="aafc0013979b2c41" providerId="LiveId" clId="{51E1AACE-B3FE-42F7-8D91-AA55385465B2}" dt="2024-01-13T08:03:59.893" v="575" actId="20577"/>
          <ac:spMkLst>
            <pc:docMk/>
            <pc:sldMk cId="2401643237" sldId="261"/>
            <ac:spMk id="2" creationId="{735589B2-FBEE-FEAB-473F-ABC55DE543F3}"/>
          </ac:spMkLst>
        </pc:spChg>
        <pc:spChg chg="del">
          <ac:chgData name="witaya chaison" userId="aafc0013979b2c41" providerId="LiveId" clId="{51E1AACE-B3FE-42F7-8D91-AA55385465B2}" dt="2024-01-13T06:41:58.148" v="399" actId="478"/>
          <ac:spMkLst>
            <pc:docMk/>
            <pc:sldMk cId="2401643237" sldId="261"/>
            <ac:spMk id="2" creationId="{A996E17C-038D-1DBC-50F2-BAE106A0332E}"/>
          </ac:spMkLst>
        </pc:spChg>
        <pc:spChg chg="del">
          <ac:chgData name="witaya chaison" userId="aafc0013979b2c41" providerId="LiveId" clId="{51E1AACE-B3FE-42F7-8D91-AA55385465B2}" dt="2024-01-13T06:41:57.473" v="398" actId="478"/>
          <ac:spMkLst>
            <pc:docMk/>
            <pc:sldMk cId="2401643237" sldId="261"/>
            <ac:spMk id="3" creationId="{5CCEC856-0E9B-41D2-6CC5-1DB4EFA17276}"/>
          </ac:spMkLst>
        </pc:spChg>
      </pc:sldChg>
      <pc:sldChg chg="addSp delSp modSp new mod">
        <pc:chgData name="witaya chaison" userId="aafc0013979b2c41" providerId="LiveId" clId="{51E1AACE-B3FE-42F7-8D91-AA55385465B2}" dt="2024-01-13T07:38:54.766" v="515" actId="20577"/>
        <pc:sldMkLst>
          <pc:docMk/>
          <pc:sldMk cId="2410297165" sldId="262"/>
        </pc:sldMkLst>
        <pc:spChg chg="del">
          <ac:chgData name="witaya chaison" userId="aafc0013979b2c41" providerId="LiveId" clId="{51E1AACE-B3FE-42F7-8D91-AA55385465B2}" dt="2024-01-13T06:42:05.242" v="401" actId="478"/>
          <ac:spMkLst>
            <pc:docMk/>
            <pc:sldMk cId="2410297165" sldId="262"/>
            <ac:spMk id="2" creationId="{01101D39-EEB2-1F43-2B21-04304B192082}"/>
          </ac:spMkLst>
        </pc:spChg>
        <pc:spChg chg="add mod">
          <ac:chgData name="witaya chaison" userId="aafc0013979b2c41" providerId="LiveId" clId="{51E1AACE-B3FE-42F7-8D91-AA55385465B2}" dt="2024-01-13T07:38:54.766" v="515" actId="20577"/>
          <ac:spMkLst>
            <pc:docMk/>
            <pc:sldMk cId="2410297165" sldId="262"/>
            <ac:spMk id="2" creationId="{DD7CFE07-4E68-CBF7-C10C-D045039F26AE}"/>
          </ac:spMkLst>
        </pc:spChg>
        <pc:spChg chg="del">
          <ac:chgData name="witaya chaison" userId="aafc0013979b2c41" providerId="LiveId" clId="{51E1AACE-B3FE-42F7-8D91-AA55385465B2}" dt="2024-01-13T06:42:03.656" v="400" actId="478"/>
          <ac:spMkLst>
            <pc:docMk/>
            <pc:sldMk cId="2410297165" sldId="262"/>
            <ac:spMk id="3" creationId="{93B66041-2D6C-2339-0813-188E1469B6AD}"/>
          </ac:spMkLst>
        </pc:spChg>
      </pc:sldChg>
      <pc:sldChg chg="delSp new mod">
        <pc:chgData name="witaya chaison" userId="aafc0013979b2c41" providerId="LiveId" clId="{51E1AACE-B3FE-42F7-8D91-AA55385465B2}" dt="2024-01-13T06:42:13.695" v="403" actId="478"/>
        <pc:sldMkLst>
          <pc:docMk/>
          <pc:sldMk cId="2653447416" sldId="263"/>
        </pc:sldMkLst>
        <pc:spChg chg="del">
          <ac:chgData name="witaya chaison" userId="aafc0013979b2c41" providerId="LiveId" clId="{51E1AACE-B3FE-42F7-8D91-AA55385465B2}" dt="2024-01-13T06:42:13.695" v="403" actId="478"/>
          <ac:spMkLst>
            <pc:docMk/>
            <pc:sldMk cId="2653447416" sldId="263"/>
            <ac:spMk id="2" creationId="{ACC76762-DB11-9149-4B7A-EE0659FD46C2}"/>
          </ac:spMkLst>
        </pc:spChg>
        <pc:spChg chg="del">
          <ac:chgData name="witaya chaison" userId="aafc0013979b2c41" providerId="LiveId" clId="{51E1AACE-B3FE-42F7-8D91-AA55385465B2}" dt="2024-01-13T06:42:12.136" v="402" actId="478"/>
          <ac:spMkLst>
            <pc:docMk/>
            <pc:sldMk cId="2653447416" sldId="263"/>
            <ac:spMk id="3" creationId="{2033D948-CBD3-39DA-F2ED-CDC0F467B053}"/>
          </ac:spMkLst>
        </pc:spChg>
      </pc:sldChg>
      <pc:sldChg chg="new">
        <pc:chgData name="witaya chaison" userId="aafc0013979b2c41" providerId="LiveId" clId="{51E1AACE-B3FE-42F7-8D91-AA55385465B2}" dt="2024-01-13T04:35:50.632" v="186" actId="680"/>
        <pc:sldMkLst>
          <pc:docMk/>
          <pc:sldMk cId="427999472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E095-CB0C-5946-BF26-0EE1E80E6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B2AFE-6E48-5594-CA43-4BE443BF0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17112-FEFC-C8E7-1757-FAD6272A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66A2B-B6FD-9A60-B80C-1B58EF14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3644-7CD6-74AD-193B-3D02AA2B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132E-13E3-F01C-A1B0-77BA2897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55A5B-DF4D-FC8E-2779-2C94BB69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4236-BE39-9563-6609-133664DC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EE1D-98C6-9D7E-9DBA-FCF31376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35BF-F3C7-A4D3-E661-A948FADE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0748F-D9F1-C931-05B3-527836CBF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42291-CF3E-5650-1AAA-EDFB3A0CC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18390-93EB-B234-1157-08AD713D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2773D-DDBC-668E-3CD9-6C377B31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19D9-1852-60C6-1E38-E93BF4AF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9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6E7D-6CB0-6644-8AB9-FEEBAFC0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DB23-4503-F66A-897F-61A12D36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6E16-8183-E95F-7D30-94EF0047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E5C4-FAD1-E0B9-8055-1219DCE7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DEFE-B972-03E2-1A8F-56071985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FD81-96C2-857C-5C4A-94C0543C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B83FF-A693-4195-7C90-1B4B91EC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4311-6BD0-79BC-8B9C-470AFAC2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0121-7F86-5F97-19B1-EB8A1E8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5D7DE-DB6D-DB27-E43E-55F3F32A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E51E-630A-5A50-240F-08503B19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C349-F7E5-8465-D898-9946CEE1A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45118-25D6-B98A-3CB6-BB4DA33D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E2A16-DB03-E91A-069B-CF254C69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5C0BF-7330-03E7-BCB8-71B6864D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8C4C-E6D6-4692-580C-657807F8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A206-DD0C-E06D-D8D0-348EB563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CEB68-D5F4-269C-64C9-6754F3D41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71A66-592B-7583-EB9E-47E7771D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B9B4A-D7B0-B3BD-EA7E-298E03E1C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90149-E5E3-40F5-2D25-20DF61593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6A91C-4E8E-BCE7-6ACB-A62F1149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8AE7A-474A-3E4E-5611-A054431C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9E58C-3196-24AD-4306-831839A6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B7C0-4188-2D5B-2953-8542443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510F6-C586-4EC6-5B2A-9DD1D1BE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9A955-5CA4-1ABD-7533-3D68DDA0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800F0-8F09-0607-9C41-AD258466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2AACB-1519-C335-64DA-83B64B80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9F779-257F-53DC-7FE6-78A5171E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C253-8651-1023-84DD-F39601DB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C652-8ABA-5E4C-91AD-564657F9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C76F-8723-CB04-F1B6-5A13FC68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2FAC-DFD9-F461-FFA8-AC299BF5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669FB-0439-91BF-BEF3-1A24CB72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097D0-54BD-AE9B-56BB-1EFE33A3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42EB3-6E13-FFF1-66F2-8F60B9B6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34D2-F22B-E022-5C4D-B45C0AC5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D00BE-A598-8FF0-FB9B-9B73D3D02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01A3A-0E4D-EAFD-64B2-C14C0A81E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DE09C-6448-2073-713B-1760133F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69995-25CD-E9D5-3BB8-B2F22068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AA100-F4DB-A306-3B02-CCE6FD5F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7BCD4-2997-E230-8F4F-3B7C2EF2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6AAC7-465D-8CD4-ED86-FB1DAAFA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4517-C42B-F1C5-0D65-2370AEC50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641E-D5CE-4B13-8E10-D4C1496D4EDE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35DA6-9827-C353-45A1-31BCDBD80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CAC0-628D-0663-F3E5-5B3930D06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98E59-8296-4E0E-A9C7-030610EC3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7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rRVWQCpZ_CI&amp;t=3208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etbootstrap.com/docs/5.3/examples/pric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F6C24C-476F-490E-0332-CADF9298296E}"/>
              </a:ext>
            </a:extLst>
          </p:cNvPr>
          <p:cNvSpPr txBox="1"/>
          <p:nvPr/>
        </p:nvSpPr>
        <p:spPr>
          <a:xfrm>
            <a:off x="256596" y="305994"/>
            <a:ext cx="11731187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Jan_13_2024</a:t>
            </a:r>
          </a:p>
          <a:p>
            <a:r>
              <a:rPr lang="en-US" dirty="0"/>
              <a:t>1.Pip install </a:t>
            </a:r>
            <a:r>
              <a:rPr lang="en-US" dirty="0" err="1"/>
              <a:t>virtualenv</a:t>
            </a:r>
            <a:endParaRPr lang="en-US" dirty="0"/>
          </a:p>
          <a:p>
            <a:r>
              <a:rPr lang="en-US" dirty="0"/>
              <a:t>2.C:\Users\Lenovo\OneDrive\GitHub 2024&gt;</a:t>
            </a:r>
            <a:r>
              <a:rPr lang="en-US" sz="2400" b="1" dirty="0"/>
              <a:t>python -m </a:t>
            </a:r>
            <a:r>
              <a:rPr lang="en-US" sz="2400" b="1" dirty="0" err="1"/>
              <a:t>virtualenv</a:t>
            </a:r>
            <a:r>
              <a:rPr lang="en-US" sz="2400" b="1" dirty="0"/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venv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/>
              <a:t> </a:t>
            </a:r>
            <a:r>
              <a:rPr lang="en-US" dirty="0"/>
              <a:t>or python –m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myname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sz="1100" dirty="0"/>
              <a:t>created virtual environment CPython3.10.1.final.0-64 in 12014ms</a:t>
            </a:r>
          </a:p>
          <a:p>
            <a:r>
              <a:rPr lang="en-US" sz="1100" dirty="0"/>
              <a:t> creator CPython3Windows(</a:t>
            </a:r>
            <a:r>
              <a:rPr lang="en-US" sz="1100" dirty="0" err="1"/>
              <a:t>dest</a:t>
            </a:r>
            <a:r>
              <a:rPr lang="en-US" sz="1100" dirty="0"/>
              <a:t>=C:\Users\Lenovo\OneDrive\GitHub 2024\</a:t>
            </a:r>
            <a:r>
              <a:rPr lang="en-US" sz="1100" dirty="0" err="1"/>
              <a:t>venv</a:t>
            </a:r>
            <a:r>
              <a:rPr lang="en-US" sz="1100" dirty="0"/>
              <a:t>, clear=False, </a:t>
            </a:r>
            <a:r>
              <a:rPr lang="en-US" sz="1100" dirty="0" err="1"/>
              <a:t>no_vcs_ignore</a:t>
            </a:r>
            <a:r>
              <a:rPr lang="en-US" sz="1100" dirty="0"/>
              <a:t>=False, global=False)</a:t>
            </a:r>
          </a:p>
          <a:p>
            <a:r>
              <a:rPr lang="en-US" sz="1100" dirty="0"/>
              <a:t>  seeder </a:t>
            </a:r>
            <a:r>
              <a:rPr lang="en-US" sz="1100" dirty="0" err="1"/>
              <a:t>FromAppData</a:t>
            </a:r>
            <a:r>
              <a:rPr lang="en-US" sz="1100" dirty="0"/>
              <a:t>(download=False, pip=bundle, </a:t>
            </a:r>
            <a:r>
              <a:rPr lang="en-US" sz="1100" dirty="0" err="1"/>
              <a:t>setuptools</a:t>
            </a:r>
            <a:r>
              <a:rPr lang="en-US" sz="1100" dirty="0"/>
              <a:t>=bundle, wheel=bundle, via=copy, </a:t>
            </a:r>
            <a:r>
              <a:rPr lang="en-US" sz="1100" dirty="0" err="1"/>
              <a:t>app_data_dir</a:t>
            </a:r>
            <a:r>
              <a:rPr lang="en-US" sz="1100" dirty="0"/>
              <a:t>=C:\Users\Lenovo\</a:t>
            </a:r>
            <a:r>
              <a:rPr lang="en-US" sz="1100" dirty="0" err="1"/>
              <a:t>AppData</a:t>
            </a:r>
            <a:r>
              <a:rPr lang="en-US" sz="1100" dirty="0"/>
              <a:t>\Local\</a:t>
            </a:r>
            <a:r>
              <a:rPr lang="en-US" sz="1100" dirty="0" err="1"/>
              <a:t>pypa</a:t>
            </a:r>
            <a:r>
              <a:rPr lang="en-US" sz="1100" dirty="0"/>
              <a:t>\</a:t>
            </a:r>
            <a:r>
              <a:rPr lang="en-US" sz="1100" dirty="0" err="1"/>
              <a:t>virtualenv</a:t>
            </a:r>
            <a:r>
              <a:rPr lang="en-US" sz="1100" dirty="0"/>
              <a:t>)</a:t>
            </a:r>
          </a:p>
          <a:p>
            <a:r>
              <a:rPr lang="en-US" sz="1100" dirty="0"/>
              <a:t>   added seed packages: pip==23.2.1, </a:t>
            </a:r>
            <a:r>
              <a:rPr lang="en-US" sz="1100" dirty="0" err="1"/>
              <a:t>setuptools</a:t>
            </a:r>
            <a:r>
              <a:rPr lang="en-US" sz="1100" dirty="0"/>
              <a:t>==68.1.2, wheel==0.41.2</a:t>
            </a:r>
          </a:p>
          <a:p>
            <a:r>
              <a:rPr lang="en-US" sz="1100" dirty="0"/>
              <a:t>  activators BashActivator,BatchActivator,FishActivator,NushellActivator,PowerShellActivator,PythonActivator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3.C:\Users\Lenovo\OneDrive\GitHub 2024</a:t>
            </a:r>
            <a:r>
              <a:rPr lang="en-US" dirty="0">
                <a:highlight>
                  <a:srgbClr val="FFFF00"/>
                </a:highlight>
              </a:rPr>
              <a:t>&gt;.\</a:t>
            </a:r>
            <a:r>
              <a:rPr lang="en-US" dirty="0" err="1">
                <a:highlight>
                  <a:srgbClr val="FFFF00"/>
                </a:highlight>
              </a:rPr>
              <a:t>venv</a:t>
            </a:r>
            <a:r>
              <a:rPr lang="en-US" dirty="0">
                <a:highlight>
                  <a:srgbClr val="FFFF00"/>
                </a:highlight>
              </a:rPr>
              <a:t>\scripts\activate    or .\name virtual environment \Scripts\activate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4.(</a:t>
            </a:r>
            <a:r>
              <a:rPr lang="en-US" dirty="0" err="1"/>
              <a:t>venv</a:t>
            </a:r>
            <a:r>
              <a:rPr lang="en-US" dirty="0"/>
              <a:t>) C:\Users\Lenovo\OneDrive\GitHub 2024&gt;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https://www.youtube.com/watch?v=rRVWQCpZ_CI&amp;t=3208s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87CF8A-6E50-1662-C523-27440E06A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57" y="4535424"/>
            <a:ext cx="877374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7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4F7C0-05DE-A3DC-26E5-D90FB73449AF}"/>
              </a:ext>
            </a:extLst>
          </p:cNvPr>
          <p:cNvSpPr txBox="1"/>
          <p:nvPr/>
        </p:nvSpPr>
        <p:spPr>
          <a:xfrm>
            <a:off x="402336" y="1088136"/>
            <a:ext cx="846097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cs typeface="+mj-cs"/>
              </a:rPr>
              <a:t>-</a:t>
            </a:r>
            <a:r>
              <a:rPr lang="th-TH" sz="2000" b="1" dirty="0">
                <a:solidFill>
                  <a:srgbClr val="FF0000"/>
                </a:solidFill>
                <a:cs typeface="+mj-cs"/>
              </a:rPr>
              <a:t>      มี </a:t>
            </a:r>
            <a:r>
              <a:rPr lang="en-US" sz="2000" b="1" dirty="0">
                <a:solidFill>
                  <a:srgbClr val="FF0000"/>
                </a:solidFill>
                <a:cs typeface="+mj-cs"/>
              </a:rPr>
              <a:t>static URL </a:t>
            </a:r>
            <a:r>
              <a:rPr lang="th-TH" sz="2000" b="1" dirty="0">
                <a:solidFill>
                  <a:srgbClr val="FF0000"/>
                </a:solidFill>
                <a:cs typeface="+mj-cs"/>
              </a:rPr>
              <a:t>ไหม</a:t>
            </a:r>
          </a:p>
          <a:p>
            <a:r>
              <a:rPr lang="en-US" sz="2000" b="1" dirty="0">
                <a:solidFill>
                  <a:srgbClr val="FF0000"/>
                </a:solidFill>
                <a:cs typeface="+mj-cs"/>
              </a:rPr>
              <a:t>-</a:t>
            </a:r>
            <a:r>
              <a:rPr lang="en-US" sz="2000" b="1" dirty="0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 '</a:t>
            </a:r>
            <a:r>
              <a:rPr lang="en-US" sz="2000" b="1" dirty="0" err="1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django.contrib.staticfiles</a:t>
            </a:r>
            <a:r>
              <a:rPr lang="en-US" sz="2000" b="1" dirty="0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’</a:t>
            </a:r>
            <a:r>
              <a:rPr lang="en-US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 </a:t>
            </a:r>
            <a:r>
              <a:rPr lang="th-TH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ไหม</a:t>
            </a:r>
          </a:p>
          <a:p>
            <a:r>
              <a:rPr lang="en-US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- use { % load static % }</a:t>
            </a:r>
          </a:p>
          <a:p>
            <a:r>
              <a:rPr lang="en-US" sz="2000" b="1" dirty="0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- </a:t>
            </a:r>
            <a:r>
              <a:rPr lang="th-TH" sz="2000" b="1" dirty="0">
                <a:solidFill>
                  <a:srgbClr val="FF0000"/>
                </a:solidFill>
                <a:effectLst/>
                <a:latin typeface="Fira Code Retina" panose="020F0502020204030204" pitchFamily="49" charset="0"/>
                <a:cs typeface="+mj-cs"/>
              </a:rPr>
              <a:t>สร้า</a:t>
            </a:r>
            <a:r>
              <a:rPr lang="th-TH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ง </a:t>
            </a:r>
            <a:r>
              <a:rPr lang="en-US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Folder static  </a:t>
            </a:r>
            <a:r>
              <a:rPr lang="th-TH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ใน </a:t>
            </a:r>
            <a:r>
              <a:rPr lang="en-US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app </a:t>
            </a:r>
            <a:r>
              <a:rPr lang="th-TH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หรือข้างนอก</a:t>
            </a:r>
            <a:r>
              <a:rPr lang="en-US" sz="2000" b="1" dirty="0">
                <a:solidFill>
                  <a:srgbClr val="FF0000"/>
                </a:solidFill>
                <a:latin typeface="Fira Code Retina" panose="020F0502020204030204" pitchFamily="49" charset="0"/>
                <a:cs typeface="+mj-cs"/>
              </a:rPr>
              <a:t>   static/image/logo.png</a:t>
            </a:r>
            <a:endParaRPr lang="th-TH" sz="2000" b="1" dirty="0">
              <a:solidFill>
                <a:srgbClr val="FF0000"/>
              </a:solidFill>
              <a:latin typeface="Fira Code Retina" panose="020F0502020204030204" pitchFamily="49" charset="0"/>
              <a:cs typeface="+mj-cs"/>
            </a:endParaRPr>
          </a:p>
          <a:p>
            <a:endParaRPr lang="en-US" sz="2000" b="1" dirty="0">
              <a:solidFill>
                <a:srgbClr val="FF0000"/>
              </a:solidFill>
              <a:effectLst/>
              <a:latin typeface="Fira Code Retina" panose="020F0502020204030204" pitchFamily="49" charset="0"/>
              <a:cs typeface="+mj-cs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0F65D-598E-58F1-5041-0A0E8A1A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0" y="2480780"/>
            <a:ext cx="4429743" cy="1457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D3A36-3935-10CB-8F30-EB2DD2C9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459" y="499389"/>
            <a:ext cx="3324051" cy="166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057E3-96C8-38D1-2C2D-E1D8234EF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3" y="4315842"/>
            <a:ext cx="5477256" cy="1975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85491-05B1-8FE4-1E1E-9CF7D65A6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403" y="2411796"/>
            <a:ext cx="3712685" cy="19758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01D95D-5E3C-B4C1-EFD9-449FE9920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680" y="4610461"/>
            <a:ext cx="3712685" cy="138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9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549E9-FCEA-F1B7-419D-649BEC07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80" y="3073913"/>
            <a:ext cx="9836529" cy="2695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8E01E-054F-DFD1-E4DD-3D17A9C4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80" y="196054"/>
            <a:ext cx="8392696" cy="32329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8BFB93-C1DB-0A02-FF48-169704E87744}"/>
              </a:ext>
            </a:extLst>
          </p:cNvPr>
          <p:cNvCxnSpPr>
            <a:cxnSpLocks/>
          </p:cNvCxnSpPr>
          <p:nvPr/>
        </p:nvCxnSpPr>
        <p:spPr>
          <a:xfrm>
            <a:off x="3489500" y="329184"/>
            <a:ext cx="2719276" cy="44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3AF2305-5545-BA9A-BD17-42DEB7BBB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56" y="1309464"/>
            <a:ext cx="4766345" cy="211953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D9A47B-4BDA-1C35-D678-8B3C5D4384A5}"/>
              </a:ext>
            </a:extLst>
          </p:cNvPr>
          <p:cNvCxnSpPr/>
          <p:nvPr/>
        </p:nvCxnSpPr>
        <p:spPr>
          <a:xfrm>
            <a:off x="1042416" y="1088136"/>
            <a:ext cx="6903720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385E47-C6D7-97CA-DF5E-EE72367F0623}"/>
              </a:ext>
            </a:extLst>
          </p:cNvPr>
          <p:cNvSpPr txBox="1"/>
          <p:nvPr/>
        </p:nvSpPr>
        <p:spPr>
          <a:xfrm>
            <a:off x="969264" y="6272784"/>
            <a:ext cx="166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Favicon , </a:t>
            </a:r>
            <a:r>
              <a:rPr lang="en-US" dirty="0" err="1"/>
              <a:t>ico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65344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06E7-4AB3-A835-7493-9A87EB6A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9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4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2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2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4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CFE07-4E68-CBF7-C10C-D045039F26AE}"/>
              </a:ext>
            </a:extLst>
          </p:cNvPr>
          <p:cNvSpPr txBox="1"/>
          <p:nvPr/>
        </p:nvSpPr>
        <p:spPr>
          <a:xfrm>
            <a:off x="402336" y="59436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การใช้งานรูปภาพ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B62282-1402-B26A-D558-F23B8541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71" y="557784"/>
            <a:ext cx="9376394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3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E730-CCBA-F168-A08D-AC8F8344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1636777"/>
            <a:ext cx="10515600" cy="1480376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Django-admin start project  </a:t>
            </a:r>
            <a:r>
              <a:rPr lang="en-US" sz="2800" dirty="0">
                <a:highlight>
                  <a:srgbClr val="FFFF00"/>
                </a:highlight>
              </a:rPr>
              <a:t>who-is Witaya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/>
              <a:t>Django-admin start app </a:t>
            </a:r>
            <a:r>
              <a:rPr lang="en-US" sz="2800" dirty="0">
                <a:highlight>
                  <a:srgbClr val="FFFF00"/>
                </a:highlight>
              </a:rPr>
              <a:t>Home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>
                <a:highlight>
                  <a:srgbClr val="FFFF00"/>
                </a:highlight>
              </a:rPr>
              <a:t>python manage.py migrate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>
                <a:highlight>
                  <a:srgbClr val="FFFF00"/>
                </a:highlight>
              </a:rPr>
              <a:t>python manage.py create super user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>
                <a:highlight>
                  <a:srgbClr val="FFFF00"/>
                </a:highlight>
              </a:rPr>
              <a:t>MTV</a:t>
            </a:r>
            <a:br>
              <a:rPr lang="en-US" sz="2800" dirty="0">
                <a:highlight>
                  <a:srgbClr val="FFFF00"/>
                </a:highlight>
              </a:rPr>
            </a:br>
            <a:br>
              <a:rPr lang="en-US" sz="2800" dirty="0">
                <a:highlight>
                  <a:srgbClr val="FFFF00"/>
                </a:highlight>
              </a:rPr>
            </a:br>
            <a:br>
              <a:rPr lang="en-US" sz="2800" dirty="0">
                <a:highlight>
                  <a:srgbClr val="FFFF00"/>
                </a:highlight>
              </a:rPr>
            </a:br>
            <a:br>
              <a:rPr lang="en-US" sz="2800" dirty="0">
                <a:highlight>
                  <a:srgbClr val="FFFF00"/>
                </a:highlight>
              </a:rPr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421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3679AB-A7EA-1EB3-B9FC-C89A4EB33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5" y="393494"/>
            <a:ext cx="6878010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35720-0D45-EA25-4646-E811EB10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-21281"/>
            <a:ext cx="11036808" cy="4349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A783D-FC38-5DE0-CC45-999DFF825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828" y="3535024"/>
            <a:ext cx="6512844" cy="304129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3C0003D-4BB2-C608-CB21-D3CFBA95DF8D}"/>
              </a:ext>
            </a:extLst>
          </p:cNvPr>
          <p:cNvSpPr/>
          <p:nvPr/>
        </p:nvSpPr>
        <p:spPr>
          <a:xfrm>
            <a:off x="9498384" y="4131942"/>
            <a:ext cx="1179576" cy="3931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7F1B11-A265-E11F-C632-5E9E8A2A3F44}"/>
              </a:ext>
            </a:extLst>
          </p:cNvPr>
          <p:cNvCxnSpPr>
            <a:cxnSpLocks/>
          </p:cNvCxnSpPr>
          <p:nvPr/>
        </p:nvCxnSpPr>
        <p:spPr>
          <a:xfrm flipH="1">
            <a:off x="8114250" y="4334256"/>
            <a:ext cx="1496094" cy="90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1B981-7D1E-9AAD-E1CD-C738401B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690" y="5615377"/>
            <a:ext cx="6096276" cy="16988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3CC0A0-5C67-765B-FDBE-8EAF9318F6CD}"/>
              </a:ext>
            </a:extLst>
          </p:cNvPr>
          <p:cNvSpPr txBox="1"/>
          <p:nvPr/>
        </p:nvSpPr>
        <p:spPr>
          <a:xfrm>
            <a:off x="8017130" y="3410282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E8E1C-A639-4D15-A863-681E692728FA}"/>
              </a:ext>
            </a:extLst>
          </p:cNvPr>
          <p:cNvSpPr txBox="1"/>
          <p:nvPr/>
        </p:nvSpPr>
        <p:spPr>
          <a:xfrm>
            <a:off x="1188720" y="377961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home</a:t>
            </a:r>
          </a:p>
        </p:txBody>
      </p:sp>
    </p:spTree>
    <p:extLst>
      <p:ext uri="{BB962C8B-B14F-4D97-AF65-F5344CB8AC3E}">
        <p14:creationId xmlns:p14="http://schemas.microsoft.com/office/powerpoint/2010/main" val="10887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5AE14A-F405-25EE-3725-EB25A77DFEA1}"/>
              </a:ext>
            </a:extLst>
          </p:cNvPr>
          <p:cNvSpPr txBox="1"/>
          <p:nvPr/>
        </p:nvSpPr>
        <p:spPr>
          <a:xfrm>
            <a:off x="265175" y="237744"/>
            <a:ext cx="10561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https://getbootstrap.com/docs/5.3/examples/pricing/</a:t>
            </a:r>
            <a:r>
              <a:rPr lang="en-US" dirty="0"/>
              <a:t>       </a:t>
            </a:r>
            <a:r>
              <a:rPr lang="th-TH" dirty="0"/>
              <a:t>ตัวอย่างหน้า </a:t>
            </a:r>
            <a:r>
              <a:rPr lang="en-US" dirty="0"/>
              <a:t>Web</a:t>
            </a:r>
          </a:p>
          <a:p>
            <a:endParaRPr lang="en-US" dirty="0"/>
          </a:p>
          <a:p>
            <a:r>
              <a:rPr lang="th-TH" dirty="0"/>
              <a:t>เอามาใส่หน้า </a:t>
            </a:r>
            <a:r>
              <a:rPr lang="en-US" dirty="0"/>
              <a:t>html   template/home  =</a:t>
            </a:r>
            <a:r>
              <a:rPr lang="en-US" dirty="0">
                <a:sym typeface="Wingdings" panose="05000000000000000000" pitchFamily="2" charset="2"/>
              </a:rPr>
              <a:t> Home.html</a:t>
            </a:r>
          </a:p>
          <a:p>
            <a:r>
              <a:rPr lang="th-TH" dirty="0">
                <a:sym typeface="Wingdings" panose="05000000000000000000" pitchFamily="2" charset="2"/>
              </a:rPr>
              <a:t>แก้ </a:t>
            </a:r>
            <a:r>
              <a:rPr lang="en-US" dirty="0">
                <a:sym typeface="Wingdings" panose="05000000000000000000" pitchFamily="2" charset="2"/>
              </a:rPr>
              <a:t>views </a:t>
            </a:r>
            <a:r>
              <a:rPr lang="th-TH" dirty="0">
                <a:sym typeface="Wingdings" panose="05000000000000000000" pitchFamily="2" charset="2"/>
              </a:rPr>
              <a:t> เป็น </a:t>
            </a:r>
            <a:r>
              <a:rPr lang="en-US" dirty="0">
                <a:sym typeface="Wingdings" panose="05000000000000000000" pitchFamily="2" charset="2"/>
              </a:rPr>
              <a:t> render  </a:t>
            </a:r>
          </a:p>
          <a:p>
            <a:r>
              <a:rPr lang="th-TH" dirty="0">
                <a:sym typeface="Wingdings" panose="05000000000000000000" pitchFamily="2" charset="2"/>
              </a:rPr>
              <a:t>แจ้ง </a:t>
            </a:r>
            <a:r>
              <a:rPr lang="en-US" dirty="0">
                <a:sym typeface="Wingdings" panose="05000000000000000000" pitchFamily="2" charset="2"/>
              </a:rPr>
              <a:t>project </a:t>
            </a:r>
            <a:r>
              <a:rPr lang="th-TH" dirty="0">
                <a:sym typeface="Wingdings" panose="05000000000000000000" pitchFamily="2" charset="2"/>
              </a:rPr>
              <a:t>ว่ามี </a:t>
            </a:r>
            <a:r>
              <a:rPr lang="en-US" dirty="0">
                <a:sym typeface="Wingdings" panose="05000000000000000000" pitchFamily="2" charset="2"/>
              </a:rPr>
              <a:t>template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93B4A-3783-2D75-6497-12C1EA6B3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93" y="2078668"/>
            <a:ext cx="5998168" cy="2005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123965-032B-43A9-8FCE-8A6A84F59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24" y="4415532"/>
            <a:ext cx="7049484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4B6E83-EEB9-458E-8821-8880710AA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120" y="2000051"/>
            <a:ext cx="3038899" cy="1428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12936-732E-6392-65A2-652D0EE26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6933" y="3894324"/>
            <a:ext cx="3823252" cy="24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9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BA06A-1817-CA62-C939-B2E3FE0A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4" y="132890"/>
            <a:ext cx="7452366" cy="329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A6ED4-FE75-D0A5-36AF-4C714A7F1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83" y="3032577"/>
            <a:ext cx="6754863" cy="21555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3FD6D4-7BE8-E30E-545A-C2424E45671F}"/>
              </a:ext>
            </a:extLst>
          </p:cNvPr>
          <p:cNvCxnSpPr/>
          <p:nvPr/>
        </p:nvCxnSpPr>
        <p:spPr>
          <a:xfrm>
            <a:off x="1499616" y="2029968"/>
            <a:ext cx="2788920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76742A-CE8C-D14D-734C-4398FF82B72E}"/>
              </a:ext>
            </a:extLst>
          </p:cNvPr>
          <p:cNvSpPr txBox="1"/>
          <p:nvPr/>
        </p:nvSpPr>
        <p:spPr>
          <a:xfrm>
            <a:off x="3493008" y="5907024"/>
            <a:ext cx="339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from 6 to 4 </a:t>
            </a:r>
            <a:r>
              <a:rPr lang="th-TH" dirty="0"/>
              <a:t>เป็น </a:t>
            </a:r>
            <a:r>
              <a:rPr lang="en-US" dirty="0"/>
              <a:t>3 </a:t>
            </a:r>
            <a:r>
              <a:rPr lang="th-TH" dirty="0"/>
              <a:t>ช่องอยู่ด้วยกัน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A38C8-AB33-3762-9C68-87F93FA0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31" y="352346"/>
            <a:ext cx="5010849" cy="1124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8C18B-FB7A-E7C3-CE23-BEC70E242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31" y="1476453"/>
            <a:ext cx="1069806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589B2-FBEE-FEAB-473F-ABC55DE543F3}"/>
              </a:ext>
            </a:extLst>
          </p:cNvPr>
          <p:cNvSpPr txBox="1"/>
          <p:nvPr/>
        </p:nvSpPr>
        <p:spPr>
          <a:xfrm>
            <a:off x="320040" y="393192"/>
            <a:ext cx="6011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การใช่งาน </a:t>
            </a:r>
            <a:r>
              <a:rPr lang="en-US" dirty="0" err="1"/>
              <a:t>Ngrok</a:t>
            </a:r>
            <a:r>
              <a:rPr lang="en-US" dirty="0"/>
              <a:t>  forwards with </a:t>
            </a:r>
            <a:r>
              <a:rPr lang="en-US" dirty="0" err="1"/>
              <a:t>Ngrok</a:t>
            </a:r>
            <a:r>
              <a:rPr lang="en-US" dirty="0"/>
              <a:t> use our computer is server</a:t>
            </a:r>
          </a:p>
          <a:p>
            <a:r>
              <a:rPr lang="en-US" dirty="0"/>
              <a:t>  </a:t>
            </a:r>
            <a:r>
              <a:rPr lang="en-US" dirty="0" err="1"/>
              <a:t>ngrok</a:t>
            </a:r>
            <a:r>
              <a:rPr lang="en-US" dirty="0"/>
              <a:t> http 8000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4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375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Fira Code Retina</vt:lpstr>
      <vt:lpstr>Wingdings</vt:lpstr>
      <vt:lpstr>Office Theme</vt:lpstr>
      <vt:lpstr>PowerPoint Presentation</vt:lpstr>
      <vt:lpstr>PowerPoint Presentation</vt:lpstr>
      <vt:lpstr>Django-admin start project  who-is Witaya Django-admin start app Home python manage.py migrate python manage.py create super user MTV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2024-01-12T17:27:30Z</dcterms:created>
  <dcterms:modified xsi:type="dcterms:W3CDTF">2024-06-05T16:37:12Z</dcterms:modified>
</cp:coreProperties>
</file>