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1AACE-B3FE-42F7-8D91-AA55385465B2}" v="3" dt="2024-01-13T04:43:18.087"/>
    <p1510:client id="{F358CAFC-881D-4067-A9EB-64A6D4B19767}" v="1" dt="2024-01-12T17:27:39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taya chaison" userId="aafc0013979b2c41" providerId="LiveId" clId="{F358CAFC-881D-4067-A9EB-64A6D4B19767}"/>
    <pc:docChg chg="custSel addSld modSld">
      <pc:chgData name="witaya chaison" userId="aafc0013979b2c41" providerId="LiveId" clId="{F358CAFC-881D-4067-A9EB-64A6D4B19767}" dt="2024-01-12T17:28:15.056" v="11" actId="1076"/>
      <pc:docMkLst>
        <pc:docMk/>
      </pc:docMkLst>
      <pc:sldChg chg="addSp delSp modSp new mod">
        <pc:chgData name="witaya chaison" userId="aafc0013979b2c41" providerId="LiveId" clId="{F358CAFC-881D-4067-A9EB-64A6D4B19767}" dt="2024-01-12T17:28:15.056" v="11" actId="1076"/>
        <pc:sldMkLst>
          <pc:docMk/>
          <pc:sldMk cId="2169243720" sldId="256"/>
        </pc:sldMkLst>
        <pc:spChg chg="del">
          <ac:chgData name="witaya chaison" userId="aafc0013979b2c41" providerId="LiveId" clId="{F358CAFC-881D-4067-A9EB-64A6D4B19767}" dt="2024-01-12T17:27:34.919" v="1" actId="478"/>
          <ac:spMkLst>
            <pc:docMk/>
            <pc:sldMk cId="2169243720" sldId="256"/>
            <ac:spMk id="2" creationId="{2113DA80-4DE1-3848-DACC-EA59B050B24C}"/>
          </ac:spMkLst>
        </pc:spChg>
        <pc:spChg chg="del">
          <ac:chgData name="witaya chaison" userId="aafc0013979b2c41" providerId="LiveId" clId="{F358CAFC-881D-4067-A9EB-64A6D4B19767}" dt="2024-01-12T17:27:36.979" v="2" actId="478"/>
          <ac:spMkLst>
            <pc:docMk/>
            <pc:sldMk cId="2169243720" sldId="256"/>
            <ac:spMk id="3" creationId="{5EBB3E9B-F23A-2CC5-8521-EB1B14E0453D}"/>
          </ac:spMkLst>
        </pc:spChg>
        <pc:spChg chg="add mod">
          <ac:chgData name="witaya chaison" userId="aafc0013979b2c41" providerId="LiveId" clId="{F358CAFC-881D-4067-A9EB-64A6D4B19767}" dt="2024-01-12T17:28:15.056" v="11" actId="1076"/>
          <ac:spMkLst>
            <pc:docMk/>
            <pc:sldMk cId="2169243720" sldId="256"/>
            <ac:spMk id="4" creationId="{5EF6C24C-476F-490E-0332-CADF9298296E}"/>
          </ac:spMkLst>
        </pc:spChg>
      </pc:sldChg>
    </pc:docChg>
  </pc:docChgLst>
  <pc:docChgLst>
    <pc:chgData name="witaya chaison" userId="aafc0013979b2c41" providerId="LiveId" clId="{51E1AACE-B3FE-42F7-8D91-AA55385465B2}"/>
    <pc:docChg chg="undo custSel addSld modSld">
      <pc:chgData name="witaya chaison" userId="aafc0013979b2c41" providerId="LiveId" clId="{51E1AACE-B3FE-42F7-8D91-AA55385465B2}" dt="2024-01-13T04:43:40.772" v="228" actId="20577"/>
      <pc:docMkLst>
        <pc:docMk/>
      </pc:docMkLst>
      <pc:sldChg chg="addSp delSp modSp mod">
        <pc:chgData name="witaya chaison" userId="aafc0013979b2c41" providerId="LiveId" clId="{51E1AACE-B3FE-42F7-8D91-AA55385465B2}" dt="2024-01-13T00:47:12.107" v="180" actId="20577"/>
        <pc:sldMkLst>
          <pc:docMk/>
          <pc:sldMk cId="2169243720" sldId="256"/>
        </pc:sldMkLst>
        <pc:spChg chg="mod">
          <ac:chgData name="witaya chaison" userId="aafc0013979b2c41" providerId="LiveId" clId="{51E1AACE-B3FE-42F7-8D91-AA55385465B2}" dt="2024-01-13T00:47:12.107" v="180" actId="20577"/>
          <ac:spMkLst>
            <pc:docMk/>
            <pc:sldMk cId="2169243720" sldId="256"/>
            <ac:spMk id="4" creationId="{5EF6C24C-476F-490E-0332-CADF9298296E}"/>
          </ac:spMkLst>
        </pc:spChg>
        <pc:picChg chg="add del">
          <ac:chgData name="witaya chaison" userId="aafc0013979b2c41" providerId="LiveId" clId="{51E1AACE-B3FE-42F7-8D91-AA55385465B2}" dt="2024-01-13T00:42:24.149" v="17" actId="22"/>
          <ac:picMkLst>
            <pc:docMk/>
            <pc:sldMk cId="2169243720" sldId="256"/>
            <ac:picMk id="3" creationId="{685670CE-ECD1-E5EF-D383-23AC9791A72F}"/>
          </ac:picMkLst>
        </pc:picChg>
      </pc:sldChg>
      <pc:sldChg chg="addSp delSp modSp new mod">
        <pc:chgData name="witaya chaison" userId="aafc0013979b2c41" providerId="LiveId" clId="{51E1AACE-B3FE-42F7-8D91-AA55385465B2}" dt="2024-01-13T00:45:46.722" v="80" actId="1076"/>
        <pc:sldMkLst>
          <pc:docMk/>
          <pc:sldMk cId="108872571" sldId="257"/>
        </pc:sldMkLst>
        <pc:spChg chg="del">
          <ac:chgData name="witaya chaison" userId="aafc0013979b2c41" providerId="LiveId" clId="{51E1AACE-B3FE-42F7-8D91-AA55385465B2}" dt="2024-01-13T00:42:33.685" v="20" actId="478"/>
          <ac:spMkLst>
            <pc:docMk/>
            <pc:sldMk cId="108872571" sldId="257"/>
            <ac:spMk id="2" creationId="{5C4E13FD-9E52-E8A2-C187-DE34DCD8A88A}"/>
          </ac:spMkLst>
        </pc:spChg>
        <pc:spChg chg="del">
          <ac:chgData name="witaya chaison" userId="aafc0013979b2c41" providerId="LiveId" clId="{51E1AACE-B3FE-42F7-8D91-AA55385465B2}" dt="2024-01-13T00:42:34.872" v="21" actId="478"/>
          <ac:spMkLst>
            <pc:docMk/>
            <pc:sldMk cId="108872571" sldId="257"/>
            <ac:spMk id="3" creationId="{7DC9E994-5DCA-1272-1260-5513D06088DF}"/>
          </ac:spMkLst>
        </pc:spChg>
        <pc:spChg chg="add mod">
          <ac:chgData name="witaya chaison" userId="aafc0013979b2c41" providerId="LiveId" clId="{51E1AACE-B3FE-42F7-8D91-AA55385465B2}" dt="2024-01-13T00:44:25.990" v="35" actId="207"/>
          <ac:spMkLst>
            <pc:docMk/>
            <pc:sldMk cId="108872571" sldId="257"/>
            <ac:spMk id="8" creationId="{E3C0003D-4BB2-C608-CB21-D3CFBA95DF8D}"/>
          </ac:spMkLst>
        </pc:spChg>
        <pc:spChg chg="add mod">
          <ac:chgData name="witaya chaison" userId="aafc0013979b2c41" providerId="LiveId" clId="{51E1AACE-B3FE-42F7-8D91-AA55385465B2}" dt="2024-01-13T00:45:33.956" v="76" actId="1076"/>
          <ac:spMkLst>
            <pc:docMk/>
            <pc:sldMk cId="108872571" sldId="257"/>
            <ac:spMk id="11" creationId="{41F2E458-D816-7247-B05B-09F38EA01439}"/>
          </ac:spMkLst>
        </pc:spChg>
        <pc:picChg chg="add mod">
          <ac:chgData name="witaya chaison" userId="aafc0013979b2c41" providerId="LiveId" clId="{51E1AACE-B3FE-42F7-8D91-AA55385465B2}" dt="2024-01-13T00:42:41.925" v="26" actId="1076"/>
          <ac:picMkLst>
            <pc:docMk/>
            <pc:sldMk cId="108872571" sldId="257"/>
            <ac:picMk id="5" creationId="{05735720-0D45-EA25-4646-E811EB103866}"/>
          </ac:picMkLst>
        </pc:picChg>
        <pc:picChg chg="add mod">
          <ac:chgData name="witaya chaison" userId="aafc0013979b2c41" providerId="LiveId" clId="{51E1AACE-B3FE-42F7-8D91-AA55385465B2}" dt="2024-01-13T00:44:01.909" v="33" actId="14100"/>
          <ac:picMkLst>
            <pc:docMk/>
            <pc:sldMk cId="108872571" sldId="257"/>
            <ac:picMk id="7" creationId="{4D5A783D-FC38-5DE0-CC45-999DFF825FA5}"/>
          </ac:picMkLst>
        </pc:picChg>
        <pc:picChg chg="add mod">
          <ac:chgData name="witaya chaison" userId="aafc0013979b2c41" providerId="LiveId" clId="{51E1AACE-B3FE-42F7-8D91-AA55385465B2}" dt="2024-01-13T00:45:46.722" v="80" actId="1076"/>
          <ac:picMkLst>
            <pc:docMk/>
            <pc:sldMk cId="108872571" sldId="257"/>
            <ac:picMk id="13" creationId="{5FF1B981-7D1E-9AAD-E1CD-C738401BF337}"/>
          </ac:picMkLst>
        </pc:picChg>
        <pc:cxnChg chg="add">
          <ac:chgData name="witaya chaison" userId="aafc0013979b2c41" providerId="LiveId" clId="{51E1AACE-B3FE-42F7-8D91-AA55385465B2}" dt="2024-01-13T00:44:32.161" v="36" actId="11529"/>
          <ac:cxnSpMkLst>
            <pc:docMk/>
            <pc:sldMk cId="108872571" sldId="257"/>
            <ac:cxnSpMk id="10" creationId="{C67F1B11-A265-E11F-C632-5E9E8A2A3F44}"/>
          </ac:cxnSpMkLst>
        </pc:cxnChg>
      </pc:sldChg>
      <pc:sldChg chg="addSp delSp modSp new mod">
        <pc:chgData name="witaya chaison" userId="aafc0013979b2c41" providerId="LiveId" clId="{51E1AACE-B3FE-42F7-8D91-AA55385465B2}" dt="2024-01-13T04:43:40.772" v="228" actId="20577"/>
        <pc:sldMkLst>
          <pc:docMk/>
          <pc:sldMk cId="2975294771" sldId="258"/>
        </pc:sldMkLst>
        <pc:spChg chg="del">
          <ac:chgData name="witaya chaison" userId="aafc0013979b2c41" providerId="LiveId" clId="{51E1AACE-B3FE-42F7-8D91-AA55385465B2}" dt="2024-01-13T04:43:11.001" v="187" actId="478"/>
          <ac:spMkLst>
            <pc:docMk/>
            <pc:sldMk cId="2975294771" sldId="258"/>
            <ac:spMk id="2" creationId="{E7F7CD52-33DD-365F-4A78-8A699C12DF9C}"/>
          </ac:spMkLst>
        </pc:spChg>
        <pc:spChg chg="del">
          <ac:chgData name="witaya chaison" userId="aafc0013979b2c41" providerId="LiveId" clId="{51E1AACE-B3FE-42F7-8D91-AA55385465B2}" dt="2024-01-13T04:43:12.576" v="188" actId="478"/>
          <ac:spMkLst>
            <pc:docMk/>
            <pc:sldMk cId="2975294771" sldId="258"/>
            <ac:spMk id="3" creationId="{047AA2A2-48BE-C406-5D71-9F88054F80F7}"/>
          </ac:spMkLst>
        </pc:spChg>
        <pc:spChg chg="add mod">
          <ac:chgData name="witaya chaison" userId="aafc0013979b2c41" providerId="LiveId" clId="{51E1AACE-B3FE-42F7-8D91-AA55385465B2}" dt="2024-01-13T04:43:40.772" v="228" actId="20577"/>
          <ac:spMkLst>
            <pc:docMk/>
            <pc:sldMk cId="2975294771" sldId="258"/>
            <ac:spMk id="4" creationId="{135AE14A-F405-25EE-3725-EB25A77DFEA1}"/>
          </ac:spMkLst>
        </pc:spChg>
      </pc:sldChg>
      <pc:sldChg chg="new">
        <pc:chgData name="witaya chaison" userId="aafc0013979b2c41" providerId="LiveId" clId="{51E1AACE-B3FE-42F7-8D91-AA55385465B2}" dt="2024-01-13T04:35:42.206" v="181" actId="680"/>
        <pc:sldMkLst>
          <pc:docMk/>
          <pc:sldMk cId="176034305" sldId="259"/>
        </pc:sldMkLst>
      </pc:sldChg>
      <pc:sldChg chg="new">
        <pc:chgData name="witaya chaison" userId="aafc0013979b2c41" providerId="LiveId" clId="{51E1AACE-B3FE-42F7-8D91-AA55385465B2}" dt="2024-01-13T04:35:43.947" v="182" actId="680"/>
        <pc:sldMkLst>
          <pc:docMk/>
          <pc:sldMk cId="1486535379" sldId="260"/>
        </pc:sldMkLst>
      </pc:sldChg>
      <pc:sldChg chg="new">
        <pc:chgData name="witaya chaison" userId="aafc0013979b2c41" providerId="LiveId" clId="{51E1AACE-B3FE-42F7-8D91-AA55385465B2}" dt="2024-01-13T04:35:46.624" v="183" actId="680"/>
        <pc:sldMkLst>
          <pc:docMk/>
          <pc:sldMk cId="2401643237" sldId="261"/>
        </pc:sldMkLst>
      </pc:sldChg>
      <pc:sldChg chg="new">
        <pc:chgData name="witaya chaison" userId="aafc0013979b2c41" providerId="LiveId" clId="{51E1AACE-B3FE-42F7-8D91-AA55385465B2}" dt="2024-01-13T04:35:47.984" v="184" actId="680"/>
        <pc:sldMkLst>
          <pc:docMk/>
          <pc:sldMk cId="2410297165" sldId="262"/>
        </pc:sldMkLst>
      </pc:sldChg>
      <pc:sldChg chg="new">
        <pc:chgData name="witaya chaison" userId="aafc0013979b2c41" providerId="LiveId" clId="{51E1AACE-B3FE-42F7-8D91-AA55385465B2}" dt="2024-01-13T04:35:49.291" v="185" actId="680"/>
        <pc:sldMkLst>
          <pc:docMk/>
          <pc:sldMk cId="2653447416" sldId="263"/>
        </pc:sldMkLst>
      </pc:sldChg>
      <pc:sldChg chg="new">
        <pc:chgData name="witaya chaison" userId="aafc0013979b2c41" providerId="LiveId" clId="{51E1AACE-B3FE-42F7-8D91-AA55385465B2}" dt="2024-01-13T04:35:50.632" v="186" actId="680"/>
        <pc:sldMkLst>
          <pc:docMk/>
          <pc:sldMk cId="427999472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E095-CB0C-5946-BF26-0EE1E80E6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B2AFE-6E48-5594-CA43-4BE443BF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17112-FEFC-C8E7-1757-FAD6272A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6A2B-B6FD-9A60-B80C-1B58EF14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3644-7CD6-74AD-193B-3D02AA2B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132E-13E3-F01C-A1B0-77BA2897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55A5B-DF4D-FC8E-2779-2C94BB69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4236-BE39-9563-6609-133664DC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EE1D-98C6-9D7E-9DBA-FCF31376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535BF-F3C7-A4D3-E661-A948FADE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0748F-D9F1-C931-05B3-527836CBF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42291-CF3E-5650-1AAA-EDFB3A0CC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18390-93EB-B234-1157-08AD713D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2773D-DDBC-668E-3CD9-6C377B31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19D9-1852-60C6-1E38-E93BF4AF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9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6E7D-6CB0-6644-8AB9-FEEBAFC0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DB23-4503-F66A-897F-61A12D36C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6E16-8183-E95F-7D30-94EF0047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CE5C4-FAD1-E0B9-8055-1219DCE7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DEFE-B972-03E2-1A8F-56071985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9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FD81-96C2-857C-5C4A-94C0543C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B83FF-A693-4195-7C90-1B4B91EC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4311-6BD0-79BC-8B9C-470AFAC2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0121-7F86-5F97-19B1-EB8A1E8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5D7DE-DB6D-DB27-E43E-55F3F32A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E51E-630A-5A50-240F-08503B19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C349-F7E5-8465-D898-9946CEE1A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45118-25D6-B98A-3CB6-BB4DA33DD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E2A16-DB03-E91A-069B-CF254C69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5C0BF-7330-03E7-BCB8-71B6864D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8C4C-E6D6-4692-580C-657807F8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2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A206-DD0C-E06D-D8D0-348EB563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CEB68-D5F4-269C-64C9-6754F3D41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71A66-592B-7583-EB9E-47E7771D4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B9B4A-D7B0-B3BD-EA7E-298E03E1C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90149-E5E3-40F5-2D25-20DF61593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6A91C-4E8E-BCE7-6ACB-A62F1149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8AE7A-474A-3E4E-5611-A054431C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9E58C-3196-24AD-4306-831839A6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B7C0-4188-2D5B-2953-85424433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510F6-C586-4EC6-5B2A-9DD1D1BE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9A955-5CA4-1ABD-7533-3D68DDA0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800F0-8F09-0607-9C41-AD258466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3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2AACB-1519-C335-64DA-83B64B80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9F779-257F-53DC-7FE6-78A5171E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0C253-8651-1023-84DD-F39601DB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2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652-8ABA-5E4C-91AD-564657F9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C76F-8723-CB04-F1B6-5A13FC68F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72FAC-DFD9-F461-FFA8-AC299BF5D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669FB-0439-91BF-BEF3-1A24CB72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097D0-54BD-AE9B-56BB-1EFE33A3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42EB3-6E13-FFF1-66F2-8F60B9B6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2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34D2-F22B-E022-5C4D-B45C0AC5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D00BE-A598-8FF0-FB9B-9B73D3D02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01A3A-0E4D-EAFD-64B2-C14C0A81E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DE09C-6448-2073-713B-1760133F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69995-25CD-E9D5-3BB8-B2F22068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AA100-F4DB-A306-3B02-CCE6FD5F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6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7BCD4-2997-E230-8F4F-3B7C2EF2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6AAC7-465D-8CD4-ED86-FB1DAAFA5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4517-C42B-F1C5-0D65-2370AEC50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9641E-D5CE-4B13-8E10-D4C1496D4ED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35DA6-9827-C353-45A1-31BCDBD80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CAC0-628D-0663-F3E5-5B3930D06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7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3/examples/pric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F6C24C-476F-490E-0332-CADF9298296E}"/>
              </a:ext>
            </a:extLst>
          </p:cNvPr>
          <p:cNvSpPr txBox="1"/>
          <p:nvPr/>
        </p:nvSpPr>
        <p:spPr>
          <a:xfrm>
            <a:off x="256597" y="305994"/>
            <a:ext cx="109696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Jan_13_2024</a:t>
            </a:r>
          </a:p>
          <a:p>
            <a:r>
              <a:rPr lang="en-US" dirty="0"/>
              <a:t>C:\Users\Lenovo\OneDrive\GitHub 2024&gt;python -m </a:t>
            </a:r>
            <a:r>
              <a:rPr lang="en-US" dirty="0" err="1"/>
              <a:t>virtualenv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venv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 or python –m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myname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created virtual environment CPython3.10.1.final.0-64 in 12014ms</a:t>
            </a:r>
          </a:p>
          <a:p>
            <a:r>
              <a:rPr lang="en-US" dirty="0"/>
              <a:t>  creator CPython3Windows(</a:t>
            </a:r>
            <a:r>
              <a:rPr lang="en-US" dirty="0" err="1"/>
              <a:t>dest</a:t>
            </a:r>
            <a:r>
              <a:rPr lang="en-US" dirty="0"/>
              <a:t>=C:\Users\Lenovo\OneDrive\GitHub 2024\</a:t>
            </a:r>
            <a:r>
              <a:rPr lang="en-US" dirty="0" err="1"/>
              <a:t>venv</a:t>
            </a:r>
            <a:r>
              <a:rPr lang="en-US" dirty="0"/>
              <a:t>, clear=False, </a:t>
            </a:r>
            <a:r>
              <a:rPr lang="en-US" dirty="0" err="1"/>
              <a:t>no_vcs_ignore</a:t>
            </a:r>
            <a:r>
              <a:rPr lang="en-US" dirty="0"/>
              <a:t>=False, global=False)</a:t>
            </a:r>
          </a:p>
          <a:p>
            <a:r>
              <a:rPr lang="en-US" dirty="0"/>
              <a:t>  seeder </a:t>
            </a:r>
            <a:r>
              <a:rPr lang="en-US" dirty="0" err="1"/>
              <a:t>FromAppData</a:t>
            </a:r>
            <a:r>
              <a:rPr lang="en-US" dirty="0"/>
              <a:t>(download=False, pip=bundle, </a:t>
            </a:r>
            <a:r>
              <a:rPr lang="en-US" dirty="0" err="1"/>
              <a:t>setuptools</a:t>
            </a:r>
            <a:r>
              <a:rPr lang="en-US" dirty="0"/>
              <a:t>=bundle, wheel=bundle, via=copy, </a:t>
            </a:r>
            <a:r>
              <a:rPr lang="en-US" dirty="0" err="1"/>
              <a:t>app_data_dir</a:t>
            </a:r>
            <a:r>
              <a:rPr lang="en-US" dirty="0"/>
              <a:t>=C:\Users\Lenovo\</a:t>
            </a:r>
            <a:r>
              <a:rPr lang="en-US" dirty="0" err="1"/>
              <a:t>AppData</a:t>
            </a:r>
            <a:r>
              <a:rPr lang="en-US" dirty="0"/>
              <a:t>\Local\</a:t>
            </a:r>
            <a:r>
              <a:rPr lang="en-US" dirty="0" err="1"/>
              <a:t>pypa</a:t>
            </a:r>
            <a:r>
              <a:rPr lang="en-US" dirty="0"/>
              <a:t>\</a:t>
            </a:r>
            <a:r>
              <a:rPr lang="en-US" dirty="0" err="1"/>
              <a:t>virtualenv</a:t>
            </a:r>
            <a:r>
              <a:rPr lang="en-US" dirty="0"/>
              <a:t>)</a:t>
            </a:r>
          </a:p>
          <a:p>
            <a:r>
              <a:rPr lang="en-US" dirty="0"/>
              <a:t>    added seed packages: pip==23.2.1, </a:t>
            </a:r>
            <a:r>
              <a:rPr lang="en-US" dirty="0" err="1"/>
              <a:t>setuptools</a:t>
            </a:r>
            <a:r>
              <a:rPr lang="en-US" dirty="0"/>
              <a:t>==68.1.2, wheel==0.41.2</a:t>
            </a:r>
          </a:p>
          <a:p>
            <a:r>
              <a:rPr lang="en-US" dirty="0"/>
              <a:t>  activators BashActivator,BatchActivator,FishActivator,NushellActivator,PowerShellActivator,PythonActivator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C:\Users\Lenovo\OneDrive\GitHub 2024</a:t>
            </a:r>
            <a:r>
              <a:rPr lang="en-US" dirty="0">
                <a:highlight>
                  <a:srgbClr val="FFFF00"/>
                </a:highlight>
              </a:rPr>
              <a:t>&gt;.\</a:t>
            </a:r>
            <a:r>
              <a:rPr lang="en-US" dirty="0" err="1">
                <a:highlight>
                  <a:srgbClr val="FFFF00"/>
                </a:highlight>
              </a:rPr>
              <a:t>venv</a:t>
            </a:r>
            <a:r>
              <a:rPr lang="en-US" dirty="0">
                <a:highlight>
                  <a:srgbClr val="FFFF00"/>
                </a:highlight>
              </a:rPr>
              <a:t>\scripts\activate    or .\</a:t>
            </a:r>
            <a:r>
              <a:rPr lang="en-US" dirty="0" err="1">
                <a:highlight>
                  <a:srgbClr val="FFFF00"/>
                </a:highlight>
              </a:rPr>
              <a:t>namevirtual</a:t>
            </a:r>
            <a:r>
              <a:rPr lang="en-US" dirty="0">
                <a:highlight>
                  <a:srgbClr val="FFFF00"/>
                </a:highlight>
              </a:rPr>
              <a:t> environment \Scripts\activate</a:t>
            </a:r>
          </a:p>
          <a:p>
            <a:r>
              <a:rPr lang="en-US" dirty="0"/>
              <a:t>(</a:t>
            </a:r>
            <a:r>
              <a:rPr lang="en-US" dirty="0" err="1"/>
              <a:t>venv</a:t>
            </a:r>
            <a:r>
              <a:rPr lang="en-US" dirty="0"/>
              <a:t>) C:\Users\Lenovo\OneDrive\GitHub 2024&gt;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4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735720-0D45-EA25-4646-E811EB10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303114"/>
            <a:ext cx="11036808" cy="4349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A783D-FC38-5DE0-CC45-999DFF825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724" y="3350358"/>
            <a:ext cx="6512844" cy="304129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3C0003D-4BB2-C608-CB21-D3CFBA95DF8D}"/>
              </a:ext>
            </a:extLst>
          </p:cNvPr>
          <p:cNvSpPr/>
          <p:nvPr/>
        </p:nvSpPr>
        <p:spPr>
          <a:xfrm>
            <a:off x="9509760" y="3941064"/>
            <a:ext cx="1179576" cy="3931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7F1B11-A265-E11F-C632-5E9E8A2A3F44}"/>
              </a:ext>
            </a:extLst>
          </p:cNvPr>
          <p:cNvCxnSpPr/>
          <p:nvPr/>
        </p:nvCxnSpPr>
        <p:spPr>
          <a:xfrm flipH="1">
            <a:off x="8046720" y="4334256"/>
            <a:ext cx="1563624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F2E458-D816-7247-B05B-09F38EA01439}"/>
              </a:ext>
            </a:extLst>
          </p:cNvPr>
          <p:cNvSpPr txBox="1"/>
          <p:nvPr/>
        </p:nvSpPr>
        <p:spPr>
          <a:xfrm>
            <a:off x="1086292" y="6206989"/>
            <a:ext cx="299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page for sent request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F1B981-7D1E-9AAD-E1CD-C738401B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210" y="5580532"/>
            <a:ext cx="2810267" cy="10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5AE14A-F405-25EE-3725-EB25A77DFEA1}"/>
              </a:ext>
            </a:extLst>
          </p:cNvPr>
          <p:cNvSpPr txBox="1"/>
          <p:nvPr/>
        </p:nvSpPr>
        <p:spPr>
          <a:xfrm>
            <a:off x="758952" y="521208"/>
            <a:ext cx="6907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https://getbootstrap.com/docs/5.3/examples/pricing/</a:t>
            </a:r>
            <a:r>
              <a:rPr lang="en-US" dirty="0"/>
              <a:t>       </a:t>
            </a:r>
            <a:r>
              <a:rPr lang="th-TH" dirty="0"/>
              <a:t>ตัวอย่างหน้า </a:t>
            </a:r>
            <a:r>
              <a:rPr lang="en-US" dirty="0"/>
              <a:t>Web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9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4F64-940F-3141-AE31-7C71FDE8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B2E1E-D634-AC3F-FA85-478526D82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7578-A4F7-F7AC-C371-BFCDB4D0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2038-1923-2D3E-DD37-770A83E28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3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E17C-038D-1DBC-50F2-BAE106A0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C856-0E9B-41D2-6CC5-1DB4EFA17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4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1D39-EEB2-1F43-2B21-04304B19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6041-2D6C-2339-0813-188E1469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9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6762-DB11-9149-4B7A-EE0659FD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D948-CBD3-39DA-F2ED-CDC0F467B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4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06E7-4AB3-A835-7493-9A87EB6A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EC114-EB76-1E4D-2819-4663F0F2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9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204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1</cp:revision>
  <dcterms:created xsi:type="dcterms:W3CDTF">2024-01-12T17:27:30Z</dcterms:created>
  <dcterms:modified xsi:type="dcterms:W3CDTF">2024-01-13T04:43:49Z</dcterms:modified>
</cp:coreProperties>
</file>