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1AACE-B3FE-42F7-8D91-AA55385465B2}" v="4" dt="2024-01-13T06:53:08.091"/>
    <p1510:client id="{F358CAFC-881D-4067-A9EB-64A6D4B19767}" v="1" dt="2024-01-12T17:27:39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F358CAFC-881D-4067-A9EB-64A6D4B19767}"/>
    <pc:docChg chg="custSel addSld modSld">
      <pc:chgData name="witaya chaison" userId="aafc0013979b2c41" providerId="LiveId" clId="{F358CAFC-881D-4067-A9EB-64A6D4B19767}" dt="2024-01-12T17:28:15.056" v="11" actId="1076"/>
      <pc:docMkLst>
        <pc:docMk/>
      </pc:docMkLst>
      <pc:sldChg chg="addSp delSp modSp new mod">
        <pc:chgData name="witaya chaison" userId="aafc0013979b2c41" providerId="LiveId" clId="{F358CAFC-881D-4067-A9EB-64A6D4B19767}" dt="2024-01-12T17:28:15.056" v="11" actId="1076"/>
        <pc:sldMkLst>
          <pc:docMk/>
          <pc:sldMk cId="2169243720" sldId="256"/>
        </pc:sldMkLst>
        <pc:spChg chg="del">
          <ac:chgData name="witaya chaison" userId="aafc0013979b2c41" providerId="LiveId" clId="{F358CAFC-881D-4067-A9EB-64A6D4B19767}" dt="2024-01-12T17:27:34.919" v="1" actId="478"/>
          <ac:spMkLst>
            <pc:docMk/>
            <pc:sldMk cId="2169243720" sldId="256"/>
            <ac:spMk id="2" creationId="{2113DA80-4DE1-3848-DACC-EA59B050B24C}"/>
          </ac:spMkLst>
        </pc:spChg>
        <pc:spChg chg="del">
          <ac:chgData name="witaya chaison" userId="aafc0013979b2c41" providerId="LiveId" clId="{F358CAFC-881D-4067-A9EB-64A6D4B19767}" dt="2024-01-12T17:27:36.979" v="2" actId="478"/>
          <ac:spMkLst>
            <pc:docMk/>
            <pc:sldMk cId="2169243720" sldId="256"/>
            <ac:spMk id="3" creationId="{5EBB3E9B-F23A-2CC5-8521-EB1B14E0453D}"/>
          </ac:spMkLst>
        </pc:spChg>
        <pc:spChg chg="add mod">
          <ac:chgData name="witaya chaison" userId="aafc0013979b2c41" providerId="LiveId" clId="{F358CAFC-881D-4067-A9EB-64A6D4B19767}" dt="2024-01-12T17:28:15.056" v="11" actId="1076"/>
          <ac:spMkLst>
            <pc:docMk/>
            <pc:sldMk cId="2169243720" sldId="256"/>
            <ac:spMk id="4" creationId="{5EF6C24C-476F-490E-0332-CADF9298296E}"/>
          </ac:spMkLst>
        </pc:spChg>
      </pc:sldChg>
    </pc:docChg>
  </pc:docChgLst>
  <pc:docChgLst>
    <pc:chgData name="witaya chaison" userId="aafc0013979b2c41" providerId="LiveId" clId="{51E1AACE-B3FE-42F7-8D91-AA55385465B2}"/>
    <pc:docChg chg="undo custSel addSld modSld">
      <pc:chgData name="witaya chaison" userId="aafc0013979b2c41" providerId="LiveId" clId="{51E1AACE-B3FE-42F7-8D91-AA55385465B2}" dt="2024-01-13T06:53:34.192" v="453" actId="20577"/>
      <pc:docMkLst>
        <pc:docMk/>
      </pc:docMkLst>
      <pc:sldChg chg="addSp delSp modSp mod">
        <pc:chgData name="witaya chaison" userId="aafc0013979b2c41" providerId="LiveId" clId="{51E1AACE-B3FE-42F7-8D91-AA55385465B2}" dt="2024-01-13T00:47:12.107" v="180" actId="20577"/>
        <pc:sldMkLst>
          <pc:docMk/>
          <pc:sldMk cId="2169243720" sldId="256"/>
        </pc:sldMkLst>
        <pc:spChg chg="mod">
          <ac:chgData name="witaya chaison" userId="aafc0013979b2c41" providerId="LiveId" clId="{51E1AACE-B3FE-42F7-8D91-AA55385465B2}" dt="2024-01-13T00:47:12.107" v="180" actId="20577"/>
          <ac:spMkLst>
            <pc:docMk/>
            <pc:sldMk cId="2169243720" sldId="256"/>
            <ac:spMk id="4" creationId="{5EF6C24C-476F-490E-0332-CADF9298296E}"/>
          </ac:spMkLst>
        </pc:spChg>
        <pc:picChg chg="add del">
          <ac:chgData name="witaya chaison" userId="aafc0013979b2c41" providerId="LiveId" clId="{51E1AACE-B3FE-42F7-8D91-AA55385465B2}" dt="2024-01-13T00:42:24.149" v="17" actId="22"/>
          <ac:picMkLst>
            <pc:docMk/>
            <pc:sldMk cId="2169243720" sldId="256"/>
            <ac:picMk id="3" creationId="{685670CE-ECD1-E5EF-D383-23AC9791A72F}"/>
          </ac:picMkLst>
        </pc:picChg>
      </pc:sldChg>
      <pc:sldChg chg="addSp delSp modSp new mod">
        <pc:chgData name="witaya chaison" userId="aafc0013979b2c41" providerId="LiveId" clId="{51E1AACE-B3FE-42F7-8D91-AA55385465B2}" dt="2024-01-13T00:45:46.722" v="80" actId="1076"/>
        <pc:sldMkLst>
          <pc:docMk/>
          <pc:sldMk cId="108872571" sldId="257"/>
        </pc:sldMkLst>
        <pc:spChg chg="del">
          <ac:chgData name="witaya chaison" userId="aafc0013979b2c41" providerId="LiveId" clId="{51E1AACE-B3FE-42F7-8D91-AA55385465B2}" dt="2024-01-13T00:42:33.685" v="20" actId="478"/>
          <ac:spMkLst>
            <pc:docMk/>
            <pc:sldMk cId="108872571" sldId="257"/>
            <ac:spMk id="2" creationId="{5C4E13FD-9E52-E8A2-C187-DE34DCD8A88A}"/>
          </ac:spMkLst>
        </pc:spChg>
        <pc:spChg chg="del">
          <ac:chgData name="witaya chaison" userId="aafc0013979b2c41" providerId="LiveId" clId="{51E1AACE-B3FE-42F7-8D91-AA55385465B2}" dt="2024-01-13T00:42:34.872" v="21" actId="478"/>
          <ac:spMkLst>
            <pc:docMk/>
            <pc:sldMk cId="108872571" sldId="257"/>
            <ac:spMk id="3" creationId="{7DC9E994-5DCA-1272-1260-5513D06088DF}"/>
          </ac:spMkLst>
        </pc:spChg>
        <pc:spChg chg="add mod">
          <ac:chgData name="witaya chaison" userId="aafc0013979b2c41" providerId="LiveId" clId="{51E1AACE-B3FE-42F7-8D91-AA55385465B2}" dt="2024-01-13T00:44:25.990" v="35" actId="207"/>
          <ac:spMkLst>
            <pc:docMk/>
            <pc:sldMk cId="108872571" sldId="257"/>
            <ac:spMk id="8" creationId="{E3C0003D-4BB2-C608-CB21-D3CFBA95DF8D}"/>
          </ac:spMkLst>
        </pc:spChg>
        <pc:spChg chg="add mod">
          <ac:chgData name="witaya chaison" userId="aafc0013979b2c41" providerId="LiveId" clId="{51E1AACE-B3FE-42F7-8D91-AA55385465B2}" dt="2024-01-13T00:45:33.956" v="76" actId="1076"/>
          <ac:spMkLst>
            <pc:docMk/>
            <pc:sldMk cId="108872571" sldId="257"/>
            <ac:spMk id="11" creationId="{41F2E458-D816-7247-B05B-09F38EA01439}"/>
          </ac:spMkLst>
        </pc:spChg>
        <pc:picChg chg="add mod">
          <ac:chgData name="witaya chaison" userId="aafc0013979b2c41" providerId="LiveId" clId="{51E1AACE-B3FE-42F7-8D91-AA55385465B2}" dt="2024-01-13T00:42:41.925" v="26" actId="1076"/>
          <ac:picMkLst>
            <pc:docMk/>
            <pc:sldMk cId="108872571" sldId="257"/>
            <ac:picMk id="5" creationId="{05735720-0D45-EA25-4646-E811EB103866}"/>
          </ac:picMkLst>
        </pc:picChg>
        <pc:picChg chg="add mod">
          <ac:chgData name="witaya chaison" userId="aafc0013979b2c41" providerId="LiveId" clId="{51E1AACE-B3FE-42F7-8D91-AA55385465B2}" dt="2024-01-13T00:44:01.909" v="33" actId="14100"/>
          <ac:picMkLst>
            <pc:docMk/>
            <pc:sldMk cId="108872571" sldId="257"/>
            <ac:picMk id="7" creationId="{4D5A783D-FC38-5DE0-CC45-999DFF825FA5}"/>
          </ac:picMkLst>
        </pc:picChg>
        <pc:picChg chg="add mod">
          <ac:chgData name="witaya chaison" userId="aafc0013979b2c41" providerId="LiveId" clId="{51E1AACE-B3FE-42F7-8D91-AA55385465B2}" dt="2024-01-13T00:45:46.722" v="80" actId="1076"/>
          <ac:picMkLst>
            <pc:docMk/>
            <pc:sldMk cId="108872571" sldId="257"/>
            <ac:picMk id="13" creationId="{5FF1B981-7D1E-9AAD-E1CD-C738401BF337}"/>
          </ac:picMkLst>
        </pc:picChg>
        <pc:cxnChg chg="add">
          <ac:chgData name="witaya chaison" userId="aafc0013979b2c41" providerId="LiveId" clId="{51E1AACE-B3FE-42F7-8D91-AA55385465B2}" dt="2024-01-13T00:44:32.161" v="36" actId="11529"/>
          <ac:cxnSpMkLst>
            <pc:docMk/>
            <pc:sldMk cId="108872571" sldId="257"/>
            <ac:cxnSpMk id="10" creationId="{C67F1B11-A265-E11F-C632-5E9E8A2A3F44}"/>
          </ac:cxnSpMkLst>
        </pc:cxnChg>
      </pc:sldChg>
      <pc:sldChg chg="addSp delSp modSp new mod">
        <pc:chgData name="witaya chaison" userId="aafc0013979b2c41" providerId="LiveId" clId="{51E1AACE-B3FE-42F7-8D91-AA55385465B2}" dt="2024-01-13T06:39:13.802" v="393" actId="1076"/>
        <pc:sldMkLst>
          <pc:docMk/>
          <pc:sldMk cId="2975294771" sldId="258"/>
        </pc:sldMkLst>
        <pc:spChg chg="del">
          <ac:chgData name="witaya chaison" userId="aafc0013979b2c41" providerId="LiveId" clId="{51E1AACE-B3FE-42F7-8D91-AA55385465B2}" dt="2024-01-13T04:43:11.001" v="187" actId="478"/>
          <ac:spMkLst>
            <pc:docMk/>
            <pc:sldMk cId="2975294771" sldId="258"/>
            <ac:spMk id="2" creationId="{E7F7CD52-33DD-365F-4A78-8A699C12DF9C}"/>
          </ac:spMkLst>
        </pc:spChg>
        <pc:spChg chg="del">
          <ac:chgData name="witaya chaison" userId="aafc0013979b2c41" providerId="LiveId" clId="{51E1AACE-B3FE-42F7-8D91-AA55385465B2}" dt="2024-01-13T04:43:12.576" v="188" actId="478"/>
          <ac:spMkLst>
            <pc:docMk/>
            <pc:sldMk cId="2975294771" sldId="258"/>
            <ac:spMk id="3" creationId="{047AA2A2-48BE-C406-5D71-9F88054F80F7}"/>
          </ac:spMkLst>
        </pc:spChg>
        <pc:spChg chg="add mod">
          <ac:chgData name="witaya chaison" userId="aafc0013979b2c41" providerId="LiveId" clId="{51E1AACE-B3FE-42F7-8D91-AA55385465B2}" dt="2024-01-13T06:37:21.876" v="380" actId="20577"/>
          <ac:spMkLst>
            <pc:docMk/>
            <pc:sldMk cId="2975294771" sldId="258"/>
            <ac:spMk id="4" creationId="{135AE14A-F405-25EE-3725-EB25A77DFEA1}"/>
          </ac:spMkLst>
        </pc:spChg>
        <pc:picChg chg="add mod">
          <ac:chgData name="witaya chaison" userId="aafc0013979b2c41" providerId="LiveId" clId="{51E1AACE-B3FE-42F7-8D91-AA55385465B2}" dt="2024-01-13T06:38:47.746" v="389" actId="1076"/>
          <ac:picMkLst>
            <pc:docMk/>
            <pc:sldMk cId="2975294771" sldId="258"/>
            <ac:picMk id="3" creationId="{79393B4A-3783-2D75-6497-12C1EA6B3B69}"/>
          </ac:picMkLst>
        </pc:picChg>
        <pc:picChg chg="add mod">
          <ac:chgData name="witaya chaison" userId="aafc0013979b2c41" providerId="LiveId" clId="{51E1AACE-B3FE-42F7-8D91-AA55385465B2}" dt="2024-01-13T06:38:46.869" v="388" actId="1076"/>
          <ac:picMkLst>
            <pc:docMk/>
            <pc:sldMk cId="2975294771" sldId="258"/>
            <ac:picMk id="6" creationId="{1C123965-032B-43A9-8FCE-8A6A84F5992E}"/>
          </ac:picMkLst>
        </pc:picChg>
        <pc:picChg chg="add mod">
          <ac:chgData name="witaya chaison" userId="aafc0013979b2c41" providerId="LiveId" clId="{51E1AACE-B3FE-42F7-8D91-AA55385465B2}" dt="2024-01-13T06:38:49.509" v="390" actId="1076"/>
          <ac:picMkLst>
            <pc:docMk/>
            <pc:sldMk cId="2975294771" sldId="258"/>
            <ac:picMk id="8" creationId="{974B6E83-EEB9-458E-8821-8880710AA922}"/>
          </ac:picMkLst>
        </pc:picChg>
        <pc:picChg chg="add mod">
          <ac:chgData name="witaya chaison" userId="aafc0013979b2c41" providerId="LiveId" clId="{51E1AACE-B3FE-42F7-8D91-AA55385465B2}" dt="2024-01-13T06:39:13.802" v="393" actId="1076"/>
          <ac:picMkLst>
            <pc:docMk/>
            <pc:sldMk cId="2975294771" sldId="258"/>
            <ac:picMk id="10" creationId="{DEE12936-732E-6392-65A2-652D0EE26726}"/>
          </ac:picMkLst>
        </pc:picChg>
      </pc:sldChg>
      <pc:sldChg chg="addSp delSp modSp new mod">
        <pc:chgData name="witaya chaison" userId="aafc0013979b2c41" providerId="LiveId" clId="{51E1AACE-B3FE-42F7-8D91-AA55385465B2}" dt="2024-01-13T06:53:34.192" v="453" actId="20577"/>
        <pc:sldMkLst>
          <pc:docMk/>
          <pc:sldMk cId="176034305" sldId="259"/>
        </pc:sldMkLst>
        <pc:spChg chg="del">
          <ac:chgData name="witaya chaison" userId="aafc0013979b2c41" providerId="LiveId" clId="{51E1AACE-B3FE-42F7-8D91-AA55385465B2}" dt="2024-01-13T06:41:49.335" v="395" actId="478"/>
          <ac:spMkLst>
            <pc:docMk/>
            <pc:sldMk cId="176034305" sldId="259"/>
            <ac:spMk id="2" creationId="{E2394F64-940F-3141-AE31-7C71FDE887E0}"/>
          </ac:spMkLst>
        </pc:spChg>
        <pc:spChg chg="del">
          <ac:chgData name="witaya chaison" userId="aafc0013979b2c41" providerId="LiveId" clId="{51E1AACE-B3FE-42F7-8D91-AA55385465B2}" dt="2024-01-13T06:41:48.421" v="394" actId="478"/>
          <ac:spMkLst>
            <pc:docMk/>
            <pc:sldMk cId="176034305" sldId="259"/>
            <ac:spMk id="3" creationId="{69CB2E1E-D634-AC3F-FA85-478526D82271}"/>
          </ac:spMkLst>
        </pc:spChg>
        <pc:spChg chg="add mod">
          <ac:chgData name="witaya chaison" userId="aafc0013979b2c41" providerId="LiveId" clId="{51E1AACE-B3FE-42F7-8D91-AA55385465B2}" dt="2024-01-13T06:53:34.192" v="453" actId="20577"/>
          <ac:spMkLst>
            <pc:docMk/>
            <pc:sldMk cId="176034305" sldId="259"/>
            <ac:spMk id="10" creationId="{3476742A-CE8C-D14D-734C-4398FF82B72E}"/>
          </ac:spMkLst>
        </pc:spChg>
        <pc:picChg chg="add mod">
          <ac:chgData name="witaya chaison" userId="aafc0013979b2c41" providerId="LiveId" clId="{51E1AACE-B3FE-42F7-8D91-AA55385465B2}" dt="2024-01-13T06:52:04.721" v="406" actId="14100"/>
          <ac:picMkLst>
            <pc:docMk/>
            <pc:sldMk cId="176034305" sldId="259"/>
            <ac:picMk id="5" creationId="{BEABA06A-1817-CA62-C939-B2E3FE0AE87D}"/>
          </ac:picMkLst>
        </pc:picChg>
        <pc:picChg chg="add mod">
          <ac:chgData name="witaya chaison" userId="aafc0013979b2c41" providerId="LiveId" clId="{51E1AACE-B3FE-42F7-8D91-AA55385465B2}" dt="2024-01-13T06:52:49.866" v="410" actId="1076"/>
          <ac:picMkLst>
            <pc:docMk/>
            <pc:sldMk cId="176034305" sldId="259"/>
            <ac:picMk id="7" creationId="{9E4A6ED4-FE75-D0A5-36AF-4C714A7F17F1}"/>
          </ac:picMkLst>
        </pc:picChg>
        <pc:cxnChg chg="add">
          <ac:chgData name="witaya chaison" userId="aafc0013979b2c41" providerId="LiveId" clId="{51E1AACE-B3FE-42F7-8D91-AA55385465B2}" dt="2024-01-13T06:53:05.424" v="411" actId="11529"/>
          <ac:cxnSpMkLst>
            <pc:docMk/>
            <pc:sldMk cId="176034305" sldId="259"/>
            <ac:cxnSpMk id="9" creationId="{693FD6D4-7BE8-E30E-545A-C2424E45671F}"/>
          </ac:cxnSpMkLst>
        </pc:cxnChg>
      </pc:sldChg>
      <pc:sldChg chg="delSp new mod">
        <pc:chgData name="witaya chaison" userId="aafc0013979b2c41" providerId="LiveId" clId="{51E1AACE-B3FE-42F7-8D91-AA55385465B2}" dt="2024-01-13T06:41:54.714" v="397" actId="478"/>
        <pc:sldMkLst>
          <pc:docMk/>
          <pc:sldMk cId="1486535379" sldId="260"/>
        </pc:sldMkLst>
        <pc:spChg chg="del">
          <ac:chgData name="witaya chaison" userId="aafc0013979b2c41" providerId="LiveId" clId="{51E1AACE-B3FE-42F7-8D91-AA55385465B2}" dt="2024-01-13T06:41:54.714" v="397" actId="478"/>
          <ac:spMkLst>
            <pc:docMk/>
            <pc:sldMk cId="1486535379" sldId="260"/>
            <ac:spMk id="2" creationId="{90DB7578-A4F7-F7AC-C371-BFCDB4D0521D}"/>
          </ac:spMkLst>
        </pc:spChg>
        <pc:spChg chg="del">
          <ac:chgData name="witaya chaison" userId="aafc0013979b2c41" providerId="LiveId" clId="{51E1AACE-B3FE-42F7-8D91-AA55385465B2}" dt="2024-01-13T06:41:52.987" v="396" actId="478"/>
          <ac:spMkLst>
            <pc:docMk/>
            <pc:sldMk cId="1486535379" sldId="260"/>
            <ac:spMk id="3" creationId="{742B2038-1923-2D3E-DD37-770A83E28735}"/>
          </ac:spMkLst>
        </pc:spChg>
      </pc:sldChg>
      <pc:sldChg chg="delSp new mod">
        <pc:chgData name="witaya chaison" userId="aafc0013979b2c41" providerId="LiveId" clId="{51E1AACE-B3FE-42F7-8D91-AA55385465B2}" dt="2024-01-13T06:41:58.148" v="399" actId="478"/>
        <pc:sldMkLst>
          <pc:docMk/>
          <pc:sldMk cId="2401643237" sldId="261"/>
        </pc:sldMkLst>
        <pc:spChg chg="del">
          <ac:chgData name="witaya chaison" userId="aafc0013979b2c41" providerId="LiveId" clId="{51E1AACE-B3FE-42F7-8D91-AA55385465B2}" dt="2024-01-13T06:41:58.148" v="399" actId="478"/>
          <ac:spMkLst>
            <pc:docMk/>
            <pc:sldMk cId="2401643237" sldId="261"/>
            <ac:spMk id="2" creationId="{A996E17C-038D-1DBC-50F2-BAE106A0332E}"/>
          </ac:spMkLst>
        </pc:spChg>
        <pc:spChg chg="del">
          <ac:chgData name="witaya chaison" userId="aafc0013979b2c41" providerId="LiveId" clId="{51E1AACE-B3FE-42F7-8D91-AA55385465B2}" dt="2024-01-13T06:41:57.473" v="398" actId="478"/>
          <ac:spMkLst>
            <pc:docMk/>
            <pc:sldMk cId="2401643237" sldId="261"/>
            <ac:spMk id="3" creationId="{5CCEC856-0E9B-41D2-6CC5-1DB4EFA17276}"/>
          </ac:spMkLst>
        </pc:spChg>
      </pc:sldChg>
      <pc:sldChg chg="delSp new mod">
        <pc:chgData name="witaya chaison" userId="aafc0013979b2c41" providerId="LiveId" clId="{51E1AACE-B3FE-42F7-8D91-AA55385465B2}" dt="2024-01-13T06:42:05.242" v="401" actId="478"/>
        <pc:sldMkLst>
          <pc:docMk/>
          <pc:sldMk cId="2410297165" sldId="262"/>
        </pc:sldMkLst>
        <pc:spChg chg="del">
          <ac:chgData name="witaya chaison" userId="aafc0013979b2c41" providerId="LiveId" clId="{51E1AACE-B3FE-42F7-8D91-AA55385465B2}" dt="2024-01-13T06:42:05.242" v="401" actId="478"/>
          <ac:spMkLst>
            <pc:docMk/>
            <pc:sldMk cId="2410297165" sldId="262"/>
            <ac:spMk id="2" creationId="{01101D39-EEB2-1F43-2B21-04304B192082}"/>
          </ac:spMkLst>
        </pc:spChg>
        <pc:spChg chg="del">
          <ac:chgData name="witaya chaison" userId="aafc0013979b2c41" providerId="LiveId" clId="{51E1AACE-B3FE-42F7-8D91-AA55385465B2}" dt="2024-01-13T06:42:03.656" v="400" actId="478"/>
          <ac:spMkLst>
            <pc:docMk/>
            <pc:sldMk cId="2410297165" sldId="262"/>
            <ac:spMk id="3" creationId="{93B66041-2D6C-2339-0813-188E1469B6AD}"/>
          </ac:spMkLst>
        </pc:spChg>
      </pc:sldChg>
      <pc:sldChg chg="delSp new mod">
        <pc:chgData name="witaya chaison" userId="aafc0013979b2c41" providerId="LiveId" clId="{51E1AACE-B3FE-42F7-8D91-AA55385465B2}" dt="2024-01-13T06:42:13.695" v="403" actId="478"/>
        <pc:sldMkLst>
          <pc:docMk/>
          <pc:sldMk cId="2653447416" sldId="263"/>
        </pc:sldMkLst>
        <pc:spChg chg="del">
          <ac:chgData name="witaya chaison" userId="aafc0013979b2c41" providerId="LiveId" clId="{51E1AACE-B3FE-42F7-8D91-AA55385465B2}" dt="2024-01-13T06:42:13.695" v="403" actId="478"/>
          <ac:spMkLst>
            <pc:docMk/>
            <pc:sldMk cId="2653447416" sldId="263"/>
            <ac:spMk id="2" creationId="{ACC76762-DB11-9149-4B7A-EE0659FD46C2}"/>
          </ac:spMkLst>
        </pc:spChg>
        <pc:spChg chg="del">
          <ac:chgData name="witaya chaison" userId="aafc0013979b2c41" providerId="LiveId" clId="{51E1AACE-B3FE-42F7-8D91-AA55385465B2}" dt="2024-01-13T06:42:12.136" v="402" actId="478"/>
          <ac:spMkLst>
            <pc:docMk/>
            <pc:sldMk cId="2653447416" sldId="263"/>
            <ac:spMk id="3" creationId="{2033D948-CBD3-39DA-F2ED-CDC0F467B053}"/>
          </ac:spMkLst>
        </pc:spChg>
      </pc:sldChg>
      <pc:sldChg chg="new">
        <pc:chgData name="witaya chaison" userId="aafc0013979b2c41" providerId="LiveId" clId="{51E1AACE-B3FE-42F7-8D91-AA55385465B2}" dt="2024-01-13T04:35:50.632" v="186" actId="680"/>
        <pc:sldMkLst>
          <pc:docMk/>
          <pc:sldMk cId="427999472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E095-CB0C-5946-BF26-0EE1E80E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2AFE-6E48-5594-CA43-4BE443BF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7112-FEFC-C8E7-1757-FAD6272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6A2B-B6FD-9A60-B80C-1B58EF14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3644-7CD6-74AD-193B-3D02AA2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32E-13E3-F01C-A1B0-77BA2897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55A5B-DF4D-FC8E-2779-2C94BB69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4236-BE39-9563-6609-133664DC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E1D-98C6-9D7E-9DBA-FCF31376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35BF-F3C7-A4D3-E661-A948FADE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0748F-D9F1-C931-05B3-527836CB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2291-CF3E-5650-1AAA-EDFB3A0C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8390-93EB-B234-1157-08AD713D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773D-DDBC-668E-3CD9-6C377B31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19D9-1852-60C6-1E38-E93BF4AF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6E7D-6CB0-6644-8AB9-FEEBAFC0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B23-4503-F66A-897F-61A12D36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6E16-8183-E95F-7D30-94EF0047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E5C4-FAD1-E0B9-8055-1219DCE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DEFE-B972-03E2-1A8F-5607198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D81-96C2-857C-5C4A-94C0543C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83FF-A693-4195-7C90-1B4B91E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4311-6BD0-79BC-8B9C-470AFAC2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0121-7F86-5F97-19B1-EB8A1E8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D7DE-DB6D-DB27-E43E-55F3F32A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E51E-630A-5A50-240F-08503B19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C349-F7E5-8465-D898-9946CEE1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45118-25D6-B98A-3CB6-BB4DA33D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E2A16-DB03-E91A-069B-CF254C69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5C0BF-7330-03E7-BCB8-71B6864D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8C4C-E6D6-4692-580C-657807F8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A206-DD0C-E06D-D8D0-348EB563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EB68-D5F4-269C-64C9-6754F3D4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71A66-592B-7583-EB9E-47E7771D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B9B4A-D7B0-B3BD-EA7E-298E03E1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0149-E5E3-40F5-2D25-20DF6159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6A91C-4E8E-BCE7-6ACB-A62F114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AE7A-474A-3E4E-5611-A054431C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9E58C-3196-24AD-4306-831839A6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7C0-4188-2D5B-2953-8542443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510F6-C586-4EC6-5B2A-9DD1D1BE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A955-5CA4-1ABD-7533-3D68DDA0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800F0-8F09-0607-9C41-AD25846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2AACB-1519-C335-64DA-83B64B80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9F779-257F-53DC-7FE6-78A5171E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C253-8651-1023-84DD-F39601DB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652-8ABA-5E4C-91AD-564657F9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C76F-8723-CB04-F1B6-5A13FC68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2FAC-DFD9-F461-FFA8-AC299BF5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69FB-0439-91BF-BEF3-1A24CB72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97D0-54BD-AE9B-56BB-1EFE33A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2EB3-6E13-FFF1-66F2-8F60B9B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34D2-F22B-E022-5C4D-B45C0AC5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D00BE-A598-8FF0-FB9B-9B73D3D02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01A3A-0E4D-EAFD-64B2-C14C0A81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DE09C-6448-2073-713B-1760133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9995-25CD-E9D5-3BB8-B2F22068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A100-F4DB-A306-3B02-CCE6FD5F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7BCD4-2997-E230-8F4F-3B7C2EF2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6AAC7-465D-8CD4-ED86-FB1DAAFA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4517-C42B-F1C5-0D65-2370AEC50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5DA6-9827-C353-45A1-31BCDBD8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CAC0-628D-0663-F3E5-5B3930D06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bootstrap.com/docs/5.3/examples/pri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6C24C-476F-490E-0332-CADF9298296E}"/>
              </a:ext>
            </a:extLst>
          </p:cNvPr>
          <p:cNvSpPr txBox="1"/>
          <p:nvPr/>
        </p:nvSpPr>
        <p:spPr>
          <a:xfrm>
            <a:off x="256597" y="305994"/>
            <a:ext cx="10969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Jan_13_2024</a:t>
            </a:r>
          </a:p>
          <a:p>
            <a:r>
              <a:rPr lang="en-US" dirty="0"/>
              <a:t>C:\Users\Lenovo\OneDrive\GitHub 2024&gt;python -m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venv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 or python –m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myname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created virtual environment CPython3.10.1.final.0-64 in 12014ms</a:t>
            </a:r>
          </a:p>
          <a:p>
            <a:r>
              <a:rPr lang="en-US" dirty="0"/>
              <a:t>  creator CPython3Windows(</a:t>
            </a:r>
            <a:r>
              <a:rPr lang="en-US" dirty="0" err="1"/>
              <a:t>dest</a:t>
            </a:r>
            <a:r>
              <a:rPr lang="en-US" dirty="0"/>
              <a:t>=C:\Users\Lenovo\OneDrive\GitHub 2024\</a:t>
            </a:r>
            <a:r>
              <a:rPr lang="en-US" dirty="0" err="1"/>
              <a:t>venv</a:t>
            </a:r>
            <a:r>
              <a:rPr lang="en-US" dirty="0"/>
              <a:t>, clear=False, </a:t>
            </a:r>
            <a:r>
              <a:rPr lang="en-US" dirty="0" err="1"/>
              <a:t>no_vcs_ignore</a:t>
            </a:r>
            <a:r>
              <a:rPr lang="en-US" dirty="0"/>
              <a:t>=False, global=False)</a:t>
            </a:r>
          </a:p>
          <a:p>
            <a:r>
              <a:rPr lang="en-US" dirty="0"/>
              <a:t>  seeder </a:t>
            </a:r>
            <a:r>
              <a:rPr lang="en-US" dirty="0" err="1"/>
              <a:t>FromAppData</a:t>
            </a:r>
            <a:r>
              <a:rPr lang="en-US" dirty="0"/>
              <a:t>(download=False, pip=bundle, </a:t>
            </a:r>
            <a:r>
              <a:rPr lang="en-US" dirty="0" err="1"/>
              <a:t>setuptools</a:t>
            </a:r>
            <a:r>
              <a:rPr lang="en-US" dirty="0"/>
              <a:t>=bundle, wheel=bundle, via=copy, </a:t>
            </a:r>
            <a:r>
              <a:rPr lang="en-US" dirty="0" err="1"/>
              <a:t>app_data_dir</a:t>
            </a:r>
            <a:r>
              <a:rPr lang="en-US" dirty="0"/>
              <a:t>=C:\Users\Lenovo\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pypa</a:t>
            </a:r>
            <a:r>
              <a:rPr lang="en-US" dirty="0"/>
              <a:t>\</a:t>
            </a:r>
            <a:r>
              <a:rPr lang="en-US" dirty="0" err="1"/>
              <a:t>virtualenv</a:t>
            </a:r>
            <a:r>
              <a:rPr lang="en-US" dirty="0"/>
              <a:t>)</a:t>
            </a:r>
          </a:p>
          <a:p>
            <a:r>
              <a:rPr lang="en-US" dirty="0"/>
              <a:t>    added seed packages: pip==23.2.1, </a:t>
            </a:r>
            <a:r>
              <a:rPr lang="en-US" dirty="0" err="1"/>
              <a:t>setuptools</a:t>
            </a:r>
            <a:r>
              <a:rPr lang="en-US" dirty="0"/>
              <a:t>==68.1.2, wheel==0.41.2</a:t>
            </a:r>
          </a:p>
          <a:p>
            <a:r>
              <a:rPr lang="en-US" dirty="0"/>
              <a:t>  activators BashActivator,BatchActivator,FishActivator,NushellActivator,PowerShellActivator,PythonActivator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C:\Users\Lenovo\OneDrive\GitHub 2024</a:t>
            </a:r>
            <a:r>
              <a:rPr lang="en-US" dirty="0">
                <a:highlight>
                  <a:srgbClr val="FFFF00"/>
                </a:highlight>
              </a:rPr>
              <a:t>&gt;.\</a:t>
            </a:r>
            <a:r>
              <a:rPr lang="en-US" dirty="0" err="1">
                <a:highlight>
                  <a:srgbClr val="FFFF00"/>
                </a:highlight>
              </a:rPr>
              <a:t>venv</a:t>
            </a:r>
            <a:r>
              <a:rPr lang="en-US" dirty="0">
                <a:highlight>
                  <a:srgbClr val="FFFF00"/>
                </a:highlight>
              </a:rPr>
              <a:t>\scripts\activate    or .\</a:t>
            </a:r>
            <a:r>
              <a:rPr lang="en-US" dirty="0" err="1">
                <a:highlight>
                  <a:srgbClr val="FFFF00"/>
                </a:highlight>
              </a:rPr>
              <a:t>namevirtual</a:t>
            </a:r>
            <a:r>
              <a:rPr lang="en-US" dirty="0">
                <a:highlight>
                  <a:srgbClr val="FFFF00"/>
                </a:highlight>
              </a:rPr>
              <a:t> environment \Scripts\activate</a:t>
            </a:r>
          </a:p>
          <a:p>
            <a:r>
              <a:rPr lang="en-US" dirty="0"/>
              <a:t>(</a:t>
            </a:r>
            <a:r>
              <a:rPr lang="en-US" dirty="0" err="1"/>
              <a:t>venv</a:t>
            </a:r>
            <a:r>
              <a:rPr lang="en-US" dirty="0"/>
              <a:t>) C:\Users\Lenovo\OneDrive\GitHub 2024&gt;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35720-0D45-EA25-4646-E811EB1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03114"/>
            <a:ext cx="11036808" cy="434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A783D-FC38-5DE0-CC45-999DFF82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24" y="3350358"/>
            <a:ext cx="6512844" cy="304129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3C0003D-4BB2-C608-CB21-D3CFBA95DF8D}"/>
              </a:ext>
            </a:extLst>
          </p:cNvPr>
          <p:cNvSpPr/>
          <p:nvPr/>
        </p:nvSpPr>
        <p:spPr>
          <a:xfrm>
            <a:off x="9509760" y="3941064"/>
            <a:ext cx="1179576" cy="3931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F1B11-A265-E11F-C632-5E9E8A2A3F44}"/>
              </a:ext>
            </a:extLst>
          </p:cNvPr>
          <p:cNvCxnSpPr/>
          <p:nvPr/>
        </p:nvCxnSpPr>
        <p:spPr>
          <a:xfrm flipH="1">
            <a:off x="8046720" y="4334256"/>
            <a:ext cx="1563624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F2E458-D816-7247-B05B-09F38EA01439}"/>
              </a:ext>
            </a:extLst>
          </p:cNvPr>
          <p:cNvSpPr txBox="1"/>
          <p:nvPr/>
        </p:nvSpPr>
        <p:spPr>
          <a:xfrm>
            <a:off x="1086292" y="6206989"/>
            <a:ext cx="29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page for sent request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1B981-7D1E-9AAD-E1CD-C738401B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210" y="5580532"/>
            <a:ext cx="2810267" cy="10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5AE14A-F405-25EE-3725-EB25A77DFEA1}"/>
              </a:ext>
            </a:extLst>
          </p:cNvPr>
          <p:cNvSpPr txBox="1"/>
          <p:nvPr/>
        </p:nvSpPr>
        <p:spPr>
          <a:xfrm>
            <a:off x="758952" y="521208"/>
            <a:ext cx="6907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https://getbootstrap.com/docs/5.3/examples/pricing/</a:t>
            </a:r>
            <a:r>
              <a:rPr lang="en-US" dirty="0"/>
              <a:t>       </a:t>
            </a:r>
            <a:r>
              <a:rPr lang="th-TH" dirty="0"/>
              <a:t>ตัวอย่างหน้า </a:t>
            </a:r>
            <a:r>
              <a:rPr lang="en-US" dirty="0"/>
              <a:t>Web</a:t>
            </a:r>
          </a:p>
          <a:p>
            <a:endParaRPr lang="en-US" dirty="0"/>
          </a:p>
          <a:p>
            <a:r>
              <a:rPr lang="th-TH" dirty="0"/>
              <a:t>เอามาใส่หน้า </a:t>
            </a:r>
            <a:r>
              <a:rPr lang="en-US" dirty="0"/>
              <a:t>html   template/home  =</a:t>
            </a:r>
            <a:r>
              <a:rPr lang="en-US" dirty="0">
                <a:sym typeface="Wingdings" panose="05000000000000000000" pitchFamily="2" charset="2"/>
              </a:rPr>
              <a:t> Home.html</a:t>
            </a:r>
          </a:p>
          <a:p>
            <a:r>
              <a:rPr lang="th-TH" dirty="0">
                <a:sym typeface="Wingdings" panose="05000000000000000000" pitchFamily="2" charset="2"/>
              </a:rPr>
              <a:t>แก้ </a:t>
            </a:r>
            <a:r>
              <a:rPr lang="en-US" dirty="0">
                <a:sym typeface="Wingdings" panose="05000000000000000000" pitchFamily="2" charset="2"/>
              </a:rPr>
              <a:t>views </a:t>
            </a:r>
            <a:r>
              <a:rPr lang="th-TH" dirty="0">
                <a:sym typeface="Wingdings" panose="05000000000000000000" pitchFamily="2" charset="2"/>
              </a:rPr>
              <a:t> เป็น </a:t>
            </a:r>
            <a:r>
              <a:rPr lang="en-US" dirty="0">
                <a:sym typeface="Wingdings" panose="05000000000000000000" pitchFamily="2" charset="2"/>
              </a:rPr>
              <a:t> render  </a:t>
            </a:r>
          </a:p>
          <a:p>
            <a:r>
              <a:rPr lang="th-TH" dirty="0">
                <a:sym typeface="Wingdings" panose="05000000000000000000" pitchFamily="2" charset="2"/>
              </a:rPr>
              <a:t>แจ้ง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th-TH" dirty="0">
                <a:sym typeface="Wingdings" panose="05000000000000000000" pitchFamily="2" charset="2"/>
              </a:rPr>
              <a:t>ว่ามี </a:t>
            </a:r>
            <a:r>
              <a:rPr lang="en-US" dirty="0">
                <a:sym typeface="Wingdings" panose="05000000000000000000" pitchFamily="2" charset="2"/>
              </a:rPr>
              <a:t>template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93B4A-3783-2D75-6497-12C1EA6B3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3" y="2078668"/>
            <a:ext cx="5998168" cy="2005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23965-032B-43A9-8FCE-8A6A84F5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4" y="4415532"/>
            <a:ext cx="7049484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B6E83-EEB9-458E-8821-8880710AA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20" y="2000051"/>
            <a:ext cx="3038899" cy="142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12936-732E-6392-65A2-652D0EE26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933" y="3894324"/>
            <a:ext cx="3823252" cy="24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BA06A-1817-CA62-C939-B2E3FE0A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4" y="132890"/>
            <a:ext cx="7452366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A6ED4-FE75-D0A5-36AF-4C714A7F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83" y="3032577"/>
            <a:ext cx="6754863" cy="21555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3FD6D4-7BE8-E30E-545A-C2424E45671F}"/>
              </a:ext>
            </a:extLst>
          </p:cNvPr>
          <p:cNvCxnSpPr/>
          <p:nvPr/>
        </p:nvCxnSpPr>
        <p:spPr>
          <a:xfrm>
            <a:off x="1499616" y="2029968"/>
            <a:ext cx="278892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76742A-CE8C-D14D-734C-4398FF82B72E}"/>
              </a:ext>
            </a:extLst>
          </p:cNvPr>
          <p:cNvSpPr txBox="1"/>
          <p:nvPr/>
        </p:nvSpPr>
        <p:spPr>
          <a:xfrm>
            <a:off x="3493008" y="5907024"/>
            <a:ext cx="339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from 6 to 4 </a:t>
            </a:r>
            <a:r>
              <a:rPr lang="th-TH" dirty="0"/>
              <a:t>เป็น </a:t>
            </a:r>
            <a:r>
              <a:rPr lang="en-US" dirty="0"/>
              <a:t>3 </a:t>
            </a:r>
            <a:r>
              <a:rPr lang="th-TH" dirty="0"/>
              <a:t>ช่องอยู่ด้วยกัน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53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6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2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44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06E7-4AB3-A835-7493-9A87EB6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C114-EB76-1E4D-2819-4663F0F2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236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2024-01-12T17:27:30Z</dcterms:created>
  <dcterms:modified xsi:type="dcterms:W3CDTF">2024-01-13T06:53:39Z</dcterms:modified>
</cp:coreProperties>
</file>