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E1BEBB-6456-43DC-8AAC-5BDBBC8C24D9}" v="8" dt="2024-04-07T15:20:21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taya chaison" userId="aafc0013979b2c41" providerId="LiveId" clId="{EAE1BEBB-6456-43DC-8AAC-5BDBBC8C24D9}"/>
    <pc:docChg chg="custSel addSld modSld">
      <pc:chgData name="witaya chaison" userId="aafc0013979b2c41" providerId="LiveId" clId="{EAE1BEBB-6456-43DC-8AAC-5BDBBC8C24D9}" dt="2024-04-07T15:20:46.971" v="145" actId="1076"/>
      <pc:docMkLst>
        <pc:docMk/>
      </pc:docMkLst>
      <pc:sldChg chg="addSp delSp modSp new mod">
        <pc:chgData name="witaya chaison" userId="aafc0013979b2c41" providerId="LiveId" clId="{EAE1BEBB-6456-43DC-8AAC-5BDBBC8C24D9}" dt="2024-04-07T14:46:30.002" v="5" actId="1076"/>
        <pc:sldMkLst>
          <pc:docMk/>
          <pc:sldMk cId="335131592" sldId="256"/>
        </pc:sldMkLst>
        <pc:spChg chg="del">
          <ac:chgData name="witaya chaison" userId="aafc0013979b2c41" providerId="LiveId" clId="{EAE1BEBB-6456-43DC-8AAC-5BDBBC8C24D9}" dt="2024-04-07T14:46:23.301" v="1" actId="478"/>
          <ac:spMkLst>
            <pc:docMk/>
            <pc:sldMk cId="335131592" sldId="256"/>
            <ac:spMk id="2" creationId="{750BB11F-BA52-F27B-E300-36B0A0907AD3}"/>
          </ac:spMkLst>
        </pc:spChg>
        <pc:spChg chg="del">
          <ac:chgData name="witaya chaison" userId="aafc0013979b2c41" providerId="LiveId" clId="{EAE1BEBB-6456-43DC-8AAC-5BDBBC8C24D9}" dt="2024-04-07T14:46:24.597" v="2" actId="478"/>
          <ac:spMkLst>
            <pc:docMk/>
            <pc:sldMk cId="335131592" sldId="256"/>
            <ac:spMk id="3" creationId="{9D9FE6EC-9A47-4866-CCC5-999E03ADF4BF}"/>
          </ac:spMkLst>
        </pc:spChg>
        <pc:picChg chg="add mod">
          <ac:chgData name="witaya chaison" userId="aafc0013979b2c41" providerId="LiveId" clId="{EAE1BEBB-6456-43DC-8AAC-5BDBBC8C24D9}" dt="2024-04-07T14:46:30.002" v="5" actId="1076"/>
          <ac:picMkLst>
            <pc:docMk/>
            <pc:sldMk cId="335131592" sldId="256"/>
            <ac:picMk id="5" creationId="{1F7C3B3A-D39A-2C9B-529B-2E2532FA2ECA}"/>
          </ac:picMkLst>
        </pc:picChg>
      </pc:sldChg>
      <pc:sldChg chg="addSp delSp modSp new mod">
        <pc:chgData name="witaya chaison" userId="aafc0013979b2c41" providerId="LiveId" clId="{EAE1BEBB-6456-43DC-8AAC-5BDBBC8C24D9}" dt="2024-04-07T14:57:02.282" v="51" actId="20577"/>
        <pc:sldMkLst>
          <pc:docMk/>
          <pc:sldMk cId="2205140602" sldId="257"/>
        </pc:sldMkLst>
        <pc:spChg chg="del">
          <ac:chgData name="witaya chaison" userId="aafc0013979b2c41" providerId="LiveId" clId="{EAE1BEBB-6456-43DC-8AAC-5BDBBC8C24D9}" dt="2024-04-07T14:52:30.002" v="8" actId="478"/>
          <ac:spMkLst>
            <pc:docMk/>
            <pc:sldMk cId="2205140602" sldId="257"/>
            <ac:spMk id="2" creationId="{3FCE0BFA-EAA6-9D6F-B5E2-B70BE12E80E9}"/>
          </ac:spMkLst>
        </pc:spChg>
        <pc:spChg chg="del">
          <ac:chgData name="witaya chaison" userId="aafc0013979b2c41" providerId="LiveId" clId="{EAE1BEBB-6456-43DC-8AAC-5BDBBC8C24D9}" dt="2024-04-07T14:52:31.170" v="9" actId="478"/>
          <ac:spMkLst>
            <pc:docMk/>
            <pc:sldMk cId="2205140602" sldId="257"/>
            <ac:spMk id="3" creationId="{5E669526-41EE-E209-577F-8F42D15467CC}"/>
          </ac:spMkLst>
        </pc:spChg>
        <pc:spChg chg="add mod">
          <ac:chgData name="witaya chaison" userId="aafc0013979b2c41" providerId="LiveId" clId="{EAE1BEBB-6456-43DC-8AAC-5BDBBC8C24D9}" dt="2024-04-07T14:57:02.282" v="51" actId="20577"/>
          <ac:spMkLst>
            <pc:docMk/>
            <pc:sldMk cId="2205140602" sldId="257"/>
            <ac:spMk id="3" creationId="{D5537387-4D26-F772-4A44-99E9AB9B8241}"/>
          </ac:spMkLst>
        </pc:spChg>
        <pc:spChg chg="add mod">
          <ac:chgData name="witaya chaison" userId="aafc0013979b2c41" providerId="LiveId" clId="{EAE1BEBB-6456-43DC-8AAC-5BDBBC8C24D9}" dt="2024-04-07T14:53:06.688" v="37" actId="20577"/>
          <ac:spMkLst>
            <pc:docMk/>
            <pc:sldMk cId="2205140602" sldId="257"/>
            <ac:spMk id="5" creationId="{A115F99E-6845-3196-81F7-EEB6AED2F54B}"/>
          </ac:spMkLst>
        </pc:spChg>
        <pc:spChg chg="add mod">
          <ac:chgData name="witaya chaison" userId="aafc0013979b2c41" providerId="LiveId" clId="{EAE1BEBB-6456-43DC-8AAC-5BDBBC8C24D9}" dt="2024-04-07T14:53:01.855" v="35" actId="1076"/>
          <ac:spMkLst>
            <pc:docMk/>
            <pc:sldMk cId="2205140602" sldId="257"/>
            <ac:spMk id="6" creationId="{CFCC17F7-4039-7ED0-4E11-E80EEABD6591}"/>
          </ac:spMkLst>
        </pc:spChg>
        <pc:spChg chg="add del mod">
          <ac:chgData name="witaya chaison" userId="aafc0013979b2c41" providerId="LiveId" clId="{EAE1BEBB-6456-43DC-8AAC-5BDBBC8C24D9}" dt="2024-04-07T14:54:32.912" v="41" actId="478"/>
          <ac:spMkLst>
            <pc:docMk/>
            <pc:sldMk cId="2205140602" sldId="257"/>
            <ac:spMk id="7" creationId="{FD2E36C9-B226-5DCF-99F4-4E522F571164}"/>
          </ac:spMkLst>
        </pc:spChg>
        <pc:spChg chg="add mod">
          <ac:chgData name="witaya chaison" userId="aafc0013979b2c41" providerId="LiveId" clId="{EAE1BEBB-6456-43DC-8AAC-5BDBBC8C24D9}" dt="2024-04-07T14:54:55.393" v="46" actId="1076"/>
          <ac:spMkLst>
            <pc:docMk/>
            <pc:sldMk cId="2205140602" sldId="257"/>
            <ac:spMk id="9" creationId="{697A2040-359D-67DE-05D8-DAEE1075E958}"/>
          </ac:spMkLst>
        </pc:spChg>
        <pc:picChg chg="add mod">
          <ac:chgData name="witaya chaison" userId="aafc0013979b2c41" providerId="LiveId" clId="{EAE1BEBB-6456-43DC-8AAC-5BDBBC8C24D9}" dt="2024-04-07T14:55:17.283" v="48" actId="1076"/>
          <ac:picMkLst>
            <pc:docMk/>
            <pc:sldMk cId="2205140602" sldId="257"/>
            <ac:picMk id="11" creationId="{F6B3B81F-AAF5-9CEC-6263-AFB2FA57B7C2}"/>
          </ac:picMkLst>
        </pc:picChg>
      </pc:sldChg>
      <pc:sldChg chg="addSp delSp modSp new mod">
        <pc:chgData name="witaya chaison" userId="aafc0013979b2c41" providerId="LiveId" clId="{EAE1BEBB-6456-43DC-8AAC-5BDBBC8C24D9}" dt="2024-04-07T14:57:55.059" v="58" actId="1076"/>
        <pc:sldMkLst>
          <pc:docMk/>
          <pc:sldMk cId="1379730928" sldId="258"/>
        </pc:sldMkLst>
        <pc:spChg chg="del">
          <ac:chgData name="witaya chaison" userId="aafc0013979b2c41" providerId="LiveId" clId="{EAE1BEBB-6456-43DC-8AAC-5BDBBC8C24D9}" dt="2024-04-07T14:57:35.507" v="53" actId="478"/>
          <ac:spMkLst>
            <pc:docMk/>
            <pc:sldMk cId="1379730928" sldId="258"/>
            <ac:spMk id="2" creationId="{D0CFBB81-B819-3C50-0BF9-E45CAC76AF64}"/>
          </ac:spMkLst>
        </pc:spChg>
        <pc:spChg chg="del">
          <ac:chgData name="witaya chaison" userId="aafc0013979b2c41" providerId="LiveId" clId="{EAE1BEBB-6456-43DC-8AAC-5BDBBC8C24D9}" dt="2024-04-07T14:57:34.416" v="52" actId="478"/>
          <ac:spMkLst>
            <pc:docMk/>
            <pc:sldMk cId="1379730928" sldId="258"/>
            <ac:spMk id="3" creationId="{03312649-2E3C-F15F-2DCF-831B5C7E018C}"/>
          </ac:spMkLst>
        </pc:spChg>
        <pc:spChg chg="add mod">
          <ac:chgData name="witaya chaison" userId="aafc0013979b2c41" providerId="LiveId" clId="{EAE1BEBB-6456-43DC-8AAC-5BDBBC8C24D9}" dt="2024-04-07T14:57:55.059" v="58" actId="1076"/>
          <ac:spMkLst>
            <pc:docMk/>
            <pc:sldMk cId="1379730928" sldId="258"/>
            <ac:spMk id="5" creationId="{FCC58CE4-8A6D-C7DB-91DF-EEAE4571ABAA}"/>
          </ac:spMkLst>
        </pc:spChg>
      </pc:sldChg>
      <pc:sldChg chg="addSp delSp modSp new mod">
        <pc:chgData name="witaya chaison" userId="aafc0013979b2c41" providerId="LiveId" clId="{EAE1BEBB-6456-43DC-8AAC-5BDBBC8C24D9}" dt="2024-04-07T15:20:46.971" v="145" actId="1076"/>
        <pc:sldMkLst>
          <pc:docMk/>
          <pc:sldMk cId="3614578674" sldId="259"/>
        </pc:sldMkLst>
        <pc:spChg chg="del">
          <ac:chgData name="witaya chaison" userId="aafc0013979b2c41" providerId="LiveId" clId="{EAE1BEBB-6456-43DC-8AAC-5BDBBC8C24D9}" dt="2024-04-07T15:19:23.307" v="60" actId="478"/>
          <ac:spMkLst>
            <pc:docMk/>
            <pc:sldMk cId="3614578674" sldId="259"/>
            <ac:spMk id="2" creationId="{D19BE909-A3B9-42ED-C65F-DB89B56AA967}"/>
          </ac:spMkLst>
        </pc:spChg>
        <pc:spChg chg="del">
          <ac:chgData name="witaya chaison" userId="aafc0013979b2c41" providerId="LiveId" clId="{EAE1BEBB-6456-43DC-8AAC-5BDBBC8C24D9}" dt="2024-04-07T15:19:24.897" v="61" actId="478"/>
          <ac:spMkLst>
            <pc:docMk/>
            <pc:sldMk cId="3614578674" sldId="259"/>
            <ac:spMk id="3" creationId="{6CCA57C0-DADF-47DE-5007-00BF6D29C22D}"/>
          </ac:spMkLst>
        </pc:spChg>
        <pc:spChg chg="add mod">
          <ac:chgData name="witaya chaison" userId="aafc0013979b2c41" providerId="LiveId" clId="{EAE1BEBB-6456-43DC-8AAC-5BDBBC8C24D9}" dt="2024-04-07T15:20:05.993" v="107" actId="1076"/>
          <ac:spMkLst>
            <pc:docMk/>
            <pc:sldMk cId="3614578674" sldId="259"/>
            <ac:spMk id="6" creationId="{7DA2FECC-DFD1-E19D-2A80-C407EF866558}"/>
          </ac:spMkLst>
        </pc:spChg>
        <pc:spChg chg="add mod">
          <ac:chgData name="witaya chaison" userId="aafc0013979b2c41" providerId="LiveId" clId="{EAE1BEBB-6456-43DC-8AAC-5BDBBC8C24D9}" dt="2024-04-07T15:20:46.971" v="145" actId="1076"/>
          <ac:spMkLst>
            <pc:docMk/>
            <pc:sldMk cId="3614578674" sldId="259"/>
            <ac:spMk id="7" creationId="{93BD8AEA-9B7F-6D34-8882-56AE3EAFABB1}"/>
          </ac:spMkLst>
        </pc:spChg>
        <pc:picChg chg="add mod">
          <ac:chgData name="witaya chaison" userId="aafc0013979b2c41" providerId="LiveId" clId="{EAE1BEBB-6456-43DC-8AAC-5BDBBC8C24D9}" dt="2024-04-07T15:20:02.122" v="106" actId="1076"/>
          <ac:picMkLst>
            <pc:docMk/>
            <pc:sldMk cId="3614578674" sldId="259"/>
            <ac:picMk id="5" creationId="{C2718145-3CF0-4FAE-B1C7-7C62D7F7FC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1654-C79A-DD69-0EF3-C95FCDEA9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34255-64BE-2925-0763-27BC9363C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6EDB9-146C-1032-A00E-CE76340B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74374-FAD4-1D5D-B0BF-8075A324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A57A-B86A-6589-4E36-6392C8EE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7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7756-5D6A-2997-EB9B-99582EC1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6E7E3-FAEA-ECE8-2D72-ECB2E3B34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2B51C-0F14-15B5-75A1-3620658D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BDE-F2FF-2168-8C45-735A6355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113C-2DED-529D-6CA2-48E8FB3C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7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39181-B431-044D-B768-968B6B0D8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CA34F-BF33-DD7D-2090-9A05D9EDA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0A58D-A46D-5BD0-0030-20797E8F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6937D-E2C9-1215-18A8-E0D9E85C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9475-E7B8-3820-6D3C-ABB0ECE0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D839-7DAB-4D13-DDB5-752C7ACE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E097-258F-FB88-F3B9-980243D0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A45B-29ED-D433-36A6-A67C744F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65CE-B64E-E992-F79B-FBC08070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1658-E918-D4D4-CB7F-68E18CFF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0C07-EBFE-BED6-BA40-A6E2F4B3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43E0-B295-4308-6B9D-9AD720232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8EDA0-F720-2E35-E762-2F2C5B39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B8EE-0597-AE27-1B46-A3FA26C8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63169-EC7A-AC78-E0B9-73BFF2B9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AAEF-BB31-1D33-529B-6E8504CA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3631-CE14-3E89-DDDA-96DBE1CF0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43005-3760-1C35-6F1C-8C3F210F5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1B348-48DA-0D0A-B283-5C8CD012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1248-CC54-1A08-D97E-728C5366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E5550-8F1E-A820-4357-43D9C40D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9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8B1B-7EB0-0E74-E2A3-6559E548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D5E0-D611-C418-9517-33D239240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C00FD-5AEF-9109-159E-3AEA58F96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473E2-E38E-8834-20D4-0A136A476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71DEE-1B4E-F890-5FDC-471B46575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58677-B47D-26AF-EE09-D29543A6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41B38-C197-962A-7D82-8AE19EA0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C6889-995B-460A-7AB6-6A67A163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2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7239-2FDB-8FFF-A8E0-6A89B54C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DEF05-3464-1AFF-DEAA-B78FE9EE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7E204-A04B-89D1-EBF5-C0E4796A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A8118-7CD1-714D-3EA6-ABA5BAC3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8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1B2D6-4FD9-1017-4E85-7205F7DC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EED4F-2EFE-4AB9-1F3D-EB67E4A6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EFE4-19C5-11F9-67F1-FF0EF0E6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4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9C5F-330A-6E98-C22B-31758685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C53B-28E4-BC60-63CB-36FA48D8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7679B-2BC4-D5AC-A5DC-5B76A7AEC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A35D4-5945-BFD8-EF8F-BB49A630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1DFAF-FED9-3046-1556-2544C7A0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FA9D0-DF0B-B81C-7916-5858BF9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7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841A-7A9C-3460-3DEF-587A4148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B1A92-FAE5-2164-5E79-48650F9DB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1EA0B-4B19-A291-C34C-0E02BDF59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51518-418C-90C8-2608-29DB4C8C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09EB2-E6A8-3AA3-E585-D6034A66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CE1B2-17DC-5A24-675D-CB74DFBB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6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CD95A-5E54-7342-5961-0AA86AB7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C5E82-7611-4904-43B6-084D40067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6C9C-5F1F-F865-4861-485302C87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C3C57-F649-4A66-B81B-B5A624DD67F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949B5-79E9-6FC9-8797-BDE475372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61AA-F0EE-8CD0-2AF4-02EB56048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8E5FE-6E0D-4483-94FB-AED9E81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4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BL8W-lpNHw&amp;list=PL_xSQKvnccpnCYCDQNEL-sJ7xphGIdZKD&amp;index=1" TargetMode="External"/><Relationship Id="rId2" Type="http://schemas.openxmlformats.org/officeDocument/2006/relationships/hyperlink" Target="https://www.google.com/android/find/?did=uUGQpk1xHXFPkibGDbC-z0bDSDQA91KmOPxWkFFqMjM%3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cebook.com/zinglecode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video_description&amp;redir_token=QUFFLUhqa2ZQWFNXVzQyMHZSdC1ackw4TGpuWmpOOHJFd3xBQ3Jtc0tuQnpTQ3BBTy1NQkwzRnZFRVVyMEtmVkN6WkI0R29KRHkzaTZrME9mOVV4bmdRakhnc0RIR2phbkpIdVYyOE9ZT0xOTWUwTGlieXMtcVpmbmZTcnZyMXlFQzNfTVhHbEhGbmwwMzN3WHpNRF9rVV80OA&amp;q=https%3A%2F%2Fgithub.com%2Fpotchangelo%2Fdjango-junraider&amp;v=BBL8W-lpNHw" TargetMode="External"/><Relationship Id="rId2" Type="http://schemas.openxmlformats.org/officeDocument/2006/relationships/hyperlink" Target="https://www.youtube.com/redirect?event=video_description&amp;redir_token=QUFFLUhqa2ZNMEN0RF9FOGo4VHV4alhiMlIxZnZ3aXpQQXxBQ3Jtc0ttRlhXd3ZGU1VtQXlLcVVwWDBWcm9WS1JsbnRYRUpuczlNamNBOXFVbkVaYlctck96SVc1dW9EWk5zTl80eVA4OGw0djBiOTFmdy0zaDlueFd6NThkcnRPODlRXy1EMDA4UGJIMUc3WXc4T044ckVyVQ&amp;q=https%3A%2F%2Fdjango-junraider.onrender.com%2F&amp;v=BBL8W-lpNH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redirect?event=video_description&amp;redir_token=QUFFLUhqa21aNXhzMFd6S2lPSjQ5RXNzcThNaTJsczB3Z3xBQ3Jtc0trNGFXWVowblE4R1c2bnhjWm1vVlE0c29zUVJjS3Y2bThsU1VtZ3U3WTR4cE9iYXo1eFJGQWZEVk5JX2NfTWFyU3dzbG9mbEpxZklnYWhJVlRkeGd5ZVJCLW96MjdHb2FIWFdUWjhWWlh3ZThQbGJ5RQ&amp;q=https%3A%2F%2Fgithub.com%2Fpotchangelo%2Fdjango-junraider%2Fblob%2Fmain%2Fapp_general%2Fstatic%2Fapp_general%2Fmain.js&amp;v=BBL8W-lpNHw" TargetMode="External"/><Relationship Id="rId5" Type="http://schemas.openxmlformats.org/officeDocument/2006/relationships/hyperlink" Target="https://www.youtube.com/redirect?event=video_description&amp;redir_token=QUFFLUhqbUtIS0RtYjk5T0ducVJHdzc2MThXOXhleF9Qd3xBQ3Jtc0trYU9ZbTUyWnBYVFRzUXdnTXFtRVVUa1M0azg1RGlxcmNGazJZbmRhUmtWM0gxNXBkNlFYdzJSMlFmaXVoMFRRQVgwSFdzUUkyNV9tVjN1cTVmc25zazZuZUJuQ21JektMR2tXMS00al9GRDZRMnE3RQ&amp;q=https%3A%2F%2Fgithub.com%2Fpotchangelo%2Fdjango-junraider%2Fblob%2Fmain%2Fapp_general%2Fstatic%2Fapp_general%2Fmain.css&amp;v=BBL8W-lpNHw" TargetMode="External"/><Relationship Id="rId4" Type="http://schemas.openxmlformats.org/officeDocument/2006/relationships/hyperlink" Target="https://www.youtube.com/redirect?event=video_description&amp;redir_token=QUFFLUhqblRCSGVMemtJR1BDUlg5TjVmd0ltdWVvNS02QXxBQ3Jtc0trU2RqRmF5OFdIUThRZW9xRUVYbGVEVzNHejhScGlSS3Fwd2RsbUF2MEt2R3ZPOHpSY2VMcW1fX0lpZEdiVjN6UHg1WlhyNDNNUnVIQU51bVMzMGlsWDYyU1BRTVdZWVlRaVdpOENfWDJ6bnVQejNkNA&amp;q=https%3A%2F%2Fgithub.com%2Fpotchangelo%2Fdjango-junraider%2Fraw%2Fmain%2Fall_images%2Fall_images.zip&amp;v=BBL8W-lpNHw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C3B3A-D39A-2C9B-529B-2E2532FA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24" y="692162"/>
            <a:ext cx="8102042" cy="485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15F99E-6845-3196-81F7-EEB6AED2F54B}"/>
              </a:ext>
            </a:extLst>
          </p:cNvPr>
          <p:cNvSpPr txBox="1"/>
          <p:nvPr/>
        </p:nvSpPr>
        <p:spPr>
          <a:xfrm>
            <a:off x="468630" y="646099"/>
            <a:ext cx="10970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https://www.google.com/android/find/?did=uUGQpk1xHXFPkibGDbC-z0bDSDQA91KmOPxWkFFqMjM%3D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C17F7-4039-7ED0-4E11-E80EEABD6591}"/>
              </a:ext>
            </a:extLst>
          </p:cNvPr>
          <p:cNvSpPr txBox="1"/>
          <p:nvPr/>
        </p:nvSpPr>
        <p:spPr>
          <a:xfrm>
            <a:off x="649224" y="212759"/>
            <a:ext cx="228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=&gt; my phone A22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A2040-359D-67DE-05D8-DAEE1075E958}"/>
              </a:ext>
            </a:extLst>
          </p:cNvPr>
          <p:cNvSpPr txBox="1"/>
          <p:nvPr/>
        </p:nvSpPr>
        <p:spPr>
          <a:xfrm>
            <a:off x="468630" y="1514779"/>
            <a:ext cx="11912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https://www.youtube.com/watch?v=BBL8W-lpNHw&amp;list=PL_xSQKvnccpnCYCDQNEL-sJ7xphGIdZKD&amp;index=1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B3B81F-AAF5-9CEC-6263-AFB2FA57B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515" y="2161110"/>
            <a:ext cx="7840169" cy="2143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37387-4D26-F772-4A44-99E9AB9B8241}"/>
              </a:ext>
            </a:extLst>
          </p:cNvPr>
          <p:cNvSpPr txBox="1"/>
          <p:nvPr/>
        </p:nvSpPr>
        <p:spPr>
          <a:xfrm>
            <a:off x="1458468" y="4766199"/>
            <a:ext cx="6190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https://www.facebook.com/zinglecode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4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C58CE4-8A6D-C7DB-91DF-EEAE4571ABAA}"/>
              </a:ext>
            </a:extLst>
          </p:cNvPr>
          <p:cNvSpPr txBox="1"/>
          <p:nvPr/>
        </p:nvSpPr>
        <p:spPr>
          <a:xfrm>
            <a:off x="364998" y="485293"/>
            <a:ext cx="57310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ตัวอย่างเว็บที่เขียนเสร็จ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2"/>
              </a:rPr>
              <a:t>https://django-junraider.onrender.com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Github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project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https://github.com/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potchangelo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django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3"/>
              </a:rPr>
              <a:t>...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h-TH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รูปภาพทั้งหมด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https://github.com/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potchangelo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django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...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h-TH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โค้ด 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CSS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https://github.com/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potchangelo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django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...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h-TH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โค้ด 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JavaScript 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https://github.com/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potchangelo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/</a:t>
            </a:r>
            <a:r>
              <a:rPr lang="en-US" b="0" i="0" u="none" strike="noStrike" dirty="0" err="1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django</a:t>
            </a:r>
            <a:r>
              <a:rPr lang="en-US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...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3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718145-3CF0-4FAE-B1C7-7C62D7F7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14" y="609236"/>
            <a:ext cx="5675562" cy="3269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A2FECC-DFD1-E19D-2A80-C407EF866558}"/>
              </a:ext>
            </a:extLst>
          </p:cNvPr>
          <p:cNvSpPr txBox="1"/>
          <p:nvPr/>
        </p:nvSpPr>
        <p:spPr>
          <a:xfrm>
            <a:off x="1380744" y="1316736"/>
            <a:ext cx="285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ส่วนมากแต่ละ </a:t>
            </a:r>
            <a:r>
              <a:rPr lang="en-US" dirty="0"/>
              <a:t>Folder </a:t>
            </a:r>
            <a:r>
              <a:rPr lang="th-TH" dirty="0"/>
              <a:t>มี </a:t>
            </a:r>
            <a:r>
              <a:rPr lang="en-US" dirty="0"/>
              <a:t>git </a:t>
            </a:r>
            <a:r>
              <a:rPr lang="th-TH" dirty="0"/>
              <a:t>ของตัวเอง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D8AEA-9B7F-6D34-8882-56AE3EAFABB1}"/>
              </a:ext>
            </a:extLst>
          </p:cNvPr>
          <p:cNvSpPr txBox="1"/>
          <p:nvPr/>
        </p:nvSpPr>
        <p:spPr>
          <a:xfrm>
            <a:off x="769166" y="4328335"/>
            <a:ext cx="203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do  wish-list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7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1</cp:revision>
  <dcterms:created xsi:type="dcterms:W3CDTF">2024-04-07T14:46:18Z</dcterms:created>
  <dcterms:modified xsi:type="dcterms:W3CDTF">2024-04-07T15:20:48Z</dcterms:modified>
</cp:coreProperties>
</file>