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86FC47-97BD-43FF-B9B4-E353C87D6C25}" v="15" dt="2024-06-10T15:44:00.5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taya chaison" userId="aafc0013979b2c41" providerId="LiveId" clId="{1C86FC47-97BD-43FF-B9B4-E353C87D6C25}"/>
    <pc:docChg chg="custSel addSld delSld modSld">
      <pc:chgData name="witaya chaison" userId="aafc0013979b2c41" providerId="LiveId" clId="{1C86FC47-97BD-43FF-B9B4-E353C87D6C25}" dt="2024-06-10T16:03:49.497" v="34" actId="208"/>
      <pc:docMkLst>
        <pc:docMk/>
      </pc:docMkLst>
      <pc:sldChg chg="addSp delSp modSp new mod">
        <pc:chgData name="witaya chaison" userId="aafc0013979b2c41" providerId="LiveId" clId="{1C86FC47-97BD-43FF-B9B4-E353C87D6C25}" dt="2024-06-10T16:03:49.497" v="34" actId="208"/>
        <pc:sldMkLst>
          <pc:docMk/>
          <pc:sldMk cId="457697712" sldId="256"/>
        </pc:sldMkLst>
        <pc:spChg chg="del">
          <ac:chgData name="witaya chaison" userId="aafc0013979b2c41" providerId="LiveId" clId="{1C86FC47-97BD-43FF-B9B4-E353C87D6C25}" dt="2024-06-10T15:43:47.554" v="1" actId="478"/>
          <ac:spMkLst>
            <pc:docMk/>
            <pc:sldMk cId="457697712" sldId="256"/>
            <ac:spMk id="2" creationId="{14830963-3FB4-D269-ACD3-6CE73B0AF21D}"/>
          </ac:spMkLst>
        </pc:spChg>
        <pc:spChg chg="del">
          <ac:chgData name="witaya chaison" userId="aafc0013979b2c41" providerId="LiveId" clId="{1C86FC47-97BD-43FF-B9B4-E353C87D6C25}" dt="2024-06-10T15:43:49.470" v="2" actId="478"/>
          <ac:spMkLst>
            <pc:docMk/>
            <pc:sldMk cId="457697712" sldId="256"/>
            <ac:spMk id="3" creationId="{BB7E5D51-D31D-FC19-34C3-9F45D8A73775}"/>
          </ac:spMkLst>
        </pc:spChg>
        <pc:spChg chg="add mod">
          <ac:chgData name="witaya chaison" userId="aafc0013979b2c41" providerId="LiveId" clId="{1C86FC47-97BD-43FF-B9B4-E353C87D6C25}" dt="2024-06-10T16:03:49.497" v="34" actId="208"/>
          <ac:spMkLst>
            <pc:docMk/>
            <pc:sldMk cId="457697712" sldId="256"/>
            <ac:spMk id="8" creationId="{8DCC9067-186A-FA3E-A5C2-87572CE56E68}"/>
          </ac:spMkLst>
        </pc:spChg>
        <pc:picChg chg="add mod">
          <ac:chgData name="witaya chaison" userId="aafc0013979b2c41" providerId="LiveId" clId="{1C86FC47-97BD-43FF-B9B4-E353C87D6C25}" dt="2024-06-10T16:03:22.996" v="28" actId="1076"/>
          <ac:picMkLst>
            <pc:docMk/>
            <pc:sldMk cId="457697712" sldId="256"/>
            <ac:picMk id="5" creationId="{B662F44D-19B7-C855-7524-CB80E23CD26D}"/>
          </ac:picMkLst>
        </pc:picChg>
        <pc:picChg chg="add mod">
          <ac:chgData name="witaya chaison" userId="aafc0013979b2c41" providerId="LiveId" clId="{1C86FC47-97BD-43FF-B9B4-E353C87D6C25}" dt="2024-06-10T16:03:26.724" v="30" actId="1076"/>
          <ac:picMkLst>
            <pc:docMk/>
            <pc:sldMk cId="457697712" sldId="256"/>
            <ac:picMk id="7" creationId="{F980E014-9A80-67B0-3D7C-004ED2126625}"/>
          </ac:picMkLst>
        </pc:picChg>
      </pc:sldChg>
      <pc:sldChg chg="add del">
        <pc:chgData name="witaya chaison" userId="aafc0013979b2c41" providerId="LiveId" clId="{1C86FC47-97BD-43FF-B9B4-E353C87D6C25}" dt="2024-06-10T16:02:22.626" v="21" actId="47"/>
        <pc:sldMkLst>
          <pc:docMk/>
          <pc:sldMk cId="310405951" sldId="257"/>
        </pc:sldMkLst>
      </pc:sldChg>
      <pc:sldChg chg="add del">
        <pc:chgData name="witaya chaison" userId="aafc0013979b2c41" providerId="LiveId" clId="{1C86FC47-97BD-43FF-B9B4-E353C87D6C25}" dt="2024-06-10T16:02:22.809" v="22" actId="47"/>
        <pc:sldMkLst>
          <pc:docMk/>
          <pc:sldMk cId="822394658" sldId="258"/>
        </pc:sldMkLst>
      </pc:sldChg>
      <pc:sldChg chg="add del">
        <pc:chgData name="witaya chaison" userId="aafc0013979b2c41" providerId="LiveId" clId="{1C86FC47-97BD-43FF-B9B4-E353C87D6C25}" dt="2024-06-10T16:02:22.996" v="23" actId="47"/>
        <pc:sldMkLst>
          <pc:docMk/>
          <pc:sldMk cId="800445661" sldId="259"/>
        </pc:sldMkLst>
      </pc:sldChg>
      <pc:sldChg chg="add del">
        <pc:chgData name="witaya chaison" userId="aafc0013979b2c41" providerId="LiveId" clId="{1C86FC47-97BD-43FF-B9B4-E353C87D6C25}" dt="2024-06-10T16:02:23.184" v="24" actId="47"/>
        <pc:sldMkLst>
          <pc:docMk/>
          <pc:sldMk cId="1459469207" sldId="260"/>
        </pc:sldMkLst>
      </pc:sldChg>
      <pc:sldChg chg="add del">
        <pc:chgData name="witaya chaison" userId="aafc0013979b2c41" providerId="LiveId" clId="{1C86FC47-97BD-43FF-B9B4-E353C87D6C25}" dt="2024-06-10T16:02:23.387" v="25" actId="47"/>
        <pc:sldMkLst>
          <pc:docMk/>
          <pc:sldMk cId="3802089537" sldId="261"/>
        </pc:sldMkLst>
      </pc:sldChg>
      <pc:sldChg chg="add del">
        <pc:chgData name="witaya chaison" userId="aafc0013979b2c41" providerId="LiveId" clId="{1C86FC47-97BD-43FF-B9B4-E353C87D6C25}" dt="2024-06-10T16:02:23.605" v="26" actId="47"/>
        <pc:sldMkLst>
          <pc:docMk/>
          <pc:sldMk cId="608463546" sldId="262"/>
        </pc:sldMkLst>
      </pc:sldChg>
      <pc:sldChg chg="add del">
        <pc:chgData name="witaya chaison" userId="aafc0013979b2c41" providerId="LiveId" clId="{1C86FC47-97BD-43FF-B9B4-E353C87D6C25}" dt="2024-06-10T16:02:23.806" v="27" actId="47"/>
        <pc:sldMkLst>
          <pc:docMk/>
          <pc:sldMk cId="3069260857" sldId="263"/>
        </pc:sldMkLst>
      </pc:sldChg>
      <pc:sldChg chg="add">
        <pc:chgData name="witaya chaison" userId="aafc0013979b2c41" providerId="LiveId" clId="{1C86FC47-97BD-43FF-B9B4-E353C87D6C25}" dt="2024-06-10T15:43:59.137" v="10"/>
        <pc:sldMkLst>
          <pc:docMk/>
          <pc:sldMk cId="695189474" sldId="264"/>
        </pc:sldMkLst>
      </pc:sldChg>
      <pc:sldChg chg="add">
        <pc:chgData name="witaya chaison" userId="aafc0013979b2c41" providerId="LiveId" clId="{1C86FC47-97BD-43FF-B9B4-E353C87D6C25}" dt="2024-06-10T15:43:59.353" v="11"/>
        <pc:sldMkLst>
          <pc:docMk/>
          <pc:sldMk cId="2699072177" sldId="265"/>
        </pc:sldMkLst>
      </pc:sldChg>
      <pc:sldChg chg="add">
        <pc:chgData name="witaya chaison" userId="aafc0013979b2c41" providerId="LiveId" clId="{1C86FC47-97BD-43FF-B9B4-E353C87D6C25}" dt="2024-06-10T15:43:59.557" v="12"/>
        <pc:sldMkLst>
          <pc:docMk/>
          <pc:sldMk cId="2924090393" sldId="266"/>
        </pc:sldMkLst>
      </pc:sldChg>
      <pc:sldChg chg="add">
        <pc:chgData name="witaya chaison" userId="aafc0013979b2c41" providerId="LiveId" clId="{1C86FC47-97BD-43FF-B9B4-E353C87D6C25}" dt="2024-06-10T15:43:59.760" v="13"/>
        <pc:sldMkLst>
          <pc:docMk/>
          <pc:sldMk cId="3330815130" sldId="267"/>
        </pc:sldMkLst>
      </pc:sldChg>
      <pc:sldChg chg="add">
        <pc:chgData name="witaya chaison" userId="aafc0013979b2c41" providerId="LiveId" clId="{1C86FC47-97BD-43FF-B9B4-E353C87D6C25}" dt="2024-06-10T15:43:59.939" v="14"/>
        <pc:sldMkLst>
          <pc:docMk/>
          <pc:sldMk cId="761315157" sldId="268"/>
        </pc:sldMkLst>
      </pc:sldChg>
      <pc:sldChg chg="add">
        <pc:chgData name="witaya chaison" userId="aafc0013979b2c41" providerId="LiveId" clId="{1C86FC47-97BD-43FF-B9B4-E353C87D6C25}" dt="2024-06-10T15:44:00.165" v="15"/>
        <pc:sldMkLst>
          <pc:docMk/>
          <pc:sldMk cId="2901370539" sldId="269"/>
        </pc:sldMkLst>
      </pc:sldChg>
      <pc:sldChg chg="add">
        <pc:chgData name="witaya chaison" userId="aafc0013979b2c41" providerId="LiveId" clId="{1C86FC47-97BD-43FF-B9B4-E353C87D6C25}" dt="2024-06-10T15:44:00.374" v="16"/>
        <pc:sldMkLst>
          <pc:docMk/>
          <pc:sldMk cId="767199982" sldId="270"/>
        </pc:sldMkLst>
      </pc:sldChg>
      <pc:sldChg chg="add">
        <pc:chgData name="witaya chaison" userId="aafc0013979b2c41" providerId="LiveId" clId="{1C86FC47-97BD-43FF-B9B4-E353C87D6C25}" dt="2024-06-10T15:44:00.592" v="17"/>
        <pc:sldMkLst>
          <pc:docMk/>
          <pc:sldMk cId="2252105412" sldId="27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38DEF-FF1B-E6CE-7CE1-C9D0F9A6AA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44455E-5FB0-80F5-C206-458ADE2470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91332-F79E-1E62-4A8C-A74108F16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8B9C2-724C-4EBF-A89D-AA3D7398A7A5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D1BE92-786A-2825-D822-AB9E6754C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C3939-9E07-E6C4-F485-ABF389332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3411A-19FE-4CE4-934D-2A581B91B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228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31884-3853-80E3-A44E-293BA8C80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88F7B4-522A-C36A-93CE-2615BB7FCE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16C16-9842-3016-D587-B7A4F3AA1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8B9C2-724C-4EBF-A89D-AA3D7398A7A5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2A381-587D-6BFB-BDB5-5B5A35AC1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F4704-E5A0-128D-46DF-BE6F07519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3411A-19FE-4CE4-934D-2A581B91B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837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5386B6-5C3E-8DCE-6C5A-F94D45D27E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6FF4E2-62C1-7C52-DFD5-D83AF1740F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49DD45-0841-D262-0D51-B50A351C7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8B9C2-724C-4EBF-A89D-AA3D7398A7A5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B2924-6C63-0FBD-9825-A523123B4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7F354-9103-4F10-6C89-232EFE384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3411A-19FE-4CE4-934D-2A581B91B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78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10BC2-8584-1E76-3F0A-463C75C6A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E6D0F-7751-B022-135A-8125B0022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A28C7-A74D-1D0D-38AB-F9E90F119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8B9C2-724C-4EBF-A89D-AA3D7398A7A5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8E7BE-55CC-60D6-1F2C-060D77B2B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DC23C-5E71-67C3-DB41-D08123AA2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3411A-19FE-4CE4-934D-2A581B91B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340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64288-0B96-26B4-D0DC-B0CEFA719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4456F7-ECB9-CEB6-7C7B-040E9D3A27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8C729D-805C-4F1D-8EC7-E98422DD7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8B9C2-724C-4EBF-A89D-AA3D7398A7A5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D2CDDA-5DE0-D4EC-D1D2-B80F09A47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3B35B9-A6BB-13CB-DCAE-165F72E8F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3411A-19FE-4CE4-934D-2A581B91B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774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3A4E8-FABF-5968-E207-8E6012372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178AA-4191-0F0E-0EEF-8562017B57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6999FF-D96D-8728-CDBB-10FAA0E616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4CBD7C-8E69-A112-2211-8D3B73641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8B9C2-724C-4EBF-A89D-AA3D7398A7A5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E8F35A-4D9E-4C23-9F68-F077F74D7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61287D-9E85-EB11-7241-D1711380D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3411A-19FE-4CE4-934D-2A581B91B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62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2719C-5639-7D29-8B10-B5AD1B524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4C7240-3014-D817-94DD-EC206BAC43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DE6267-81E2-1F69-42E8-4196F37C88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7522FE-2750-8713-518C-A4BBB5D4A7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6DC663-4078-F737-69C1-ADB4848B3D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B21001-7C24-8D33-FA12-6623451C6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8B9C2-724C-4EBF-A89D-AA3D7398A7A5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B68B1F-3B1C-E3C1-8124-C1D5007E0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69082F-C40E-2983-4895-E2E3BAD93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3411A-19FE-4CE4-934D-2A581B91B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185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1E787-71F1-ADB2-DE6C-8449AC856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42CFFF-E7E4-81A1-59D5-678F39AFF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8B9C2-724C-4EBF-A89D-AA3D7398A7A5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2E13D8-E61C-F474-C517-5DF9DB4E7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C51708-8A08-901C-111D-56BFE0B9E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3411A-19FE-4CE4-934D-2A581B91B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833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28A16D-4397-8C29-81AC-2B52DE791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8B9C2-724C-4EBF-A89D-AA3D7398A7A5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CBA2CD-DF10-5DE8-EC49-10551CA8F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1A55B1-CCFA-E5E2-2E9F-505D25A75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3411A-19FE-4CE4-934D-2A581B91B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068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4B2D3-AF24-CE33-8C42-D0BB3F0CA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21025-172C-3974-A0E1-62DB8F0F9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DB3C74-4F6B-DFDE-9CE7-0C40CF14C8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FC9DA1-AEC3-AC76-DA22-9B4EDFA9B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8B9C2-724C-4EBF-A89D-AA3D7398A7A5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3FAFDC-AAB5-55D5-3208-DCA4C386A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CFF62D-4C28-5A4D-7C18-FE2E40151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3411A-19FE-4CE4-934D-2A581B91B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915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EBF8D-2FC9-C8E1-12CC-B076ADC45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741CF9-EC3A-7556-A97E-ABC1161CE7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A9747F-453B-19DB-29F7-FBB401B969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B747AA-4951-D528-3632-9D3807BAF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8B9C2-724C-4EBF-A89D-AA3D7398A7A5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345F9B-01A9-B47C-B67E-1E11A91C9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13E413-9484-E11F-0792-22284C315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3411A-19FE-4CE4-934D-2A581B91B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798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8580E8-E802-2A6B-2FA8-BABDF3A00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278440-2A8B-8580-6EFE-EA9F6FA35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A4CC6-C1C2-372D-6305-781167BBF0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A8B9C2-724C-4EBF-A89D-AA3D7398A7A5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0024C-0AEE-BF94-640E-6B4378EA62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1D941-251D-13A8-87A2-B15008A513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3411A-19FE-4CE4-934D-2A581B91B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523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662F44D-19B7-C855-7524-CB80E23CD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248" y="374392"/>
            <a:ext cx="7002250" cy="51577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80E014-9A80-67B0-3D7C-004ED21266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9826" y="285518"/>
            <a:ext cx="2857899" cy="604921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DCC9067-186A-FA3E-A5C2-87572CE56E68}"/>
              </a:ext>
            </a:extLst>
          </p:cNvPr>
          <p:cNvSpPr/>
          <p:nvPr/>
        </p:nvSpPr>
        <p:spPr>
          <a:xfrm>
            <a:off x="8686800" y="1591056"/>
            <a:ext cx="1261872" cy="4114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697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5189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9072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4090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0815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1315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1370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7199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2105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witaya chaison</dc:creator>
  <cp:lastModifiedBy>witaya chaison</cp:lastModifiedBy>
  <cp:revision>1</cp:revision>
  <dcterms:created xsi:type="dcterms:W3CDTF">2024-06-10T15:43:40Z</dcterms:created>
  <dcterms:modified xsi:type="dcterms:W3CDTF">2024-06-10T16:03:54Z</dcterms:modified>
</cp:coreProperties>
</file>