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89F82-0EE2-A17E-A6F7-817255C9F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2CF100-1EE0-FEDD-FB65-493F5C3D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CA3BD-73D9-99B3-0820-79017F396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241B-41B3-45F1-9E8F-7E16ACCC19D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85E93-F258-026A-F6D0-10B3D0232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5996D-2E40-220A-AC23-5E8C8CB2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328-1269-4BC3-9712-A4548D13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7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57F5-6D89-B1A5-287C-5DD889ED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50EF9-AE2F-A90D-4F18-1123146B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2177-0100-B6B0-5C00-A4A2C467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241B-41B3-45F1-9E8F-7E16ACCC19D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B06FB-9217-9A3F-6FA4-0BF426961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C18E6-5E01-13BD-8146-B04F370B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328-1269-4BC3-9712-A4548D13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9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606FE-9C50-5CD2-2C7A-5F0D8CC68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47AA2B-9A63-5DA5-8564-A1A7CF507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27C94-BB84-B46C-36B0-C5D50C49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241B-41B3-45F1-9E8F-7E16ACCC19D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1AAC8-A480-49CC-7F3B-F81947340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3337F-D253-C121-D516-7F140092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328-1269-4BC3-9712-A4548D13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16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114F-CBDF-9B87-3CB4-87A4BF780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FBC0D-9C0B-5062-6A13-380ACC9F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33F32-B99B-D099-83BF-8411D475C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241B-41B3-45F1-9E8F-7E16ACCC19D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12CB0-C55E-8E76-7EB0-5C7D0923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F67F4-100E-2D33-1A55-D49BC1D5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328-1269-4BC3-9712-A4548D13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341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1A330-AC93-98F0-561F-34F162786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B7622-96F4-E341-7D44-87F0DF028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3CF20-A0C8-0A1F-992C-540FE5CEA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241B-41B3-45F1-9E8F-7E16ACCC19D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8CD1B-ADFE-7AF9-FB92-4C3BAFE0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DD649-74D9-CB5B-527C-0F1BEC343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328-1269-4BC3-9712-A4548D13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91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D420D-0374-E356-771E-20275D93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234B-100D-D8D8-B13C-00C4E0CFE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905645-E57D-2ACB-2465-7AB101286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19CD1-1A77-98C7-C5E9-C2713D618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241B-41B3-45F1-9E8F-7E16ACCC19D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4DEDC-E7BF-9E4B-D7D1-8E103C961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BEF87-28C3-C02B-EED2-6223157C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328-1269-4BC3-9712-A4548D13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9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BF4E-6087-4B1D-04DA-7C44A58A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D5E94-63C8-D070-9E2D-36509799E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5136B-71B6-7CCF-BB93-4768DB9D9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DF9D2-0021-0C0D-02CD-0BBCBE9D2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43E95-3027-F0F1-17B2-DB337D051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1F13C6-0B11-AE50-79E3-D7B3A4A46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241B-41B3-45F1-9E8F-7E16ACCC19D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94D97F-F4C3-3FF5-7D92-1C812B13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1C30-0156-0D7B-36A7-699633E04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328-1269-4BC3-9712-A4548D13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4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CB66-AFC7-D83A-8302-D2B498E6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31B968-8F7B-A386-B63A-78144D0F3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241B-41B3-45F1-9E8F-7E16ACCC19D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0A789-9B96-3846-BDC8-C3567E93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F5847-B8C2-4E6C-06B3-3DCE1F1C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328-1269-4BC3-9712-A4548D13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5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52E9B-34AC-D079-9FAE-55198988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241B-41B3-45F1-9E8F-7E16ACCC19D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66E8C2-4FFA-2865-7F24-8A8E60DA6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20169-5791-FEA5-4FBF-38E5B884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328-1269-4BC3-9712-A4548D13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0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37DEF-E4A4-10CA-80F4-05E12473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EB162-0A73-D04D-3DD2-DFD98AC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AFE92-0479-0076-A328-A2E62B872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149EE-8685-F745-30CD-D626CE12B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241B-41B3-45F1-9E8F-7E16ACCC19D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AA463E-AA0B-F923-8B9B-1EB3193F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5390A-5814-5262-8498-0AC20506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328-1269-4BC3-9712-A4548D13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8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527D0-215C-0F83-492F-C6632981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79D603-03BA-06CE-2DF4-6AAD383A7D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9A15A-8C37-F7A1-893D-AF100E87F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F6F30-CD7F-068C-3A99-3F6EA5142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B241B-41B3-45F1-9E8F-7E16ACCC19D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4C3C3-1085-548F-812E-E36388066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87B0B-C4B4-4183-1A0E-9FF2B7A5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9C328-1269-4BC3-9712-A4548D13D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92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1F4A82-72CA-9AC8-C539-871D2375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64519-7DE7-1D0B-F4B9-BA4F278FC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CC113-8D36-DC6C-CA6B-244C701888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B241B-41B3-45F1-9E8F-7E16ACCC19D8}" type="datetimeFigureOut">
              <a:rPr lang="en-US" smtClean="0"/>
              <a:t>8/4/2024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92178-CDD3-034B-40E7-1D51493B83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37974-8770-D797-50FB-890150CC9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9C328-1269-4BC3-9712-A4548D13DBE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9E98A-51C9-DE74-BD64-A6FE13B1097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74487" y="6642100"/>
            <a:ext cx="8715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Seagate Internal</a:t>
            </a:r>
          </a:p>
        </p:txBody>
      </p:sp>
    </p:spTree>
    <p:extLst>
      <p:ext uri="{BB962C8B-B14F-4D97-AF65-F5344CB8AC3E}">
        <p14:creationId xmlns:p14="http://schemas.microsoft.com/office/powerpoint/2010/main" val="87350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1D7A79-A7C9-75DA-82F6-D818426F0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445" y="1413335"/>
            <a:ext cx="7491109" cy="40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20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56e366eb-86f1-4645-85a7-f29555b26fee}" enabled="1" method="Standard" siteId="{d466216a-c643-434a-9c2e-057448c17cb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Seagate Technology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Chaison</dc:creator>
  <cp:lastModifiedBy>Witaya Chaison</cp:lastModifiedBy>
  <cp:revision>1</cp:revision>
  <dcterms:created xsi:type="dcterms:W3CDTF">2024-08-04T00:58:09Z</dcterms:created>
  <dcterms:modified xsi:type="dcterms:W3CDTF">2024-08-04T00:58:18Z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Seagate Internal</vt:lpwstr>
  </property>
</Properties>
</file>