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69" r:id="rId6"/>
    <p:sldId id="256" r:id="rId7"/>
    <p:sldId id="257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1630B-6BAB-4C6C-B871-9E97E4F6857D}" v="18" dt="2024-11-09T16:18:25.545"/>
    <p1510:client id="{E6E16584-4D2B-4542-B794-DD903FD90A41}" v="12" dt="2024-11-09T15:58:3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E6E16584-4D2B-4542-B794-DD903FD90A41}"/>
    <pc:docChg chg="custSel addSld modSld sldOrd">
      <pc:chgData name="witaya chaison" userId="aafc0013979b2c41" providerId="LiveId" clId="{E6E16584-4D2B-4542-B794-DD903FD90A41}" dt="2024-11-09T15:58:37.534" v="55" actId="20577"/>
      <pc:docMkLst>
        <pc:docMk/>
      </pc:docMkLst>
      <pc:sldChg chg="addSp delSp modSp new mod">
        <pc:chgData name="witaya chaison" userId="aafc0013979b2c41" providerId="LiveId" clId="{E6E16584-4D2B-4542-B794-DD903FD90A41}" dt="2024-11-09T15:12:21.993" v="12" actId="20577"/>
        <pc:sldMkLst>
          <pc:docMk/>
          <pc:sldMk cId="807436840" sldId="256"/>
        </pc:sldMkLst>
        <pc:spChg chg="del">
          <ac:chgData name="witaya chaison" userId="aafc0013979b2c41" providerId="LiveId" clId="{E6E16584-4D2B-4542-B794-DD903FD90A41}" dt="2024-11-09T15:10:16.234" v="1" actId="478"/>
          <ac:spMkLst>
            <pc:docMk/>
            <pc:sldMk cId="807436840" sldId="256"/>
            <ac:spMk id="2" creationId="{69140098-EF17-B457-DEB6-A5BCBB1FD8F1}"/>
          </ac:spMkLst>
        </pc:spChg>
        <pc:spChg chg="del">
          <ac:chgData name="witaya chaison" userId="aafc0013979b2c41" providerId="LiveId" clId="{E6E16584-4D2B-4542-B794-DD903FD90A41}" dt="2024-11-09T15:10:17.789" v="2" actId="478"/>
          <ac:spMkLst>
            <pc:docMk/>
            <pc:sldMk cId="807436840" sldId="256"/>
            <ac:spMk id="3" creationId="{878F938D-882C-DD7C-576B-01D93A59E2A3}"/>
          </ac:spMkLst>
        </pc:spChg>
        <pc:spChg chg="add mod">
          <ac:chgData name="witaya chaison" userId="aafc0013979b2c41" providerId="LiveId" clId="{E6E16584-4D2B-4542-B794-DD903FD90A41}" dt="2024-11-09T15:12:21.993" v="12" actId="20577"/>
          <ac:spMkLst>
            <pc:docMk/>
            <pc:sldMk cId="807436840" sldId="256"/>
            <ac:spMk id="7" creationId="{759ADF3A-5F40-DB78-C308-E88254D9FC58}"/>
          </ac:spMkLst>
        </pc:spChg>
        <pc:picChg chg="add mod">
          <ac:chgData name="witaya chaison" userId="aafc0013979b2c41" providerId="LiveId" clId="{E6E16584-4D2B-4542-B794-DD903FD90A41}" dt="2024-11-09T15:12:15.155" v="9" actId="14100"/>
          <ac:picMkLst>
            <pc:docMk/>
            <pc:sldMk cId="807436840" sldId="256"/>
            <ac:picMk id="5" creationId="{CF51C61C-8785-91A8-0FE4-9878D54BE1CE}"/>
          </ac:picMkLst>
        </pc:picChg>
      </pc:sldChg>
      <pc:sldChg chg="addSp delSp modSp new mod">
        <pc:chgData name="witaya chaison" userId="aafc0013979b2c41" providerId="LiveId" clId="{E6E16584-4D2B-4542-B794-DD903FD90A41}" dt="2024-11-09T15:22:09.006" v="40" actId="20577"/>
        <pc:sldMkLst>
          <pc:docMk/>
          <pc:sldMk cId="183911467" sldId="257"/>
        </pc:sldMkLst>
        <pc:spChg chg="del">
          <ac:chgData name="witaya chaison" userId="aafc0013979b2c41" providerId="LiveId" clId="{E6E16584-4D2B-4542-B794-DD903FD90A41}" dt="2024-11-09T15:19:38.662" v="14" actId="478"/>
          <ac:spMkLst>
            <pc:docMk/>
            <pc:sldMk cId="183911467" sldId="257"/>
            <ac:spMk id="2" creationId="{054DC8ED-047A-C4DC-1139-B102820520DC}"/>
          </ac:spMkLst>
        </pc:spChg>
        <pc:spChg chg="del">
          <ac:chgData name="witaya chaison" userId="aafc0013979b2c41" providerId="LiveId" clId="{E6E16584-4D2B-4542-B794-DD903FD90A41}" dt="2024-11-09T15:19:40.024" v="15" actId="478"/>
          <ac:spMkLst>
            <pc:docMk/>
            <pc:sldMk cId="183911467" sldId="257"/>
            <ac:spMk id="3" creationId="{C473B50A-53A7-38A3-7A92-E0AF75D88D74}"/>
          </ac:spMkLst>
        </pc:spChg>
        <pc:spChg chg="add mod">
          <ac:chgData name="witaya chaison" userId="aafc0013979b2c41" providerId="LiveId" clId="{E6E16584-4D2B-4542-B794-DD903FD90A41}" dt="2024-11-09T15:20:37.791" v="28" actId="20577"/>
          <ac:spMkLst>
            <pc:docMk/>
            <pc:sldMk cId="183911467" sldId="257"/>
            <ac:spMk id="8" creationId="{B2909AA1-8452-47D7-D615-81E6B8CFA1E2}"/>
          </ac:spMkLst>
        </pc:spChg>
        <pc:spChg chg="add mod">
          <ac:chgData name="witaya chaison" userId="aafc0013979b2c41" providerId="LiveId" clId="{E6E16584-4D2B-4542-B794-DD903FD90A41}" dt="2024-11-09T15:22:09.006" v="40" actId="20577"/>
          <ac:spMkLst>
            <pc:docMk/>
            <pc:sldMk cId="183911467" sldId="257"/>
            <ac:spMk id="10" creationId="{912913E9-2AC1-DB3C-CE95-A29AF65323F1}"/>
          </ac:spMkLst>
        </pc:spChg>
        <pc:picChg chg="add del">
          <ac:chgData name="witaya chaison" userId="aafc0013979b2c41" providerId="LiveId" clId="{E6E16584-4D2B-4542-B794-DD903FD90A41}" dt="2024-11-09T15:20:12.595" v="22" actId="478"/>
          <ac:picMkLst>
            <pc:docMk/>
            <pc:sldMk cId="183911467" sldId="257"/>
            <ac:picMk id="4" creationId="{3481E887-7E17-3C3C-8FC3-4504A2FE9D0D}"/>
          </ac:picMkLst>
        </pc:picChg>
        <pc:picChg chg="add mod">
          <ac:chgData name="witaya chaison" userId="aafc0013979b2c41" providerId="LiveId" clId="{E6E16584-4D2B-4542-B794-DD903FD90A41}" dt="2024-11-09T15:20:18.793" v="25" actId="1076"/>
          <ac:picMkLst>
            <pc:docMk/>
            <pc:sldMk cId="183911467" sldId="257"/>
            <ac:picMk id="6" creationId="{879B4E0F-C07E-05C5-FB2D-0D1570DAB19A}"/>
          </ac:picMkLst>
        </pc:picChg>
      </pc:sldChg>
      <pc:sldChg chg="addSp modSp add mod">
        <pc:chgData name="witaya chaison" userId="aafc0013979b2c41" providerId="LiveId" clId="{E6E16584-4D2B-4542-B794-DD903FD90A41}" dt="2024-11-09T15:21:35.466" v="34" actId="1076"/>
        <pc:sldMkLst>
          <pc:docMk/>
          <pc:sldMk cId="15230212" sldId="258"/>
        </pc:sldMkLst>
        <pc:spChg chg="add mod">
          <ac:chgData name="witaya chaison" userId="aafc0013979b2c41" providerId="LiveId" clId="{E6E16584-4D2B-4542-B794-DD903FD90A41}" dt="2024-11-09T15:21:17.808" v="31" actId="20577"/>
          <ac:spMkLst>
            <pc:docMk/>
            <pc:sldMk cId="15230212" sldId="258"/>
            <ac:spMk id="3" creationId="{99EAFB02-3C2C-C646-4F94-DC005420DB06}"/>
          </ac:spMkLst>
        </pc:spChg>
        <pc:picChg chg="add mod">
          <ac:chgData name="witaya chaison" userId="aafc0013979b2c41" providerId="LiveId" clId="{E6E16584-4D2B-4542-B794-DD903FD90A41}" dt="2024-11-09T15:21:35.466" v="34" actId="1076"/>
          <ac:picMkLst>
            <pc:docMk/>
            <pc:sldMk cId="15230212" sldId="258"/>
            <ac:picMk id="5" creationId="{8A5072E6-EB0D-053E-9625-1F60CA4E6D62}"/>
          </ac:picMkLst>
        </pc:picChg>
      </pc:sldChg>
      <pc:sldChg chg="addSp modSp add mod ord">
        <pc:chgData name="witaya chaison" userId="aafc0013979b2c41" providerId="LiveId" clId="{E6E16584-4D2B-4542-B794-DD903FD90A41}" dt="2024-11-09T15:58:37.534" v="55" actId="20577"/>
        <pc:sldMkLst>
          <pc:docMk/>
          <pc:sldMk cId="1275142502" sldId="259"/>
        </pc:sldMkLst>
        <pc:spChg chg="add mod">
          <ac:chgData name="witaya chaison" userId="aafc0013979b2c41" providerId="LiveId" clId="{E6E16584-4D2B-4542-B794-DD903FD90A41}" dt="2024-11-09T15:58:37.534" v="55" actId="20577"/>
          <ac:spMkLst>
            <pc:docMk/>
            <pc:sldMk cId="1275142502" sldId="259"/>
            <ac:spMk id="3" creationId="{1ABBCB59-4808-4459-27FB-BD66DA1F4BB8}"/>
          </ac:spMkLst>
        </pc:spChg>
        <pc:picChg chg="add mod">
          <ac:chgData name="witaya chaison" userId="aafc0013979b2c41" providerId="LiveId" clId="{E6E16584-4D2B-4542-B794-DD903FD90A41}" dt="2024-11-09T15:58:31.164" v="54" actId="1076"/>
          <ac:picMkLst>
            <pc:docMk/>
            <pc:sldMk cId="1275142502" sldId="259"/>
            <ac:picMk id="5" creationId="{873D26E5-5E54-8947-65EA-2DA1CE888D8D}"/>
          </ac:picMkLst>
        </pc:picChg>
      </pc:sldChg>
      <pc:sldChg chg="add">
        <pc:chgData name="witaya chaison" userId="aafc0013979b2c41" providerId="LiveId" clId="{E6E16584-4D2B-4542-B794-DD903FD90A41}" dt="2024-11-09T15:19:47.150" v="18"/>
        <pc:sldMkLst>
          <pc:docMk/>
          <pc:sldMk cId="2823482244" sldId="260"/>
        </pc:sldMkLst>
      </pc:sldChg>
      <pc:sldChg chg="add">
        <pc:chgData name="witaya chaison" userId="aafc0013979b2c41" providerId="LiveId" clId="{E6E16584-4D2B-4542-B794-DD903FD90A41}" dt="2024-11-09T15:19:47.348" v="19"/>
        <pc:sldMkLst>
          <pc:docMk/>
          <pc:sldMk cId="1346221264" sldId="261"/>
        </pc:sldMkLst>
      </pc:sldChg>
      <pc:sldChg chg="addSp modSp add mod ord">
        <pc:chgData name="witaya chaison" userId="aafc0013979b2c41" providerId="LiveId" clId="{E6E16584-4D2B-4542-B794-DD903FD90A41}" dt="2024-11-09T15:57:49.304" v="45" actId="1076"/>
        <pc:sldMkLst>
          <pc:docMk/>
          <pc:sldMk cId="2719207862" sldId="262"/>
        </pc:sldMkLst>
        <pc:spChg chg="add mod">
          <ac:chgData name="witaya chaison" userId="aafc0013979b2c41" providerId="LiveId" clId="{E6E16584-4D2B-4542-B794-DD903FD90A41}" dt="2024-11-09T15:57:49.304" v="45" actId="1076"/>
          <ac:spMkLst>
            <pc:docMk/>
            <pc:sldMk cId="2719207862" sldId="262"/>
            <ac:spMk id="3" creationId="{E5A8822C-947F-7A40-025E-92786A5348D6}"/>
          </ac:spMkLst>
        </pc:spChg>
      </pc:sldChg>
    </pc:docChg>
  </pc:docChgLst>
  <pc:docChgLst>
    <pc:chgData name="witaya chaison" userId="aafc0013979b2c41" providerId="Windows Live" clId="Web-{86C1630B-6BAB-4C6C-B871-9E97E4F6857D}"/>
    <pc:docChg chg="addSld modSld sldOrd">
      <pc:chgData name="witaya chaison" userId="aafc0013979b2c41" providerId="Windows Live" clId="Web-{86C1630B-6BAB-4C6C-B871-9E97E4F6857D}" dt="2024-11-09T16:18:25.545" v="16"/>
      <pc:docMkLst>
        <pc:docMk/>
      </pc:docMkLst>
      <pc:sldChg chg="addSp delSp modSp ord">
        <pc:chgData name="witaya chaison" userId="aafc0013979b2c41" providerId="Windows Live" clId="Web-{86C1630B-6BAB-4C6C-B871-9E97E4F6857D}" dt="2024-11-09T16:18:07.107" v="5"/>
        <pc:sldMkLst>
          <pc:docMk/>
          <pc:sldMk cId="2823482244" sldId="260"/>
        </pc:sldMkLst>
        <pc:spChg chg="add mod">
          <ac:chgData name="witaya chaison" userId="aafc0013979b2c41" providerId="Windows Live" clId="Web-{86C1630B-6BAB-4C6C-B871-9E97E4F6857D}" dt="2024-11-09T16:17:36.029" v="4" actId="1076"/>
          <ac:spMkLst>
            <pc:docMk/>
            <pc:sldMk cId="2823482244" sldId="260"/>
            <ac:spMk id="3" creationId="{DEB1F0E2-BACB-5F6E-6FCA-9811AA2C57CF}"/>
          </ac:spMkLst>
        </pc:spChg>
        <pc:picChg chg="add del mod">
          <ac:chgData name="witaya chaison" userId="aafc0013979b2c41" providerId="Windows Live" clId="Web-{86C1630B-6BAB-4C6C-B871-9E97E4F6857D}" dt="2024-11-09T16:17:20.123" v="1"/>
          <ac:picMkLst>
            <pc:docMk/>
            <pc:sldMk cId="2823482244" sldId="260"/>
            <ac:picMk id="2" creationId="{7DF6FEF6-A195-440F-A05A-0F5581B9F6D8}"/>
          </ac:picMkLst>
        </pc:picChg>
      </pc:sldChg>
      <pc:sldChg chg="ord">
        <pc:chgData name="witaya chaison" userId="aafc0013979b2c41" providerId="Windows Live" clId="Web-{86C1630B-6BAB-4C6C-B871-9E97E4F6857D}" dt="2024-11-09T16:18:22.998" v="15"/>
        <pc:sldMkLst>
          <pc:docMk/>
          <pc:sldMk cId="1346221264" sldId="261"/>
        </pc:sldMkLst>
      </pc:sldChg>
      <pc:sldChg chg="add replId">
        <pc:chgData name="witaya chaison" userId="aafc0013979b2c41" providerId="Windows Live" clId="Web-{86C1630B-6BAB-4C6C-B871-9E97E4F6857D}" dt="2024-11-09T16:18:16.310" v="6"/>
        <pc:sldMkLst>
          <pc:docMk/>
          <pc:sldMk cId="2563483195" sldId="263"/>
        </pc:sldMkLst>
      </pc:sldChg>
      <pc:sldChg chg="add replId">
        <pc:chgData name="witaya chaison" userId="aafc0013979b2c41" providerId="Windows Live" clId="Web-{86C1630B-6BAB-4C6C-B871-9E97E4F6857D}" dt="2024-11-09T16:18:17.279" v="7"/>
        <pc:sldMkLst>
          <pc:docMk/>
          <pc:sldMk cId="13697339" sldId="264"/>
        </pc:sldMkLst>
      </pc:sldChg>
      <pc:sldChg chg="add replId">
        <pc:chgData name="witaya chaison" userId="aafc0013979b2c41" providerId="Windows Live" clId="Web-{86C1630B-6BAB-4C6C-B871-9E97E4F6857D}" dt="2024-11-09T16:18:17.420" v="8"/>
        <pc:sldMkLst>
          <pc:docMk/>
          <pc:sldMk cId="12813723" sldId="265"/>
        </pc:sldMkLst>
      </pc:sldChg>
      <pc:sldChg chg="add replId">
        <pc:chgData name="witaya chaison" userId="aafc0013979b2c41" providerId="Windows Live" clId="Web-{86C1630B-6BAB-4C6C-B871-9E97E4F6857D}" dt="2024-11-09T16:18:17.826" v="9"/>
        <pc:sldMkLst>
          <pc:docMk/>
          <pc:sldMk cId="103042574" sldId="266"/>
        </pc:sldMkLst>
      </pc:sldChg>
      <pc:sldChg chg="add replId">
        <pc:chgData name="witaya chaison" userId="aafc0013979b2c41" providerId="Windows Live" clId="Web-{86C1630B-6BAB-4C6C-B871-9E97E4F6857D}" dt="2024-11-09T16:18:17.826" v="10"/>
        <pc:sldMkLst>
          <pc:docMk/>
          <pc:sldMk cId="759829629" sldId="267"/>
        </pc:sldMkLst>
      </pc:sldChg>
      <pc:sldChg chg="add replId">
        <pc:chgData name="witaya chaison" userId="aafc0013979b2c41" providerId="Windows Live" clId="Web-{86C1630B-6BAB-4C6C-B871-9E97E4F6857D}" dt="2024-11-09T16:18:18.482" v="11"/>
        <pc:sldMkLst>
          <pc:docMk/>
          <pc:sldMk cId="1962135979" sldId="268"/>
        </pc:sldMkLst>
      </pc:sldChg>
      <pc:sldChg chg="add ord replId">
        <pc:chgData name="witaya chaison" userId="aafc0013979b2c41" providerId="Windows Live" clId="Web-{86C1630B-6BAB-4C6C-B871-9E97E4F6857D}" dt="2024-11-09T16:18:25.545" v="16"/>
        <pc:sldMkLst>
          <pc:docMk/>
          <pc:sldMk cId="2107974914" sldId="269"/>
        </pc:sldMkLst>
      </pc:sldChg>
      <pc:sldChg chg="add replId">
        <pc:chgData name="witaya chaison" userId="aafc0013979b2c41" providerId="Windows Live" clId="Web-{86C1630B-6BAB-4C6C-B871-9E97E4F6857D}" dt="2024-11-09T16:18:19.248" v="13"/>
        <pc:sldMkLst>
          <pc:docMk/>
          <pc:sldMk cId="4057793813" sldId="270"/>
        </pc:sldMkLst>
      </pc:sldChg>
      <pc:sldChg chg="add replId">
        <pc:chgData name="witaya chaison" userId="aafc0013979b2c41" providerId="Windows Live" clId="Web-{86C1630B-6BAB-4C6C-B871-9E97E4F6857D}" dt="2024-11-09T16:18:19.263" v="14"/>
        <pc:sldMkLst>
          <pc:docMk/>
          <pc:sldMk cId="146306160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888-DE99-2AEE-DF43-C6CE09567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A841-B210-3098-A584-3C253ED1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5C80-8769-3FA2-7188-995EB03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EA80-A16A-14DA-B481-2DF48BF8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971E-6F8C-F5AF-6E85-9664C57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97F6-1A44-37A2-7C18-7EF9B4E1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9BB0B-C913-3B4A-C5C5-4F11F582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EB65-0C58-B884-18CC-7E8CC050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BC2D-CAA7-1DD1-CCD6-5F85EF03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36B-59B9-A71C-00DB-40D58C7F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9DA76-76D7-6BA5-2FA2-0DB2B9A99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41E80-DEF0-DB67-9A77-E144388F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D747-ADC0-66E9-F80F-92371E0F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71F0-669B-CB08-A195-E3BD695D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8ED9-6EBE-36C4-1737-63FAB2E1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4E8B-1FBE-2937-1BEF-1FDE4E1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5F04-4528-7F2B-3300-06D5D355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9B08-A354-7690-D770-1F72B0F5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268C-050E-946C-1BAA-551E4D3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3EFD-01B1-86D7-FE3C-0AD9E132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355A-E42A-D269-EC99-34C8195E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EED78-8977-C083-A910-A8975085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C072-221F-366C-78B6-2585A762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A66B-6C12-9B4B-22CE-1851A276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C732-B84C-87A0-1941-E2AAB9C4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8BE-047B-31BB-6273-74B5F55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16F7-A062-696E-FE84-00260E636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FF4F-CBAD-E6C9-D5AF-60E40C3A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13FE-8105-2967-099D-DB7B983A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36F1-2E5D-EDF6-2E26-01B7C3F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53B4B-3ADF-B166-94BB-DAA223A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A61-2B25-60CD-63DE-C2FB6933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6A1E-02ED-3786-38FA-1BED8AB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F587-2B50-CB87-584C-0EE6489F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2828-DE71-74F8-600D-143A411F5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0C366-90D4-C6C5-9861-B40CFC430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0A910-8735-A5E1-DE0A-DD1A7B64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9497E-8428-0D0B-A455-03717947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B578C-C87C-510A-B050-6FA99051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CCB-8E4A-5A96-5E03-46CAF7DA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F63CF-1244-4265-2319-88A6A9B8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C042-E986-9DAD-A0FD-1B4C24E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DD8D0-E2F3-A689-F926-8F68066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63184-5EBE-3B6A-E65A-90C5422A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1ABD-48CD-872C-37DE-5BD403D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E3F5-874D-74B6-DCBE-B0499AB5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522-757D-00BD-CCE0-44B2662F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26AD-4C8E-1308-4196-08DAACC9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76F1-EB86-125C-7813-72C1783E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6B01B-FD8A-87AF-03A7-EF52E51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968E3-3941-B878-9C3F-C08DCF37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2F19-2854-875A-DC83-358EA268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08EA-6240-6BC9-0F43-F896394E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80AC5-3351-3BEA-2915-D427EFDE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B15D-C47E-EBA3-695C-6449E90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D698E-F269-9726-3687-CCC942B4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8B40-E3E9-7254-ED92-A2B4EFE4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EAD9D-F34B-861C-7A5F-608671B6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15327-4B42-46EE-9626-AA5399C7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E90E3-9FCE-851E-CF45-A47BBB0A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1D7A-75FA-437C-AA88-14BFC7B4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069F-1CF3-4995-AAB5-590C5F56800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037A-1A49-21FD-3C9A-7B6CE5BC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C77F-4D6D-3B45-4C16-9C6581BD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887E-828B-46E5-988A-2E7B24C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react-real-world-projects/learn/lecture/36855586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cInSUzhaUc" TargetMode="External"/><Relationship Id="rId2" Type="http://schemas.openxmlformats.org/officeDocument/2006/relationships/hyperlink" Target="https://youtu.be/0hfeNPM7pi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eGM0zubxfI" TargetMode="External"/><Relationship Id="rId5" Type="http://schemas.openxmlformats.org/officeDocument/2006/relationships/hyperlink" Target="https://youtu.be/AbjY-ajKgSI" TargetMode="External"/><Relationship Id="rId4" Type="http://schemas.openxmlformats.org/officeDocument/2006/relationships/hyperlink" Target="https://youtu.be/EdbWjGkPlU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9BjUoot2Eo&amp;t=425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ArtofEngine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L0VbepWcqk&amp;list=PLN1yQDPWR2SMcMsO7QzMCC_g_sYr4K76Q&amp;index=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Dh7ayqpo9Q&amp;t=238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1C51A-E6B8-D60B-2219-E59E0645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8822C-947F-7A40-025E-92786A5348D6}"/>
              </a:ext>
            </a:extLst>
          </p:cNvPr>
          <p:cNvSpPr txBox="1"/>
          <p:nvPr/>
        </p:nvSpPr>
        <p:spPr>
          <a:xfrm>
            <a:off x="3230118" y="68401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https://github.com/facebook/create-react-app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4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2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13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7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0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8420-17FA-9980-6DC6-AB3888243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BCB59-4808-4459-27FB-BD66DA1F4BB8}"/>
              </a:ext>
            </a:extLst>
          </p:cNvPr>
          <p:cNvSpPr txBox="1"/>
          <p:nvPr/>
        </p:nvSpPr>
        <p:spPr>
          <a:xfrm>
            <a:off x="550926" y="600379"/>
            <a:ext cx="10641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https://www.udemy.com/course/react-real-world-projects/learn/lecture/36855586#overview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26E5-5E54-8947-65EA-2DA1CE88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" y="1123087"/>
            <a:ext cx="10129266" cy="57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C4FDE-B6B7-5C75-6A54-F720394FF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EB1F0E2-BACB-5F6E-6FCA-9811AA2C57CF}"/>
              </a:ext>
            </a:extLst>
          </p:cNvPr>
          <p:cNvSpPr txBox="1"/>
          <p:nvPr/>
        </p:nvSpPr>
        <p:spPr>
          <a:xfrm>
            <a:off x="2155371" y="80554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>
                <a:solidFill>
                  <a:srgbClr val="5022C3"/>
                </a:solidFill>
                <a:latin typeface="Udemy Sans"/>
                <a:hlinkClick r:id="rId2"/>
              </a:rPr>
              <a:t>HTML5 เบื้องต้น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rgbClr val="5022C3"/>
                </a:solidFill>
                <a:latin typeface="Udemy Sans"/>
                <a:hlinkClick r:id="rId3"/>
              </a:rPr>
              <a:t>CSS3 PHASE1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rgbClr val="5022C3"/>
                </a:solidFill>
                <a:latin typeface="Udemy Sans"/>
                <a:hlinkClick r:id="rId4"/>
              </a:rPr>
              <a:t>CSS3 PHASE2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rgbClr val="5022C3"/>
                </a:solidFill>
                <a:latin typeface="Udemy Sans"/>
                <a:hlinkClick r:id="rId5"/>
              </a:rPr>
              <a:t>JavaScript เบื้องต้น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rgbClr val="5022C3"/>
                </a:solidFill>
                <a:latin typeface="Udemy Sans"/>
                <a:hlinkClick r:id="rId6"/>
              </a:rPr>
              <a:t>JavaScript ES6</a:t>
            </a:r>
          </a:p>
        </p:txBody>
      </p:sp>
    </p:spTree>
    <p:extLst>
      <p:ext uri="{BB962C8B-B14F-4D97-AF65-F5344CB8AC3E}">
        <p14:creationId xmlns:p14="http://schemas.microsoft.com/office/powerpoint/2010/main" val="282348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22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9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1C61C-8785-91A8-0FE4-9878D54B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01168"/>
            <a:ext cx="10627797" cy="5202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ADF3A-5F40-DB78-C308-E88254D9FC58}"/>
              </a:ext>
            </a:extLst>
          </p:cNvPr>
          <p:cNvSpPr txBox="1"/>
          <p:nvPr/>
        </p:nvSpPr>
        <p:spPr>
          <a:xfrm>
            <a:off x="1209294" y="565835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https://www.youtube.com/watch?v=W9BjUoot2Eo&amp;t=425s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B4E0F-C07E-05C5-FB2D-0D1570DA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2" y="310896"/>
            <a:ext cx="10364315" cy="5040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09AA1-8452-47D7-D615-81E6B8CFA1E2}"/>
              </a:ext>
            </a:extLst>
          </p:cNvPr>
          <p:cNvSpPr txBox="1"/>
          <p:nvPr/>
        </p:nvSpPr>
        <p:spPr>
          <a:xfrm>
            <a:off x="1639062" y="535107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https://www.youtube.com/@ArtofEngineer</a:t>
            </a:r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913E9-2AC1-DB3C-CE95-A29AF65323F1}"/>
              </a:ext>
            </a:extLst>
          </p:cNvPr>
          <p:cNvSpPr txBox="1"/>
          <p:nvPr/>
        </p:nvSpPr>
        <p:spPr>
          <a:xfrm>
            <a:off x="486918" y="5900773"/>
            <a:ext cx="11546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https://www.youtube.com/watch?v=qL0VbepWcqk&amp;list=PLN1yQDPWR2SMcMsO7QzMCC_g_sYr4K76Q&amp;index=13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3EA7-1C85-1BD7-4681-BF2A8B72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AFB02-3C2C-C646-4F94-DC005420DB06}"/>
              </a:ext>
            </a:extLst>
          </p:cNvPr>
          <p:cNvSpPr txBox="1"/>
          <p:nvPr/>
        </p:nvSpPr>
        <p:spPr>
          <a:xfrm>
            <a:off x="816102" y="38226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https://www.youtube.com/watch?v=GDh7ayqpo9Q&amp;t=238s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072E6-EB0D-053E-9625-1F60CA4E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7" y="914400"/>
            <a:ext cx="845790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863E-1A9D-4A56-ECE8-972395F7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4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witaya chaison</dc:creator>
  <cp:revision>1</cp:revision>
  <dcterms:created xsi:type="dcterms:W3CDTF">2024-11-09T15:10:12Z</dcterms:created>
  <dcterms:modified xsi:type="dcterms:W3CDTF">2024-11-09T16:18:28Z</dcterms:modified>
</cp:coreProperties>
</file>