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45F"/>
    <a:srgbClr val="ACADAD"/>
    <a:srgbClr val="E3E3E4"/>
    <a:srgbClr val="F8FCFE"/>
    <a:srgbClr val="384A5F"/>
    <a:srgbClr val="8CB8E8"/>
    <a:srgbClr val="528B7E"/>
    <a:srgbClr val="527B8B"/>
    <a:srgbClr val="8CE8D3"/>
    <a:srgbClr val="004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610-D48D-EE81-F984-4AA02FA3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89F8-5C04-7E39-5227-A2D1F20DB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D4AF-DF42-D9DA-E15F-C41351D8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9FAB-7B9B-3ED5-5560-C43559AA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50FF-7B46-113A-C70E-F5A72C4E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ED5F-0467-395E-2BDD-30CB309C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A12AF-8481-0EEC-33FB-24836351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B873-AB4E-CDA9-A7B6-C5E8FDCC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063E-5416-BA56-C748-D0D0F236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46EC-F011-8918-A351-D9C9CA01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C6920-1C9F-66DC-D5C4-915D5BC5F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4E800-D35D-06E7-7D9F-A0FE31FE3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9869-5654-A674-9B7C-B401C8FF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5FFF-D3E6-7563-80BE-16F7509B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D0A8-4F58-5F7A-9596-5E894FAF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A57A-7EBC-6B04-F847-488D2C0E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DBD4-85CD-4BCD-1332-F4E90682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831E-8EA5-EBAD-22EC-5FBF1376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E5E8-4EE4-94AD-D20B-CDE4047C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2664-2848-8DA1-7691-4F1F1095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9A1E-DF71-EC4B-70CF-EBFCB446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8147-DDB3-FEE6-5FBA-E81A36F7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453B-278D-E586-3779-E5F96F39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FCB8-E293-0D16-6D86-147AE6A5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466C-2D0F-CB49-B36D-A917C106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5A91-E3C7-B773-9291-818ABA48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06A4-E15E-4861-755D-C3BA4B810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26C0E-5AFF-8C39-223B-C723CCE6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6DD19-2D0C-D326-A8E0-8AD8F11A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22D5-24F1-940B-024E-44D8CFEF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C5D9-28EC-9C46-01CA-164C0B4D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6F09-FD66-0432-CF81-67957A2C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68E5-CB8B-C381-2CC8-01A3F739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8667E-81FE-F7DF-98F6-F13291546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D8299-D0CB-B9E2-9DBB-7674C952A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5882C-3F41-3F0A-3759-570D0086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13560-D549-0014-6081-9EA7E798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299F1-2C49-1E26-0E4F-19F8E2DD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94D03-DB8C-DD37-B7BA-37A77FA7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16BB-2130-A873-AD66-60A9CD8B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FE4E5-A783-17D8-D476-40B0DAD6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7129-5CF6-EA32-4F1E-A8F9B7AB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26206-A977-4A36-5463-238A099B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2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E1395-CF33-760F-5DD0-3DC7C790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2C2A0-DEE3-0CAD-4624-8403C6BE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852DA-06B3-0138-0DB8-53D4C2E8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D168-CF6C-D763-F42C-F8C16379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A74C-562F-BF39-FA42-31F43CE1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0005-DFD8-404C-42F9-96FBA234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9DC69-889D-7379-1991-A8A976DB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20A4-6A9C-E7F5-0B56-484A77B1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C034-5DD4-CD59-0A6F-CDDAB747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55A9-FBF3-D7FE-7537-13BB6100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D99EE-297C-9F3F-4CC3-7BAFBA719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5C93-FF36-8B8E-E6DE-4F566AF28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0E79A-B901-C8FD-EF97-F5E84546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1896-A0BA-FD15-72B6-2B294F8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7B3B3-BE54-B151-B597-2B8F2DB5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0B08F-F9BC-F6A0-9481-3340A4F5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E1347-CD7C-ECC8-D1BC-D1134752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128B-B3D0-1A6D-324B-40E8F279C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E026-F867-425D-B0FC-4F9A2F04813E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48AE-A1C6-DA47-B558-CE8D1683D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B565E-3DAD-BB79-748C-2D4F8503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E652-A92E-4179-B2CC-72408812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1ECD3C-83F5-E2AD-C472-9DCBDC5FF256}"/>
              </a:ext>
            </a:extLst>
          </p:cNvPr>
          <p:cNvSpPr/>
          <p:nvPr/>
        </p:nvSpPr>
        <p:spPr>
          <a:xfrm>
            <a:off x="3937236" y="2719368"/>
            <a:ext cx="720055" cy="707813"/>
          </a:xfrm>
          <a:prstGeom prst="rect">
            <a:avLst/>
          </a:prstGeom>
          <a:solidFill>
            <a:srgbClr val="52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4841A-C75B-0C28-0B4C-1211B2B9548E}"/>
              </a:ext>
            </a:extLst>
          </p:cNvPr>
          <p:cNvSpPr txBox="1"/>
          <p:nvPr/>
        </p:nvSpPr>
        <p:spPr>
          <a:xfrm>
            <a:off x="4915252" y="2888608"/>
            <a:ext cx="121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cap="all" dirty="0">
                <a:solidFill>
                  <a:srgbClr val="3F3844"/>
                </a:solidFill>
                <a:effectLst/>
                <a:latin typeface="proxima-soft"/>
              </a:rPr>
              <a:t>#527B8B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24895F-4008-E1B9-63DE-21BDE17C2C21}"/>
              </a:ext>
            </a:extLst>
          </p:cNvPr>
          <p:cNvSpPr/>
          <p:nvPr/>
        </p:nvSpPr>
        <p:spPr>
          <a:xfrm>
            <a:off x="1037439" y="2737839"/>
            <a:ext cx="720055" cy="707813"/>
          </a:xfrm>
          <a:prstGeom prst="rect">
            <a:avLst/>
          </a:prstGeom>
          <a:solidFill>
            <a:srgbClr val="52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E7DFB-3EDE-A1FE-0161-4164DE30E726}"/>
              </a:ext>
            </a:extLst>
          </p:cNvPr>
          <p:cNvSpPr txBox="1"/>
          <p:nvPr/>
        </p:nvSpPr>
        <p:spPr>
          <a:xfrm>
            <a:off x="2015455" y="2907079"/>
            <a:ext cx="111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528B7E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38988-DA83-9BF4-1C83-26B216DD6F23}"/>
              </a:ext>
            </a:extLst>
          </p:cNvPr>
          <p:cNvSpPr txBox="1"/>
          <p:nvPr/>
        </p:nvSpPr>
        <p:spPr>
          <a:xfrm>
            <a:off x="2015455" y="4366406"/>
            <a:ext cx="1323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8CE8D3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562352-D54F-96FA-AE78-692C3DA14451}"/>
              </a:ext>
            </a:extLst>
          </p:cNvPr>
          <p:cNvSpPr/>
          <p:nvPr/>
        </p:nvSpPr>
        <p:spPr>
          <a:xfrm>
            <a:off x="1037438" y="4197165"/>
            <a:ext cx="720055" cy="707813"/>
          </a:xfrm>
          <a:prstGeom prst="rect">
            <a:avLst/>
          </a:prstGeom>
          <a:solidFill>
            <a:srgbClr val="8CE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217BF0-1690-1AD2-C1F8-A3D150A3DC5A}"/>
              </a:ext>
            </a:extLst>
          </p:cNvPr>
          <p:cNvSpPr/>
          <p:nvPr/>
        </p:nvSpPr>
        <p:spPr>
          <a:xfrm>
            <a:off x="3954711" y="4171890"/>
            <a:ext cx="720055" cy="707813"/>
          </a:xfrm>
          <a:prstGeom prst="rect">
            <a:avLst/>
          </a:prstGeom>
          <a:solidFill>
            <a:srgbClr val="8CB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4B974-74BB-F7FF-5549-669AFD17ABD0}"/>
              </a:ext>
            </a:extLst>
          </p:cNvPr>
          <p:cNvSpPr txBox="1"/>
          <p:nvPr/>
        </p:nvSpPr>
        <p:spPr>
          <a:xfrm>
            <a:off x="5069048" y="4307745"/>
            <a:ext cx="1256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cap="all" dirty="0">
                <a:solidFill>
                  <a:srgbClr val="3F3844"/>
                </a:solidFill>
                <a:effectLst/>
                <a:latin typeface="proxima-soft"/>
              </a:rPr>
              <a:t>8CB8E8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0F796-9142-1F6C-5DEA-1BDDDCEC8F87}"/>
              </a:ext>
            </a:extLst>
          </p:cNvPr>
          <p:cNvSpPr txBox="1"/>
          <p:nvPr/>
        </p:nvSpPr>
        <p:spPr>
          <a:xfrm>
            <a:off x="4927835" y="1494530"/>
            <a:ext cx="1189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cap="all" dirty="0">
                <a:solidFill>
                  <a:srgbClr val="3F3844"/>
                </a:solidFill>
                <a:effectLst/>
                <a:latin typeface="proxima-soft"/>
              </a:rPr>
              <a:t>#384A5F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DB296-56EB-943E-38E1-09A5FFEF7619}"/>
              </a:ext>
            </a:extLst>
          </p:cNvPr>
          <p:cNvSpPr/>
          <p:nvPr/>
        </p:nvSpPr>
        <p:spPr>
          <a:xfrm>
            <a:off x="3937236" y="1279917"/>
            <a:ext cx="720055" cy="707813"/>
          </a:xfrm>
          <a:prstGeom prst="rect">
            <a:avLst/>
          </a:prstGeom>
          <a:solidFill>
            <a:srgbClr val="3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2EEDD5-1878-FADE-B293-EC0FDAF74CDC}"/>
              </a:ext>
            </a:extLst>
          </p:cNvPr>
          <p:cNvSpPr txBox="1"/>
          <p:nvPr/>
        </p:nvSpPr>
        <p:spPr>
          <a:xfrm>
            <a:off x="2015455" y="1447752"/>
            <a:ext cx="111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cap="all" dirty="0">
                <a:solidFill>
                  <a:srgbClr val="3F3844"/>
                </a:solidFill>
                <a:effectLst/>
                <a:latin typeface="proxima-soft"/>
              </a:rPr>
              <a:t>38545F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9F7C71-1776-E6D4-DB01-C3AA91842912}"/>
              </a:ext>
            </a:extLst>
          </p:cNvPr>
          <p:cNvSpPr/>
          <p:nvPr/>
        </p:nvSpPr>
        <p:spPr>
          <a:xfrm>
            <a:off x="1037438" y="1246480"/>
            <a:ext cx="720055" cy="707813"/>
          </a:xfrm>
          <a:prstGeom prst="rect">
            <a:avLst/>
          </a:prstGeom>
          <a:solidFill>
            <a:srgbClr val="385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A7951-1997-A2D8-40B1-8D159371C4F1}"/>
              </a:ext>
            </a:extLst>
          </p:cNvPr>
          <p:cNvSpPr txBox="1"/>
          <p:nvPr/>
        </p:nvSpPr>
        <p:spPr>
          <a:xfrm>
            <a:off x="8666524" y="1448176"/>
            <a:ext cx="122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F8FDFE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3CE68-5E85-206B-432D-53D55DA54F23}"/>
              </a:ext>
            </a:extLst>
          </p:cNvPr>
          <p:cNvSpPr/>
          <p:nvPr/>
        </p:nvSpPr>
        <p:spPr>
          <a:xfrm>
            <a:off x="7534711" y="1299377"/>
            <a:ext cx="720055" cy="707813"/>
          </a:xfrm>
          <a:prstGeom prst="rect">
            <a:avLst/>
          </a:prstGeom>
          <a:solidFill>
            <a:srgbClr val="F8FCFE"/>
          </a:solidFill>
          <a:ln>
            <a:solidFill>
              <a:srgbClr val="385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D65768-AFB5-F484-21B4-B565984BDA3D}"/>
              </a:ext>
            </a:extLst>
          </p:cNvPr>
          <p:cNvSpPr txBox="1"/>
          <p:nvPr/>
        </p:nvSpPr>
        <p:spPr>
          <a:xfrm>
            <a:off x="8666524" y="2886638"/>
            <a:ext cx="122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cap="all" dirty="0">
                <a:solidFill>
                  <a:srgbClr val="3F3844"/>
                </a:solidFill>
                <a:effectLst/>
                <a:latin typeface="proxima-soft"/>
              </a:rPr>
              <a:t>E3E3E4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99B3C8-76E1-DF41-5020-CD90E55FA414}"/>
              </a:ext>
            </a:extLst>
          </p:cNvPr>
          <p:cNvSpPr/>
          <p:nvPr/>
        </p:nvSpPr>
        <p:spPr>
          <a:xfrm>
            <a:off x="7534711" y="2737839"/>
            <a:ext cx="720055" cy="707813"/>
          </a:xfrm>
          <a:prstGeom prst="rect">
            <a:avLst/>
          </a:prstGeom>
          <a:solidFill>
            <a:srgbClr val="E3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4D0421-623D-4E01-4BDC-575CCE55EA5D}"/>
              </a:ext>
            </a:extLst>
          </p:cNvPr>
          <p:cNvSpPr txBox="1"/>
          <p:nvPr/>
        </p:nvSpPr>
        <p:spPr>
          <a:xfrm>
            <a:off x="8666524" y="4307053"/>
            <a:ext cx="122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cap="all" dirty="0">
                <a:solidFill>
                  <a:srgbClr val="3F3844"/>
                </a:solidFill>
                <a:effectLst/>
                <a:latin typeface="proxima-soft"/>
              </a:rPr>
              <a:t>ACADAD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E43A1A-B62E-A2E8-10AA-57B1F69B322C}"/>
              </a:ext>
            </a:extLst>
          </p:cNvPr>
          <p:cNvSpPr/>
          <p:nvPr/>
        </p:nvSpPr>
        <p:spPr>
          <a:xfrm>
            <a:off x="7534711" y="4158254"/>
            <a:ext cx="720055" cy="707813"/>
          </a:xfrm>
          <a:prstGeom prst="rect">
            <a:avLst/>
          </a:prstGeom>
          <a:solidFill>
            <a:srgbClr val="AC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0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proxima-soft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Dominika Wojewska</dc:creator>
  <cp:lastModifiedBy>Dominika Wojewska</cp:lastModifiedBy>
  <cp:revision>1</cp:revision>
  <dcterms:created xsi:type="dcterms:W3CDTF">2023-01-02T14:55:40Z</dcterms:created>
  <dcterms:modified xsi:type="dcterms:W3CDTF">2023-01-02T14:56:02Z</dcterms:modified>
</cp:coreProperties>
</file>