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9"/>
  </p:notesMasterIdLst>
  <p:sldIdLst>
    <p:sldId id="256" r:id="rId2"/>
    <p:sldId id="301" r:id="rId3"/>
    <p:sldId id="303" r:id="rId4"/>
    <p:sldId id="307" r:id="rId5"/>
    <p:sldId id="304" r:id="rId6"/>
    <p:sldId id="308" r:id="rId7"/>
    <p:sldId id="310" r:id="rId8"/>
    <p:sldId id="311" r:id="rId9"/>
    <p:sldId id="312" r:id="rId10"/>
    <p:sldId id="305" r:id="rId11"/>
    <p:sldId id="322" r:id="rId12"/>
    <p:sldId id="313" r:id="rId13"/>
    <p:sldId id="314" r:id="rId14"/>
    <p:sldId id="323" r:id="rId15"/>
    <p:sldId id="327" r:id="rId16"/>
    <p:sldId id="328" r:id="rId17"/>
    <p:sldId id="329" r:id="rId18"/>
    <p:sldId id="326" r:id="rId19"/>
    <p:sldId id="316" r:id="rId20"/>
    <p:sldId id="317" r:id="rId21"/>
    <p:sldId id="318" r:id="rId22"/>
    <p:sldId id="319" r:id="rId23"/>
    <p:sldId id="324" r:id="rId24"/>
    <p:sldId id="325" r:id="rId25"/>
    <p:sldId id="306" r:id="rId26"/>
    <p:sldId id="330" r:id="rId27"/>
    <p:sldId id="302" r:id="rId28"/>
  </p:sldIdLst>
  <p:sldSz cx="9144000" cy="5143500" type="screen16x9"/>
  <p:notesSz cx="6858000" cy="9144000"/>
  <p:embeddedFontLst>
    <p:embeddedFont>
      <p:font typeface="Barlow Condensed SemiBold" panose="00000706000000000000" pitchFamily="2" charset="0"/>
      <p:bold r:id="rId30"/>
      <p:boldItalic r:id="rId31"/>
    </p:embeddedFont>
    <p:embeddedFont>
      <p:font typeface="Fira Sans Extra Condensed" panose="020B0503050000020004" pitchFamily="34" charset="0"/>
      <p:regular r:id="rId32"/>
      <p:bold r:id="rId33"/>
      <p:italic r:id="rId34"/>
      <p:boldItalic r:id="rId35"/>
    </p:embeddedFont>
    <p:embeddedFont>
      <p:font typeface="Mulish" panose="02010600030101010101" charset="0"/>
      <p:regular r:id="rId36"/>
      <p:bold r:id="rId37"/>
      <p:italic r:id="rId38"/>
      <p:boldItalic r:id="rId39"/>
    </p:embeddedFont>
    <p:embeddedFont>
      <p:font typeface="Roboto Condensed" panose="02000000000000000000" pitchFamily="2" charset="0"/>
      <p:regular r:id="rId40"/>
      <p:bold r:id="rId41"/>
      <p:italic r:id="rId42"/>
      <p:boldItalic r:id="rId43"/>
    </p:embeddedFont>
    <p:embeddedFont>
      <p:font typeface="Roboto Condensed Light" panose="02000000000000000000" pitchFamily="2" charset="0"/>
      <p:regular r:id="rId44"/>
      <p:italic r:id="rId45"/>
    </p:embeddedFont>
    <p:embeddedFont>
      <p:font typeface="黑体" panose="02010609060101010101" pitchFamily="49" charset="-122"/>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3FA2"/>
    <a:srgbClr val="FFFFFF"/>
    <a:srgbClr val="262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72C8CE-0D16-4DCC-B544-3DDF407F04E5}">
  <a:tblStyle styleId="{6F72C8CE-0D16-4DCC-B544-3DDF407F04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85dd61ce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85dd61ce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42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37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318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90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694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277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784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298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952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56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85dd61ce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85dd61ce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02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162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063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365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046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0189b02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90189b0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572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85dd61ce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85dd61ce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059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f85dd61ced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f85dd61ced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58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85dd61ce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85dd61ce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96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790189b02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790189b02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500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85dd61ce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85dd61ce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19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790189b02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790189b02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075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790189b02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790189b02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2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790189b02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790189b02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94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790189b02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790189b02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88250" y="1308775"/>
            <a:ext cx="4140600" cy="2180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8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288250" y="4199000"/>
            <a:ext cx="41406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dk2"/>
            </a:gs>
            <a:gs pos="100000">
              <a:schemeClr val="lt2"/>
            </a:gs>
          </a:gsLst>
          <a:lin ang="5400700" scaled="0"/>
        </a:grad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361900" y="2449550"/>
            <a:ext cx="7067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320000" y="1324625"/>
            <a:ext cx="31509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715375" y="3325900"/>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367000" y="1259400"/>
            <a:ext cx="7062000" cy="3346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1367000" y="521225"/>
            <a:ext cx="7090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7"/>
          <p:cNvSpPr txBox="1">
            <a:spLocks noGrp="1"/>
          </p:cNvSpPr>
          <p:nvPr>
            <p:ph type="body" idx="1"/>
          </p:nvPr>
        </p:nvSpPr>
        <p:spPr>
          <a:xfrm>
            <a:off x="1367000" y="1258350"/>
            <a:ext cx="33222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3165436" y="1272925"/>
            <a:ext cx="2007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3" name="Google Shape;43;p13"/>
          <p:cNvSpPr txBox="1">
            <a:spLocks noGrp="1"/>
          </p:cNvSpPr>
          <p:nvPr>
            <p:ph type="title" idx="2" hasCustomPrompt="1"/>
          </p:nvPr>
        </p:nvSpPr>
        <p:spPr>
          <a:xfrm>
            <a:off x="2102875" y="1352725"/>
            <a:ext cx="1062000" cy="36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 name="Google Shape;44;p13"/>
          <p:cNvSpPr txBox="1">
            <a:spLocks noGrp="1"/>
          </p:cNvSpPr>
          <p:nvPr>
            <p:ph type="subTitle" idx="1"/>
          </p:nvPr>
        </p:nvSpPr>
        <p:spPr>
          <a:xfrm>
            <a:off x="5407750" y="1272913"/>
            <a:ext cx="23364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3"/>
          </p:nvPr>
        </p:nvSpPr>
        <p:spPr>
          <a:xfrm>
            <a:off x="3161225" y="3144843"/>
            <a:ext cx="2007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13"/>
          <p:cNvSpPr txBox="1">
            <a:spLocks noGrp="1"/>
          </p:cNvSpPr>
          <p:nvPr>
            <p:ph type="title" idx="4" hasCustomPrompt="1"/>
          </p:nvPr>
        </p:nvSpPr>
        <p:spPr>
          <a:xfrm>
            <a:off x="2100150" y="3224639"/>
            <a:ext cx="1062000" cy="36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3"/>
          <p:cNvSpPr txBox="1">
            <a:spLocks noGrp="1"/>
          </p:cNvSpPr>
          <p:nvPr>
            <p:ph type="subTitle" idx="5"/>
          </p:nvPr>
        </p:nvSpPr>
        <p:spPr>
          <a:xfrm>
            <a:off x="5402850" y="3144838"/>
            <a:ext cx="23364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6"/>
          </p:nvPr>
        </p:nvSpPr>
        <p:spPr>
          <a:xfrm>
            <a:off x="3165436" y="2208884"/>
            <a:ext cx="2007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 name="Google Shape;49;p13"/>
          <p:cNvSpPr txBox="1">
            <a:spLocks noGrp="1"/>
          </p:cNvSpPr>
          <p:nvPr>
            <p:ph type="title" idx="7" hasCustomPrompt="1"/>
          </p:nvPr>
        </p:nvSpPr>
        <p:spPr>
          <a:xfrm>
            <a:off x="2104250" y="2288687"/>
            <a:ext cx="1062000" cy="36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subTitle" idx="8"/>
          </p:nvPr>
        </p:nvSpPr>
        <p:spPr>
          <a:xfrm>
            <a:off x="5407750" y="2208875"/>
            <a:ext cx="23364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9"/>
          </p:nvPr>
        </p:nvSpPr>
        <p:spPr>
          <a:xfrm>
            <a:off x="3165436" y="4080802"/>
            <a:ext cx="2007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 name="Google Shape;52;p13"/>
          <p:cNvSpPr txBox="1">
            <a:spLocks noGrp="1"/>
          </p:cNvSpPr>
          <p:nvPr>
            <p:ph type="title" idx="13" hasCustomPrompt="1"/>
          </p:nvPr>
        </p:nvSpPr>
        <p:spPr>
          <a:xfrm>
            <a:off x="2101525" y="4160601"/>
            <a:ext cx="1062000" cy="36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14"/>
          </p:nvPr>
        </p:nvSpPr>
        <p:spPr>
          <a:xfrm>
            <a:off x="5407750" y="4080800"/>
            <a:ext cx="23364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15"/>
          </p:nvPr>
        </p:nvSpPr>
        <p:spPr>
          <a:xfrm>
            <a:off x="1370900" y="521225"/>
            <a:ext cx="7058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8"/>
        <p:cNvGrpSpPr/>
        <p:nvPr/>
      </p:nvGrpSpPr>
      <p:grpSpPr>
        <a:xfrm>
          <a:off x="0" y="0"/>
          <a:ext cx="0" cy="0"/>
          <a:chOff x="0" y="0"/>
          <a:chExt cx="0" cy="0"/>
        </a:xfrm>
      </p:grpSpPr>
      <p:sp>
        <p:nvSpPr>
          <p:cNvPr id="59" name="Google Shape;59;p15"/>
          <p:cNvSpPr txBox="1">
            <a:spLocks noGrp="1"/>
          </p:cNvSpPr>
          <p:nvPr>
            <p:ph type="subTitle" idx="1"/>
          </p:nvPr>
        </p:nvSpPr>
        <p:spPr>
          <a:xfrm>
            <a:off x="4663675" y="3168175"/>
            <a:ext cx="3675000" cy="144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Font typeface="Fira Sans Extra Condensed SemiBold"/>
              <a:buChar char="●"/>
              <a:defRPr/>
            </a:lvl1pPr>
            <a:lvl2pPr lvl="1" algn="ctr" rtl="0">
              <a:lnSpc>
                <a:spcPct val="100000"/>
              </a:lnSpc>
              <a:spcBef>
                <a:spcPts val="0"/>
              </a:spcBef>
              <a:spcAft>
                <a:spcPts val="0"/>
              </a:spcAft>
              <a:buClr>
                <a:srgbClr val="434343"/>
              </a:buClr>
              <a:buSzPts val="1600"/>
              <a:buFont typeface="Barlow Condensed SemiBold"/>
              <a:buChar char="○"/>
              <a:defRPr/>
            </a:lvl2pPr>
            <a:lvl3pPr lvl="2" algn="ctr" rtl="0">
              <a:lnSpc>
                <a:spcPct val="100000"/>
              </a:lnSpc>
              <a:spcBef>
                <a:spcPts val="0"/>
              </a:spcBef>
              <a:spcAft>
                <a:spcPts val="0"/>
              </a:spcAft>
              <a:buClr>
                <a:srgbClr val="434343"/>
              </a:buClr>
              <a:buSzPts val="1600"/>
              <a:buFont typeface="Barlow Condensed SemiBold"/>
              <a:buChar char="■"/>
              <a:defRPr/>
            </a:lvl3pPr>
            <a:lvl4pPr lvl="3" algn="ctr" rtl="0">
              <a:lnSpc>
                <a:spcPct val="100000"/>
              </a:lnSpc>
              <a:spcBef>
                <a:spcPts val="0"/>
              </a:spcBef>
              <a:spcAft>
                <a:spcPts val="0"/>
              </a:spcAft>
              <a:buClr>
                <a:srgbClr val="434343"/>
              </a:buClr>
              <a:buSzPts val="1600"/>
              <a:buFont typeface="Barlow Condensed SemiBold"/>
              <a:buChar char="●"/>
              <a:defRPr/>
            </a:lvl4pPr>
            <a:lvl5pPr lvl="4" algn="ctr" rtl="0">
              <a:lnSpc>
                <a:spcPct val="100000"/>
              </a:lnSpc>
              <a:spcBef>
                <a:spcPts val="0"/>
              </a:spcBef>
              <a:spcAft>
                <a:spcPts val="0"/>
              </a:spcAft>
              <a:buClr>
                <a:srgbClr val="434343"/>
              </a:buClr>
              <a:buSzPts val="1600"/>
              <a:buFont typeface="Barlow Condensed SemiBold"/>
              <a:buChar char="○"/>
              <a:defRPr/>
            </a:lvl5pPr>
            <a:lvl6pPr lvl="5" algn="ctr" rtl="0">
              <a:lnSpc>
                <a:spcPct val="100000"/>
              </a:lnSpc>
              <a:spcBef>
                <a:spcPts val="0"/>
              </a:spcBef>
              <a:spcAft>
                <a:spcPts val="0"/>
              </a:spcAft>
              <a:buClr>
                <a:srgbClr val="434343"/>
              </a:buClr>
              <a:buSzPts val="1600"/>
              <a:buFont typeface="Barlow Condensed SemiBold"/>
              <a:buChar char="■"/>
              <a:defRPr/>
            </a:lvl6pPr>
            <a:lvl7pPr lvl="6" algn="ctr" rtl="0">
              <a:lnSpc>
                <a:spcPct val="100000"/>
              </a:lnSpc>
              <a:spcBef>
                <a:spcPts val="0"/>
              </a:spcBef>
              <a:spcAft>
                <a:spcPts val="0"/>
              </a:spcAft>
              <a:buClr>
                <a:srgbClr val="434343"/>
              </a:buClr>
              <a:buSzPts val="1600"/>
              <a:buFont typeface="Barlow Condensed SemiBold"/>
              <a:buChar char="●"/>
              <a:defRPr/>
            </a:lvl7pPr>
            <a:lvl8pPr lvl="7" algn="ctr" rtl="0">
              <a:lnSpc>
                <a:spcPct val="100000"/>
              </a:lnSpc>
              <a:spcBef>
                <a:spcPts val="0"/>
              </a:spcBef>
              <a:spcAft>
                <a:spcPts val="0"/>
              </a:spcAft>
              <a:buClr>
                <a:srgbClr val="434343"/>
              </a:buClr>
              <a:buSzPts val="1600"/>
              <a:buFont typeface="Barlow Condensed SemiBold"/>
              <a:buChar char="○"/>
              <a:defRPr/>
            </a:lvl8pPr>
            <a:lvl9pPr lvl="8" algn="ctr" rtl="0">
              <a:lnSpc>
                <a:spcPct val="100000"/>
              </a:lnSpc>
              <a:spcBef>
                <a:spcPts val="0"/>
              </a:spcBef>
              <a:spcAft>
                <a:spcPts val="0"/>
              </a:spcAft>
              <a:buClr>
                <a:srgbClr val="434343"/>
              </a:buClr>
              <a:buSzPts val="1600"/>
              <a:buFont typeface="Barlow Condensed SemiBold"/>
              <a:buChar char="■"/>
              <a:defRPr/>
            </a:lvl9pPr>
          </a:lstStyle>
          <a:p>
            <a:endParaRPr/>
          </a:p>
        </p:txBody>
      </p:sp>
      <p:sp>
        <p:nvSpPr>
          <p:cNvPr id="60" name="Google Shape;60;p15"/>
          <p:cNvSpPr txBox="1">
            <a:spLocks noGrp="1"/>
          </p:cNvSpPr>
          <p:nvPr>
            <p:ph type="title"/>
          </p:nvPr>
        </p:nvSpPr>
        <p:spPr>
          <a:xfrm>
            <a:off x="4663675" y="1787400"/>
            <a:ext cx="257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15"/>
          <p:cNvSpPr txBox="1">
            <a:spLocks noGrp="1"/>
          </p:cNvSpPr>
          <p:nvPr>
            <p:ph type="title" idx="2"/>
          </p:nvPr>
        </p:nvSpPr>
        <p:spPr>
          <a:xfrm>
            <a:off x="2099750" y="1662800"/>
            <a:ext cx="2107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5"/>
          <p:cNvSpPr txBox="1">
            <a:spLocks noGrp="1"/>
          </p:cNvSpPr>
          <p:nvPr>
            <p:ph type="title" idx="3"/>
          </p:nvPr>
        </p:nvSpPr>
        <p:spPr>
          <a:xfrm>
            <a:off x="4663675" y="2640472"/>
            <a:ext cx="257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15"/>
          <p:cNvSpPr txBox="1">
            <a:spLocks noGrp="1"/>
          </p:cNvSpPr>
          <p:nvPr>
            <p:ph type="title" idx="4"/>
          </p:nvPr>
        </p:nvSpPr>
        <p:spPr>
          <a:xfrm>
            <a:off x="1370900" y="521225"/>
            <a:ext cx="7058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9"/>
        <p:cNvGrpSpPr/>
        <p:nvPr/>
      </p:nvGrpSpPr>
      <p:grpSpPr>
        <a:xfrm>
          <a:off x="0" y="0"/>
          <a:ext cx="0" cy="0"/>
          <a:chOff x="0" y="0"/>
          <a:chExt cx="0" cy="0"/>
        </a:xfrm>
      </p:grpSpPr>
      <p:sp>
        <p:nvSpPr>
          <p:cNvPr id="120" name="Google Shape;120;p23"/>
          <p:cNvSpPr txBox="1">
            <a:spLocks noGrp="1"/>
          </p:cNvSpPr>
          <p:nvPr>
            <p:ph type="ctrTitle"/>
          </p:nvPr>
        </p:nvSpPr>
        <p:spPr>
          <a:xfrm>
            <a:off x="856588" y="687300"/>
            <a:ext cx="4375800" cy="6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1" name="Google Shape;121;p23"/>
          <p:cNvSpPr txBox="1">
            <a:spLocks noGrp="1"/>
          </p:cNvSpPr>
          <p:nvPr>
            <p:ph type="subTitle" idx="1"/>
          </p:nvPr>
        </p:nvSpPr>
        <p:spPr>
          <a:xfrm>
            <a:off x="897538" y="1713100"/>
            <a:ext cx="4293900" cy="118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2" name="Google Shape;122;p23"/>
          <p:cNvSpPr txBox="1"/>
          <p:nvPr/>
        </p:nvSpPr>
        <p:spPr>
          <a:xfrm>
            <a:off x="897550" y="3521650"/>
            <a:ext cx="42939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a:solidFill>
                  <a:schemeClr val="lt1"/>
                </a:solidFill>
                <a:latin typeface="Mulish"/>
                <a:ea typeface="Mulish"/>
                <a:cs typeface="Mulish"/>
                <a:sym typeface="Mulish"/>
              </a:rPr>
              <a:t>CREDITS: This presentation template was created by </a:t>
            </a:r>
            <a:r>
              <a:rPr lang="en" sz="1000" b="1">
                <a:solidFill>
                  <a:schemeClr val="lt1"/>
                </a:solidFill>
                <a:uFill>
                  <a:noFill/>
                </a:u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000">
                <a:solidFill>
                  <a:schemeClr val="lt1"/>
                </a:solidFill>
                <a:latin typeface="Mulish"/>
                <a:ea typeface="Mulish"/>
                <a:cs typeface="Mulish"/>
                <a:sym typeface="Mulish"/>
              </a:rPr>
              <a:t>, including icons by </a:t>
            </a:r>
            <a:r>
              <a:rPr lang="en" sz="1000" b="1">
                <a:solidFill>
                  <a:schemeClr val="lt1"/>
                </a:solidFill>
                <a:uFill>
                  <a:noFill/>
                </a:u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000" b="1">
                <a:solidFill>
                  <a:schemeClr val="lt1"/>
                </a:solidFill>
                <a:latin typeface="Mulish"/>
                <a:ea typeface="Mulish"/>
                <a:cs typeface="Mulish"/>
                <a:sym typeface="Mulish"/>
              </a:rPr>
              <a:t> </a:t>
            </a:r>
            <a:r>
              <a:rPr lang="en" sz="1000">
                <a:solidFill>
                  <a:schemeClr val="lt1"/>
                </a:solidFill>
                <a:latin typeface="Mulish"/>
                <a:ea typeface="Mulish"/>
                <a:cs typeface="Mulish"/>
                <a:sym typeface="Mulish"/>
              </a:rPr>
              <a:t>and infographics &amp; images by </a:t>
            </a:r>
            <a:r>
              <a:rPr lang="en" sz="1000" b="1">
                <a:solidFill>
                  <a:schemeClr val="lt1"/>
                </a:solidFill>
                <a:uFill>
                  <a:noFill/>
                </a:u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endParaRPr sz="1000" b="1">
              <a:solidFill>
                <a:schemeClr val="lt1"/>
              </a:solidFill>
              <a:latin typeface="Mulish"/>
              <a:ea typeface="Mulish"/>
              <a:cs typeface="Mulish"/>
              <a:sym typeface="Mulish"/>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Roboto Condensed"/>
              <a:buNone/>
              <a:defRPr sz="35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3500"/>
              <a:buFont typeface="Fira Sans Extra Condensed"/>
              <a:buNone/>
              <a:defRPr sz="3500" b="1">
                <a:solidFill>
                  <a:schemeClr val="lt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lt1"/>
              </a:buClr>
              <a:buSzPts val="3500"/>
              <a:buFont typeface="Fira Sans Extra Condensed"/>
              <a:buNone/>
              <a:defRPr sz="3500" b="1">
                <a:solidFill>
                  <a:schemeClr val="lt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lt1"/>
              </a:buClr>
              <a:buSzPts val="3500"/>
              <a:buFont typeface="Fira Sans Extra Condensed"/>
              <a:buNone/>
              <a:defRPr sz="3500" b="1">
                <a:solidFill>
                  <a:schemeClr val="lt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lt1"/>
              </a:buClr>
              <a:buSzPts val="3500"/>
              <a:buFont typeface="Fira Sans Extra Condensed"/>
              <a:buNone/>
              <a:defRPr sz="3500" b="1">
                <a:solidFill>
                  <a:schemeClr val="lt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lt1"/>
              </a:buClr>
              <a:buSzPts val="3500"/>
              <a:buFont typeface="Fira Sans Extra Condensed"/>
              <a:buNone/>
              <a:defRPr sz="3500" b="1">
                <a:solidFill>
                  <a:schemeClr val="lt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lt1"/>
              </a:buClr>
              <a:buSzPts val="3500"/>
              <a:buFont typeface="Fira Sans Extra Condensed"/>
              <a:buNone/>
              <a:defRPr sz="3500" b="1">
                <a:solidFill>
                  <a:schemeClr val="lt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lt1"/>
              </a:buClr>
              <a:buSzPts val="3500"/>
              <a:buFont typeface="Fira Sans Extra Condensed"/>
              <a:buNone/>
              <a:defRPr sz="3500" b="1">
                <a:solidFill>
                  <a:schemeClr val="lt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lt1"/>
              </a:buClr>
              <a:buSzPts val="3500"/>
              <a:buFont typeface="Fira Sans Extra Condensed"/>
              <a:buNone/>
              <a:defRPr sz="3500" b="1">
                <a:solidFill>
                  <a:schemeClr val="lt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marL="914400" lvl="1"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2pPr>
            <a:lvl3pPr marL="1371600" lvl="2"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3pPr>
            <a:lvl4pPr marL="1828800" lvl="3"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4pPr>
            <a:lvl5pPr marL="2286000" lvl="4"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5pPr>
            <a:lvl6pPr marL="2743200" lvl="5"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6pPr>
            <a:lvl7pPr marL="3200400" lvl="6"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7pPr>
            <a:lvl8pPr marL="3657600" lvl="7"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8pPr>
            <a:lvl9pPr marL="4114800" lvl="8" indent="-317500">
              <a:lnSpc>
                <a:spcPct val="115000"/>
              </a:lnSpc>
              <a:spcBef>
                <a:spcPts val="1600"/>
              </a:spcBef>
              <a:spcAft>
                <a:spcPts val="1600"/>
              </a:spcAft>
              <a:buClr>
                <a:schemeClr val="lt1"/>
              </a:buClr>
              <a:buSzPts val="1400"/>
              <a:buFont typeface="Mulish"/>
              <a:buChar char="■"/>
              <a:defRPr>
                <a:solidFill>
                  <a:schemeClr val="lt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61"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4"/>
        <p:cNvGrpSpPr/>
        <p:nvPr/>
      </p:nvGrpSpPr>
      <p:grpSpPr>
        <a:xfrm>
          <a:off x="0" y="0"/>
          <a:ext cx="0" cy="0"/>
          <a:chOff x="0" y="0"/>
          <a:chExt cx="0" cy="0"/>
        </a:xfrm>
      </p:grpSpPr>
      <p:sp>
        <p:nvSpPr>
          <p:cNvPr id="135" name="Google Shape;135;p29"/>
          <p:cNvSpPr/>
          <p:nvPr/>
        </p:nvSpPr>
        <p:spPr>
          <a:xfrm>
            <a:off x="4664950" y="970625"/>
            <a:ext cx="3387300" cy="2856600"/>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9"/>
          <p:cNvSpPr/>
          <p:nvPr/>
        </p:nvSpPr>
        <p:spPr>
          <a:xfrm>
            <a:off x="4477500" y="1234650"/>
            <a:ext cx="3762000" cy="232860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9"/>
          <p:cNvSpPr txBox="1">
            <a:spLocks noGrp="1"/>
          </p:cNvSpPr>
          <p:nvPr>
            <p:ph type="ctrTitle"/>
          </p:nvPr>
        </p:nvSpPr>
        <p:spPr>
          <a:xfrm>
            <a:off x="4288250" y="1308775"/>
            <a:ext cx="4140600" cy="21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000" dirty="0"/>
              <a:t>Super</a:t>
            </a:r>
            <a:br>
              <a:rPr lang="en-US" sz="8000" dirty="0"/>
            </a:br>
            <a:r>
              <a:rPr lang="en-US" sz="8000" dirty="0"/>
              <a:t>Campus</a:t>
            </a:r>
            <a:endParaRPr sz="8000" dirty="0"/>
          </a:p>
        </p:txBody>
      </p:sp>
      <p:sp>
        <p:nvSpPr>
          <p:cNvPr id="138" name="Google Shape;138;p29"/>
          <p:cNvSpPr txBox="1">
            <a:spLocks noGrp="1"/>
          </p:cNvSpPr>
          <p:nvPr>
            <p:ph type="subTitle" idx="1"/>
          </p:nvPr>
        </p:nvSpPr>
        <p:spPr>
          <a:xfrm>
            <a:off x="4121974" y="4360368"/>
            <a:ext cx="4855750" cy="5782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黑体" panose="02010609060101010101" pitchFamily="49" charset="-122"/>
                <a:ea typeface="黑体" panose="02010609060101010101" pitchFamily="49" charset="-122"/>
              </a:rPr>
              <a:t>PRESENT BY --- </a:t>
            </a:r>
            <a:r>
              <a:rPr lang="zh-CN" altLang="en-US" b="1" dirty="0">
                <a:latin typeface="黑体" panose="02010609060101010101" pitchFamily="49" charset="-122"/>
                <a:ea typeface="黑体" panose="02010609060101010101" pitchFamily="49" charset="-122"/>
              </a:rPr>
              <a:t>吕炎明</a:t>
            </a:r>
            <a:r>
              <a:rPr lang="en-US" altLang="zh-CN" b="1" dirty="0">
                <a:latin typeface="黑体" panose="02010609060101010101" pitchFamily="49" charset="-122"/>
                <a:ea typeface="黑体" panose="02010609060101010101" pitchFamily="49" charset="-122"/>
              </a:rPr>
              <a:t>(Leader)</a:t>
            </a:r>
          </a:p>
          <a:p>
            <a:pPr marL="0" lvl="0" indent="0" algn="ctr" rtl="0">
              <a:spcBef>
                <a:spcPts val="0"/>
              </a:spcBef>
              <a:spcAft>
                <a:spcPts val="0"/>
              </a:spcAft>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刘慧杰</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刘宇轩</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林业滨</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吴伯泽</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吴昊蔚</a:t>
            </a:r>
            <a:endParaRPr b="1" dirty="0">
              <a:latin typeface="黑体" panose="02010609060101010101" pitchFamily="49" charset="-122"/>
              <a:ea typeface="黑体" panose="02010609060101010101" pitchFamily="49" charset="-122"/>
            </a:endParaRPr>
          </a:p>
        </p:txBody>
      </p:sp>
      <p:sp>
        <p:nvSpPr>
          <p:cNvPr id="140" name="Google Shape;140;p29">
            <a:hlinkClick r:id="rId3" action="ppaction://hlinksldjump"/>
          </p:cNvPr>
          <p:cNvSpPr txBox="1">
            <a:spLocks noGrp="1"/>
          </p:cNvSpPr>
          <p:nvPr>
            <p:ph type="ctrTitle"/>
          </p:nvPr>
        </p:nvSpPr>
        <p:spPr>
          <a:xfrm>
            <a:off x="3955700" y="62900"/>
            <a:ext cx="1034100" cy="33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2"/>
                </a:solidFill>
              </a:rPr>
              <a:t>HOME</a:t>
            </a:r>
            <a:endParaRPr sz="1200" b="1" dirty="0">
              <a:solidFill>
                <a:schemeClr val="accent2"/>
              </a:solidFill>
            </a:endParaRPr>
          </a:p>
        </p:txBody>
      </p:sp>
      <p:sp>
        <p:nvSpPr>
          <p:cNvPr id="141" name="Google Shape;141;p29">
            <a:hlinkClick r:id="" action="ppaction://noaction"/>
          </p:cNvPr>
          <p:cNvSpPr txBox="1">
            <a:spLocks noGrp="1"/>
          </p:cNvSpPr>
          <p:nvPr>
            <p:ph type="ctrTitle"/>
          </p:nvPr>
        </p:nvSpPr>
        <p:spPr>
          <a:xfrm>
            <a:off x="4994250" y="62900"/>
            <a:ext cx="1034100" cy="33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lt1"/>
                </a:solidFill>
              </a:rPr>
              <a:t>INTRO</a:t>
            </a:r>
            <a:endParaRPr sz="1200" b="1" dirty="0">
              <a:solidFill>
                <a:schemeClr val="lt1"/>
              </a:solidFill>
            </a:endParaRPr>
          </a:p>
        </p:txBody>
      </p:sp>
      <p:sp>
        <p:nvSpPr>
          <p:cNvPr id="142" name="Google Shape;142;p29">
            <a:hlinkClick r:id="" action="ppaction://noaction"/>
          </p:cNvPr>
          <p:cNvSpPr txBox="1">
            <a:spLocks noGrp="1"/>
          </p:cNvSpPr>
          <p:nvPr>
            <p:ph type="ctrTitle"/>
          </p:nvPr>
        </p:nvSpPr>
        <p:spPr>
          <a:xfrm>
            <a:off x="6032799" y="62900"/>
            <a:ext cx="1034100" cy="331200"/>
          </a:xfrm>
          <a:prstGeom prst="rect">
            <a:avLst/>
          </a:prstGeom>
        </p:spPr>
        <p:txBody>
          <a:bodyPr spcFirstLastPara="1" wrap="square" lIns="91425" tIns="91425" rIns="91425" bIns="91425" anchor="ctr" anchorCtr="0">
            <a:noAutofit/>
          </a:bodyPr>
          <a:lstStyle/>
          <a:p>
            <a:pPr lvl="0" algn="ctr"/>
            <a:r>
              <a:rPr lang="en-US" sz="1200" dirty="0"/>
              <a:t>FUNCTION</a:t>
            </a:r>
            <a:endParaRPr sz="1200" b="1" dirty="0">
              <a:solidFill>
                <a:schemeClr val="lt1"/>
              </a:solidFill>
            </a:endParaRPr>
          </a:p>
        </p:txBody>
      </p:sp>
      <p:sp>
        <p:nvSpPr>
          <p:cNvPr id="143" name="Google Shape;143;p29">
            <a:hlinkClick r:id="" action="ppaction://noaction"/>
          </p:cNvPr>
          <p:cNvSpPr txBox="1">
            <a:spLocks noGrp="1"/>
          </p:cNvSpPr>
          <p:nvPr>
            <p:ph type="ctrTitle"/>
          </p:nvPr>
        </p:nvSpPr>
        <p:spPr>
          <a:xfrm>
            <a:off x="7071349" y="62900"/>
            <a:ext cx="1034100" cy="33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lt1"/>
                </a:solidFill>
              </a:rPr>
              <a:t>DIFFICULTY</a:t>
            </a:r>
            <a:endParaRPr sz="1200" b="1" dirty="0">
              <a:solidFill>
                <a:schemeClr val="lt1"/>
              </a:solidFill>
            </a:endParaRPr>
          </a:p>
        </p:txBody>
      </p:sp>
      <p:sp>
        <p:nvSpPr>
          <p:cNvPr id="144" name="Google Shape;144;p29">
            <a:hlinkClick r:id="" action="ppaction://noaction"/>
          </p:cNvPr>
          <p:cNvSpPr txBox="1">
            <a:spLocks noGrp="1"/>
          </p:cNvSpPr>
          <p:nvPr>
            <p:ph type="ctrTitle"/>
          </p:nvPr>
        </p:nvSpPr>
        <p:spPr>
          <a:xfrm>
            <a:off x="8109899" y="62900"/>
            <a:ext cx="1034100" cy="33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lt1"/>
                </a:solidFill>
              </a:rPr>
              <a:t>DEMO</a:t>
            </a:r>
            <a:endParaRPr sz="1200" b="1" dirty="0">
              <a:solidFill>
                <a:schemeClr val="lt1"/>
              </a:solidFill>
            </a:endParaRPr>
          </a:p>
        </p:txBody>
      </p:sp>
      <p:sp>
        <p:nvSpPr>
          <p:cNvPr id="146" name="Google Shape;146;p29"/>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49" name="Google Shape;149;p29">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50" name="Google Shape;150;p29"/>
          <p:cNvSpPr txBox="1"/>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a:ln>
            <a:noFill/>
          </a:ln>
        </p:spPr>
        <p:txBody>
          <a:bodyPr spcFirstLastPara="1" wrap="square" lIns="91425" tIns="91425" rIns="91425" bIns="91425" anchor="ctr" anchorCtr="0">
            <a:noAutofit/>
          </a:bodyPr>
          <a:lstStyle/>
          <a:p>
            <a:pPr lvl="0" algn="ctr"/>
            <a:r>
              <a:rPr lang="en-US" sz="3600" b="1" dirty="0">
                <a:solidFill>
                  <a:srgbClr val="FFFFFF"/>
                </a:solidFill>
                <a:latin typeface="Roboto Condensed"/>
                <a:ea typeface="Roboto Condensed"/>
                <a:cs typeface="Roboto Condensed"/>
                <a:sym typeface="Roboto Condensed"/>
              </a:rPr>
              <a:t>SUPER CAMPUS</a:t>
            </a:r>
            <a:endParaRPr sz="3600" b="1" dirty="0">
              <a:solidFill>
                <a:srgbClr val="FFFFFF"/>
              </a:solidFill>
              <a:latin typeface="Roboto Condensed"/>
              <a:ea typeface="Roboto Condensed"/>
              <a:cs typeface="Roboto Condensed"/>
              <a:sym typeface="Roboto Condensed"/>
            </a:endParaRPr>
          </a:p>
        </p:txBody>
      </p:sp>
      <p:pic>
        <p:nvPicPr>
          <p:cNvPr id="5" name="图片 4">
            <a:extLst>
              <a:ext uri="{FF2B5EF4-FFF2-40B4-BE49-F238E27FC236}">
                <a16:creationId xmlns:a16="http://schemas.microsoft.com/office/drawing/2014/main" id="{5469D401-E8D1-4227-9C94-1F819610967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517442" y="1583909"/>
            <a:ext cx="1905266" cy="19052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p:nvPr/>
        </p:nvSpPr>
        <p:spPr>
          <a:xfrm>
            <a:off x="3911273" y="1643419"/>
            <a:ext cx="1941900" cy="867900"/>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127845" y="1433429"/>
            <a:ext cx="1522200" cy="128820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diffculty"/>
          <p:cNvSpPr txBox="1">
            <a:spLocks noGrp="1"/>
          </p:cNvSpPr>
          <p:nvPr>
            <p:ph type="title"/>
          </p:nvPr>
        </p:nvSpPr>
        <p:spPr>
          <a:xfrm>
            <a:off x="1355395" y="3439200"/>
            <a:ext cx="7067100" cy="841800"/>
          </a:xfrm>
          <a:prstGeom prst="rect">
            <a:avLst/>
          </a:prstGeom>
        </p:spPr>
        <p:txBody>
          <a:bodyPr spcFirstLastPara="1" wrap="square" lIns="91425" tIns="91425" rIns="91425" bIns="91425" anchor="ctr" anchorCtr="0">
            <a:noAutofit/>
          </a:bodyPr>
          <a:lstStyle/>
          <a:p>
            <a:pPr lvl="0"/>
            <a:r>
              <a:rPr lang="en-US" dirty="0"/>
              <a:t>DIFFICULTY</a:t>
            </a:r>
          </a:p>
        </p:txBody>
      </p:sp>
      <p:sp>
        <p:nvSpPr>
          <p:cNvPr id="267" name="Google Shape;267;p34"/>
          <p:cNvSpPr txBox="1">
            <a:spLocks noGrp="1"/>
          </p:cNvSpPr>
          <p:nvPr>
            <p:ph type="title" idx="2"/>
          </p:nvPr>
        </p:nvSpPr>
        <p:spPr>
          <a:xfrm>
            <a:off x="3306748" y="1808329"/>
            <a:ext cx="31509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68" name="Google Shape;268;p34"/>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271" name="Google Shape;271;p34">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72" name="Google Shape;272;p34">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 name="Google Shape;140;p29">
            <a:hlinkClick r:id="rId3" action="ppaction://hlinksldjump"/>
            <a:extLst>
              <a:ext uri="{FF2B5EF4-FFF2-40B4-BE49-F238E27FC236}">
                <a16:creationId xmlns:a16="http://schemas.microsoft.com/office/drawing/2014/main" id="{6E340A42-9E9A-4BFB-BFED-0396B8F4D5AC}"/>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7" name="Google Shape;141;p29">
            <a:hlinkClick r:id="" action="ppaction://noaction"/>
            <a:extLst>
              <a:ext uri="{FF2B5EF4-FFF2-40B4-BE49-F238E27FC236}">
                <a16:creationId xmlns:a16="http://schemas.microsoft.com/office/drawing/2014/main" id="{3893F4B6-ED1E-4987-977E-9F6B2E98687E}"/>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8" name="Google Shape;142;p29">
            <a:hlinkClick r:id="" action="ppaction://noaction"/>
            <a:extLst>
              <a:ext uri="{FF2B5EF4-FFF2-40B4-BE49-F238E27FC236}">
                <a16:creationId xmlns:a16="http://schemas.microsoft.com/office/drawing/2014/main" id="{63108549-2AC5-4E1A-91E5-BDBE329A15F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9" name="Google Shape;143;p29">
            <a:hlinkClick r:id="" action="ppaction://noaction"/>
            <a:extLst>
              <a:ext uri="{FF2B5EF4-FFF2-40B4-BE49-F238E27FC236}">
                <a16:creationId xmlns:a16="http://schemas.microsoft.com/office/drawing/2014/main" id="{AFF802EE-FA10-4B6E-A012-B6775551695B}"/>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20" name="Google Shape;144;p29">
            <a:hlinkClick r:id="" action="ppaction://noaction"/>
            <a:extLst>
              <a:ext uri="{FF2B5EF4-FFF2-40B4-BE49-F238E27FC236}">
                <a16:creationId xmlns:a16="http://schemas.microsoft.com/office/drawing/2014/main" id="{30350FBD-B1FD-4654-B1BE-D7EE2B5C7292}"/>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186237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diffculty"/>
          <p:cNvSpPr txBox="1">
            <a:spLocks noGrp="1"/>
          </p:cNvSpPr>
          <p:nvPr>
            <p:ph type="title"/>
          </p:nvPr>
        </p:nvSpPr>
        <p:spPr>
          <a:xfrm>
            <a:off x="1454450" y="2403365"/>
            <a:ext cx="7070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DIFFICULTIES DURING DEVELOPMENT</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4140274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diffculty"/>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DIFFICULTIES DURING DEVELOPMENT</a:t>
            </a:r>
            <a:endParaRPr dirty="0"/>
          </a:p>
        </p:txBody>
      </p:sp>
      <p:sp>
        <p:nvSpPr>
          <p:cNvPr id="156" name="Google Shape;156;p30"/>
          <p:cNvSpPr txBox="1">
            <a:spLocks noGrp="1"/>
          </p:cNvSpPr>
          <p:nvPr>
            <p:ph type="body" idx="1"/>
          </p:nvPr>
        </p:nvSpPr>
        <p:spPr>
          <a:xfrm>
            <a:off x="1458800" y="1599747"/>
            <a:ext cx="7062000" cy="3346800"/>
          </a:xfrm>
          <a:prstGeom prst="rect">
            <a:avLst/>
          </a:prstGeom>
        </p:spPr>
        <p:txBody>
          <a:bodyPr spcFirstLastPara="1" wrap="square" lIns="91425" tIns="91425" rIns="91425" bIns="91425" anchor="t" anchorCtr="0">
            <a:noAutofit/>
          </a:bodyPr>
          <a:lstStyle/>
          <a:p>
            <a:pPr marL="0" lvl="0" indent="0">
              <a:buNone/>
            </a:pPr>
            <a:r>
              <a:rPr lang="en-US" dirty="0">
                <a:solidFill>
                  <a:schemeClr val="lt1"/>
                </a:solidFill>
              </a:rPr>
              <a:t>When developing the project, we encountered the following problems</a:t>
            </a:r>
            <a:r>
              <a:rPr lang="en" dirty="0">
                <a:solidFill>
                  <a:schemeClr val="lt1"/>
                </a:solidFill>
              </a:rPr>
              <a:t>: </a:t>
            </a:r>
          </a:p>
          <a:p>
            <a:pPr marL="0" lvl="0" indent="0">
              <a:buNone/>
            </a:pPr>
            <a:endParaRPr lang="en" dirty="0">
              <a:solidFill>
                <a:schemeClr val="lt1"/>
              </a:solidFill>
            </a:endParaRPr>
          </a:p>
          <a:p>
            <a:pPr marL="0" lvl="0" indent="0">
              <a:buNone/>
            </a:pPr>
            <a:endParaRPr dirty="0">
              <a:solidFill>
                <a:schemeClr val="lt1"/>
              </a:solidFill>
            </a:endParaRPr>
          </a:p>
          <a:p>
            <a:pPr lvl="0">
              <a:buClr>
                <a:schemeClr val="lt1"/>
              </a:buClr>
            </a:pPr>
            <a:r>
              <a:rPr lang="en-US" sz="1800" b="1" dirty="0">
                <a:solidFill>
                  <a:schemeClr val="lt1"/>
                </a:solidFill>
              </a:rPr>
              <a:t>The existing software related functions are relatively complete</a:t>
            </a:r>
          </a:p>
          <a:p>
            <a:pPr lvl="0">
              <a:buClr>
                <a:schemeClr val="lt1"/>
              </a:buClr>
            </a:pPr>
            <a:r>
              <a:rPr lang="en-US" sz="1800" b="1" dirty="0">
                <a:solidFill>
                  <a:schemeClr val="lt1"/>
                </a:solidFill>
              </a:rPr>
              <a:t>Object recognition accuracy is too low</a:t>
            </a:r>
          </a:p>
          <a:p>
            <a:pPr lvl="0">
              <a:buClr>
                <a:schemeClr val="lt1"/>
              </a:buClr>
            </a:pPr>
            <a:r>
              <a:rPr lang="en-US" sz="1800" b="1" dirty="0">
                <a:solidFill>
                  <a:schemeClr val="lt1"/>
                </a:solidFill>
              </a:rPr>
              <a:t>Front and back end docking is complicated</a:t>
            </a:r>
          </a:p>
          <a:p>
            <a:pPr lvl="0">
              <a:buClr>
                <a:schemeClr val="lt1"/>
              </a:buClr>
            </a:pPr>
            <a:r>
              <a:rPr lang="en-US" sz="1800" b="1" dirty="0">
                <a:solidFill>
                  <a:schemeClr val="lt1"/>
                </a:solidFill>
              </a:rPr>
              <a:t>Realization of component animation effects</a:t>
            </a:r>
            <a:endParaRPr sz="1800" b="1" dirty="0">
              <a:solidFill>
                <a:schemeClr val="lt1"/>
              </a:solidFill>
            </a:endParaRPr>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2902586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diffculty"/>
          <p:cNvSpPr txBox="1">
            <a:spLocks noGrp="1"/>
          </p:cNvSpPr>
          <p:nvPr>
            <p:ph type="title"/>
          </p:nvPr>
        </p:nvSpPr>
        <p:spPr>
          <a:xfrm>
            <a:off x="3220430" y="2285400"/>
            <a:ext cx="353874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OUR SOLUTIONS</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2423189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OUR SOLUTIONS</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
        <p:nvSpPr>
          <p:cNvPr id="20" name="Google Shape;156;p30">
            <a:extLst>
              <a:ext uri="{FF2B5EF4-FFF2-40B4-BE49-F238E27FC236}">
                <a16:creationId xmlns:a16="http://schemas.microsoft.com/office/drawing/2014/main" id="{375B8F7C-400E-4215-A482-393550E7064F}"/>
              </a:ext>
            </a:extLst>
          </p:cNvPr>
          <p:cNvSpPr txBox="1">
            <a:spLocks noGrp="1"/>
          </p:cNvSpPr>
          <p:nvPr>
            <p:ph type="body" idx="1"/>
          </p:nvPr>
        </p:nvSpPr>
        <p:spPr>
          <a:xfrm>
            <a:off x="1362000" y="1092837"/>
            <a:ext cx="7062000" cy="3821200"/>
          </a:xfrm>
          <a:prstGeom prst="rect">
            <a:avLst/>
          </a:prstGeom>
        </p:spPr>
        <p:txBody>
          <a:bodyPr spcFirstLastPara="1" wrap="square" lIns="91425" tIns="91425" rIns="91425" bIns="91425" anchor="t" anchorCtr="0">
            <a:noAutofit/>
          </a:bodyPr>
          <a:lstStyle/>
          <a:p>
            <a:pPr marL="0" lvl="0" indent="0">
              <a:buNone/>
            </a:pPr>
            <a:r>
              <a:rPr lang="en-US" dirty="0">
                <a:solidFill>
                  <a:schemeClr val="lt1"/>
                </a:solidFill>
              </a:rPr>
              <a:t>Here’s our solution for those problem</a:t>
            </a:r>
            <a:r>
              <a:rPr lang="en" dirty="0">
                <a:solidFill>
                  <a:schemeClr val="lt1"/>
                </a:solidFill>
              </a:rPr>
              <a:t>: </a:t>
            </a:r>
            <a:endParaRPr dirty="0">
              <a:solidFill>
                <a:schemeClr val="lt1"/>
              </a:solidFill>
            </a:endParaRPr>
          </a:p>
          <a:p>
            <a:pPr>
              <a:buClr>
                <a:schemeClr val="lt1"/>
              </a:buClr>
            </a:pPr>
            <a:r>
              <a:rPr lang="en-US" dirty="0">
                <a:solidFill>
                  <a:schemeClr val="lt1"/>
                </a:solidFill>
              </a:rPr>
              <a:t>The existing software related functions are relatively complete</a:t>
            </a:r>
          </a:p>
          <a:p>
            <a:pPr marL="609600" lvl="1" indent="0">
              <a:buClr>
                <a:schemeClr val="lt1"/>
              </a:buClr>
              <a:buNone/>
            </a:pPr>
            <a:r>
              <a:rPr lang="en-US" sz="2000" b="1" dirty="0">
                <a:solidFill>
                  <a:schemeClr val="lt1"/>
                </a:solidFill>
              </a:rPr>
              <a:t>Integrate related functions into our products.</a:t>
            </a:r>
          </a:p>
          <a:p>
            <a:pPr lvl="0">
              <a:buClr>
                <a:schemeClr val="lt1"/>
              </a:buClr>
            </a:pPr>
            <a:r>
              <a:rPr lang="en-US" dirty="0">
                <a:solidFill>
                  <a:schemeClr val="lt1"/>
                </a:solidFill>
              </a:rPr>
              <a:t>Object recognition accuracy is too low</a:t>
            </a:r>
          </a:p>
          <a:p>
            <a:pPr marL="609600" lvl="1" indent="0">
              <a:buClr>
                <a:schemeClr val="lt1"/>
              </a:buClr>
              <a:buNone/>
            </a:pPr>
            <a:r>
              <a:rPr lang="en-US" sz="1600" b="1" dirty="0">
                <a:solidFill>
                  <a:schemeClr val="lt1"/>
                </a:solidFill>
              </a:rPr>
              <a:t>Based on ssd_mobilenet_v1_coco data set, add data for easy-to-lost items to train the model. whose binary file is small so the recognition speed is the fastest, and the recognition rate was improved, it is enough to recognize easily lost objects.</a:t>
            </a:r>
          </a:p>
          <a:p>
            <a:pPr lvl="0">
              <a:buClr>
                <a:schemeClr val="lt1"/>
              </a:buClr>
            </a:pPr>
            <a:r>
              <a:rPr lang="en-US" dirty="0">
                <a:solidFill>
                  <a:schemeClr val="lt1"/>
                </a:solidFill>
              </a:rPr>
              <a:t>Front and back end docking is complicated</a:t>
            </a:r>
          </a:p>
          <a:p>
            <a:pPr marL="609600" lvl="1" indent="0">
              <a:buClr>
                <a:schemeClr val="lt1"/>
              </a:buClr>
              <a:buNone/>
            </a:pPr>
            <a:r>
              <a:rPr lang="en-US" sz="1800" b="1" dirty="0">
                <a:solidFill>
                  <a:schemeClr val="lt1"/>
                </a:solidFill>
              </a:rPr>
              <a:t>Adjust the back-end service according to the front-end interface</a:t>
            </a:r>
          </a:p>
          <a:p>
            <a:pPr lvl="0">
              <a:buClr>
                <a:schemeClr val="lt1"/>
              </a:buClr>
            </a:pPr>
            <a:r>
              <a:rPr lang="en-US" dirty="0">
                <a:solidFill>
                  <a:schemeClr val="lt1"/>
                </a:solidFill>
              </a:rPr>
              <a:t>Realization of component animation effects</a:t>
            </a:r>
          </a:p>
          <a:p>
            <a:pPr marL="609600" lvl="1" indent="0">
              <a:buClr>
                <a:schemeClr val="lt1"/>
              </a:buClr>
              <a:buNone/>
            </a:pPr>
            <a:r>
              <a:rPr lang="en-US" sz="1800" b="1" dirty="0">
                <a:solidFill>
                  <a:schemeClr val="lt1"/>
                </a:solidFill>
              </a:rPr>
              <a:t>Learn how to achieve Android animation effects and use existing components flexibly</a:t>
            </a:r>
            <a:endParaRPr sz="1800" b="1" dirty="0">
              <a:solidFill>
                <a:schemeClr val="lt1"/>
              </a:solidFill>
            </a:endParaRPr>
          </a:p>
        </p:txBody>
      </p:sp>
    </p:spTree>
    <p:extLst>
      <p:ext uri="{BB962C8B-B14F-4D97-AF65-F5344CB8AC3E}">
        <p14:creationId xmlns:p14="http://schemas.microsoft.com/office/powerpoint/2010/main" val="553853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diffculty"/>
          <p:cNvSpPr txBox="1">
            <a:spLocks noGrp="1"/>
          </p:cNvSpPr>
          <p:nvPr>
            <p:ph type="title"/>
          </p:nvPr>
        </p:nvSpPr>
        <p:spPr>
          <a:xfrm>
            <a:off x="3342465" y="2285400"/>
            <a:ext cx="329467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BACK END TECH</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2509176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diffculty"/>
          <p:cNvSpPr txBox="1">
            <a:spLocks noGrp="1"/>
          </p:cNvSpPr>
          <p:nvPr>
            <p:ph type="title"/>
          </p:nvPr>
        </p:nvSpPr>
        <p:spPr>
          <a:xfrm>
            <a:off x="1086229" y="517112"/>
            <a:ext cx="329467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BACK END TECH</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3" name="图片 2">
            <a:extLst>
              <a:ext uri="{FF2B5EF4-FFF2-40B4-BE49-F238E27FC236}">
                <a16:creationId xmlns:a16="http://schemas.microsoft.com/office/drawing/2014/main" id="{F76AD90F-1B31-4511-A28F-1F5697EDDD8C}"/>
              </a:ext>
            </a:extLst>
          </p:cNvPr>
          <p:cNvPicPr>
            <a:picLocks noChangeAspect="1"/>
          </p:cNvPicPr>
          <p:nvPr/>
        </p:nvPicPr>
        <p:blipFill>
          <a:blip r:embed="rId4"/>
          <a:stretch>
            <a:fillRect/>
          </a:stretch>
        </p:blipFill>
        <p:spPr>
          <a:xfrm>
            <a:off x="1040781" y="1089812"/>
            <a:ext cx="4470519" cy="3977546"/>
          </a:xfrm>
          <a:prstGeom prst="rect">
            <a:avLst/>
          </a:prstGeom>
        </p:spPr>
      </p:pic>
      <p:sp>
        <p:nvSpPr>
          <p:cNvPr id="20" name="!!diffculty">
            <a:extLst>
              <a:ext uri="{FF2B5EF4-FFF2-40B4-BE49-F238E27FC236}">
                <a16:creationId xmlns:a16="http://schemas.microsoft.com/office/drawing/2014/main" id="{856B9FB3-CE67-4A2C-ACE3-A253BA105BDD}"/>
              </a:ext>
            </a:extLst>
          </p:cNvPr>
          <p:cNvSpPr txBox="1">
            <a:spLocks/>
          </p:cNvSpPr>
          <p:nvPr/>
        </p:nvSpPr>
        <p:spPr>
          <a:xfrm>
            <a:off x="5723223" y="1236003"/>
            <a:ext cx="3294670" cy="35866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Roboto Condensed"/>
              <a:buNone/>
              <a:defRPr sz="35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9pPr>
          </a:lstStyle>
          <a:p>
            <a:r>
              <a:rPr lang="en-US" sz="1800" b="0" dirty="0" err="1"/>
              <a:t>FastDFS</a:t>
            </a:r>
            <a:r>
              <a:rPr lang="en-US" sz="1800" b="0" dirty="0"/>
              <a:t> is an open source high performance distributed file system. It's major functions include: file storing, file syncing and file accessing (file uploading and file downloading), and it can resolve the high capacity and load balancing problem. </a:t>
            </a:r>
            <a:r>
              <a:rPr lang="en-US" sz="1800" b="0" dirty="0" err="1"/>
              <a:t>FastDFS</a:t>
            </a:r>
            <a:r>
              <a:rPr lang="en-US" sz="1800" b="0" dirty="0"/>
              <a:t> should meet the requirement of the website whose service based on files such as photo sharing site and video sharing site.</a:t>
            </a:r>
          </a:p>
        </p:txBody>
      </p:sp>
    </p:spTree>
    <p:extLst>
      <p:ext uri="{BB962C8B-B14F-4D97-AF65-F5344CB8AC3E}">
        <p14:creationId xmlns:p14="http://schemas.microsoft.com/office/powerpoint/2010/main" val="1033687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diffculty"/>
          <p:cNvSpPr txBox="1">
            <a:spLocks noGrp="1"/>
          </p:cNvSpPr>
          <p:nvPr>
            <p:ph type="title"/>
          </p:nvPr>
        </p:nvSpPr>
        <p:spPr>
          <a:xfrm>
            <a:off x="1086229" y="517112"/>
            <a:ext cx="329467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BACK END TECH</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4" name="图片 3">
            <a:extLst>
              <a:ext uri="{FF2B5EF4-FFF2-40B4-BE49-F238E27FC236}">
                <a16:creationId xmlns:a16="http://schemas.microsoft.com/office/drawing/2014/main" id="{4727D8BF-A325-4E18-887B-BA26529E2DA2}"/>
              </a:ext>
            </a:extLst>
          </p:cNvPr>
          <p:cNvPicPr>
            <a:picLocks noChangeAspect="1"/>
          </p:cNvPicPr>
          <p:nvPr/>
        </p:nvPicPr>
        <p:blipFill>
          <a:blip r:embed="rId4"/>
          <a:stretch>
            <a:fillRect/>
          </a:stretch>
        </p:blipFill>
        <p:spPr>
          <a:xfrm>
            <a:off x="1784576" y="1066453"/>
            <a:ext cx="6320873" cy="3880094"/>
          </a:xfrm>
          <a:prstGeom prst="rect">
            <a:avLst/>
          </a:prstGeom>
        </p:spPr>
      </p:pic>
    </p:spTree>
    <p:extLst>
      <p:ext uri="{BB962C8B-B14F-4D97-AF65-F5344CB8AC3E}">
        <p14:creationId xmlns:p14="http://schemas.microsoft.com/office/powerpoint/2010/main" val="180635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 GRAPH</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5" name="图片 4">
            <a:extLst>
              <a:ext uri="{FF2B5EF4-FFF2-40B4-BE49-F238E27FC236}">
                <a16:creationId xmlns:a16="http://schemas.microsoft.com/office/drawing/2014/main" id="{59451CAA-B925-4BEA-9169-B6339ADE41D2}"/>
              </a:ext>
            </a:extLst>
          </p:cNvPr>
          <p:cNvPicPr>
            <a:picLocks noChangeAspect="1"/>
          </p:cNvPicPr>
          <p:nvPr/>
        </p:nvPicPr>
        <p:blipFill>
          <a:blip r:embed="rId4"/>
          <a:stretch>
            <a:fillRect/>
          </a:stretch>
        </p:blipFill>
        <p:spPr>
          <a:xfrm>
            <a:off x="3080289" y="1221050"/>
            <a:ext cx="3327137" cy="3421883"/>
          </a:xfrm>
          <a:prstGeom prst="rect">
            <a:avLst/>
          </a:prstGeom>
        </p:spPr>
      </p:pic>
    </p:spTree>
    <p:extLst>
      <p:ext uri="{BB962C8B-B14F-4D97-AF65-F5344CB8AC3E}">
        <p14:creationId xmlns:p14="http://schemas.microsoft.com/office/powerpoint/2010/main" val="3664753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 GRAPH</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5" name="图片 4">
            <a:extLst>
              <a:ext uri="{FF2B5EF4-FFF2-40B4-BE49-F238E27FC236}">
                <a16:creationId xmlns:a16="http://schemas.microsoft.com/office/drawing/2014/main" id="{59451CAA-B925-4BEA-9169-B6339ADE41D2}"/>
              </a:ext>
            </a:extLst>
          </p:cNvPr>
          <p:cNvPicPr>
            <a:picLocks noChangeAspect="1"/>
          </p:cNvPicPr>
          <p:nvPr/>
        </p:nvPicPr>
        <p:blipFill>
          <a:blip r:embed="rId4"/>
          <a:stretch>
            <a:fillRect/>
          </a:stretch>
        </p:blipFill>
        <p:spPr>
          <a:xfrm>
            <a:off x="651900" y="394100"/>
            <a:ext cx="11495248" cy="11822595"/>
          </a:xfrm>
          <a:prstGeom prst="rect">
            <a:avLst/>
          </a:prstGeom>
        </p:spPr>
      </p:pic>
    </p:spTree>
    <p:extLst>
      <p:ext uri="{BB962C8B-B14F-4D97-AF65-F5344CB8AC3E}">
        <p14:creationId xmlns:p14="http://schemas.microsoft.com/office/powerpoint/2010/main" val="237463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p:nvPr/>
        </p:nvSpPr>
        <p:spPr>
          <a:xfrm>
            <a:off x="2802988" y="2208888"/>
            <a:ext cx="1180500" cy="527700"/>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2" name="Google Shape;172;p31"/>
          <p:cNvSpPr/>
          <p:nvPr/>
        </p:nvSpPr>
        <p:spPr>
          <a:xfrm>
            <a:off x="2802988" y="3144850"/>
            <a:ext cx="1180500" cy="527700"/>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3" name="Google Shape;173;p31"/>
          <p:cNvSpPr/>
          <p:nvPr/>
        </p:nvSpPr>
        <p:spPr>
          <a:xfrm>
            <a:off x="2802988" y="4080813"/>
            <a:ext cx="1180500" cy="527700"/>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4" name="Google Shape;174;p31"/>
          <p:cNvSpPr/>
          <p:nvPr/>
        </p:nvSpPr>
        <p:spPr>
          <a:xfrm>
            <a:off x="2802988" y="1272925"/>
            <a:ext cx="1180500" cy="527700"/>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5" name="Google Shape;175;p31"/>
          <p:cNvSpPr/>
          <p:nvPr/>
        </p:nvSpPr>
        <p:spPr>
          <a:xfrm>
            <a:off x="2934638" y="2081238"/>
            <a:ext cx="925200" cy="78300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6" name="Google Shape;176;p31"/>
          <p:cNvSpPr/>
          <p:nvPr/>
        </p:nvSpPr>
        <p:spPr>
          <a:xfrm>
            <a:off x="2934638" y="3017200"/>
            <a:ext cx="925200" cy="78300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7" name="Google Shape;177;p31"/>
          <p:cNvSpPr/>
          <p:nvPr/>
        </p:nvSpPr>
        <p:spPr>
          <a:xfrm>
            <a:off x="2934638" y="3953163"/>
            <a:ext cx="925200" cy="78300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8" name="Google Shape;178;p31"/>
          <p:cNvSpPr/>
          <p:nvPr/>
        </p:nvSpPr>
        <p:spPr>
          <a:xfrm>
            <a:off x="2934638" y="1145275"/>
            <a:ext cx="925200" cy="78300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9" name="Google Shape;179;p31"/>
          <p:cNvSpPr txBox="1">
            <a:spLocks noGrp="1"/>
          </p:cNvSpPr>
          <p:nvPr>
            <p:ph type="title"/>
          </p:nvPr>
        </p:nvSpPr>
        <p:spPr>
          <a:xfrm>
            <a:off x="4802080" y="1249185"/>
            <a:ext cx="2007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dirty="0"/>
              <a:t>INTRODUCE</a:t>
            </a:r>
            <a:endParaRPr sz="2500" b="1" dirty="0"/>
          </a:p>
        </p:txBody>
      </p:sp>
      <p:sp>
        <p:nvSpPr>
          <p:cNvPr id="180" name="Google Shape;180;p31"/>
          <p:cNvSpPr txBox="1">
            <a:spLocks noGrp="1"/>
          </p:cNvSpPr>
          <p:nvPr>
            <p:ph type="title" idx="2"/>
          </p:nvPr>
        </p:nvSpPr>
        <p:spPr>
          <a:xfrm>
            <a:off x="2864875" y="1352725"/>
            <a:ext cx="1062000" cy="36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82" name="Google Shape;182;p31"/>
          <p:cNvSpPr txBox="1">
            <a:spLocks noGrp="1"/>
          </p:cNvSpPr>
          <p:nvPr>
            <p:ph type="title" idx="3"/>
          </p:nvPr>
        </p:nvSpPr>
        <p:spPr>
          <a:xfrm>
            <a:off x="4797868" y="3121103"/>
            <a:ext cx="4021453"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dirty="0"/>
              <a:t>DIFFICULTY</a:t>
            </a:r>
            <a:endParaRPr sz="2500" b="1" dirty="0"/>
          </a:p>
        </p:txBody>
      </p:sp>
      <p:sp>
        <p:nvSpPr>
          <p:cNvPr id="183" name="Google Shape;183;p31"/>
          <p:cNvSpPr txBox="1">
            <a:spLocks noGrp="1"/>
          </p:cNvSpPr>
          <p:nvPr>
            <p:ph type="title" idx="4"/>
          </p:nvPr>
        </p:nvSpPr>
        <p:spPr>
          <a:xfrm>
            <a:off x="2862150" y="3224639"/>
            <a:ext cx="1062000" cy="36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85" name="Google Shape;185;p31"/>
          <p:cNvSpPr txBox="1">
            <a:spLocks noGrp="1"/>
          </p:cNvSpPr>
          <p:nvPr>
            <p:ph type="title" idx="6"/>
          </p:nvPr>
        </p:nvSpPr>
        <p:spPr>
          <a:xfrm>
            <a:off x="4802080" y="2185144"/>
            <a:ext cx="2007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dirty="0"/>
              <a:t>FUNCTION</a:t>
            </a:r>
            <a:endParaRPr sz="2500" b="1" dirty="0"/>
          </a:p>
        </p:txBody>
      </p:sp>
      <p:sp>
        <p:nvSpPr>
          <p:cNvPr id="186" name="Google Shape;186;p31"/>
          <p:cNvSpPr txBox="1">
            <a:spLocks noGrp="1"/>
          </p:cNvSpPr>
          <p:nvPr>
            <p:ph type="title" idx="7"/>
          </p:nvPr>
        </p:nvSpPr>
        <p:spPr>
          <a:xfrm>
            <a:off x="2866250" y="2288687"/>
            <a:ext cx="1062000" cy="36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8" name="Google Shape;188;p31"/>
          <p:cNvSpPr txBox="1">
            <a:spLocks noGrp="1"/>
          </p:cNvSpPr>
          <p:nvPr>
            <p:ph type="title" idx="9"/>
          </p:nvPr>
        </p:nvSpPr>
        <p:spPr>
          <a:xfrm>
            <a:off x="4802080" y="4057062"/>
            <a:ext cx="247999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2500" b="1" dirty="0"/>
              <a:t>VIDEO PRENSENT</a:t>
            </a:r>
            <a:endParaRPr sz="2500" b="1" dirty="0"/>
          </a:p>
        </p:txBody>
      </p:sp>
      <p:sp>
        <p:nvSpPr>
          <p:cNvPr id="189" name="Google Shape;189;p31"/>
          <p:cNvSpPr txBox="1">
            <a:spLocks noGrp="1"/>
          </p:cNvSpPr>
          <p:nvPr>
            <p:ph type="title" idx="13"/>
          </p:nvPr>
        </p:nvSpPr>
        <p:spPr>
          <a:xfrm>
            <a:off x="2863525" y="4160601"/>
            <a:ext cx="1062000" cy="36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91" name="Google Shape;191;p31"/>
          <p:cNvSpPr txBox="1">
            <a:spLocks noGrp="1"/>
          </p:cNvSpPr>
          <p:nvPr>
            <p:ph type="title" idx="15"/>
          </p:nvPr>
        </p:nvSpPr>
        <p:spPr>
          <a:xfrm>
            <a:off x="1370900" y="521225"/>
            <a:ext cx="7058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192" name="Google Shape;192;p31"/>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3" name="Google Shape;193;p31"/>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4" name="Google Shape;194;p31"/>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95" name="Google Shape;195;p31">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96" name="Google Shape;196;p31">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46" name="Google Shape;140;p29">
            <a:hlinkClick r:id="rId3" action="ppaction://hlinksldjump"/>
            <a:extLst>
              <a:ext uri="{FF2B5EF4-FFF2-40B4-BE49-F238E27FC236}">
                <a16:creationId xmlns:a16="http://schemas.microsoft.com/office/drawing/2014/main" id="{5453759D-8AC1-4056-B46E-4B81D95C201C}"/>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chemeClr val="accent2"/>
                </a:solidFill>
              </a:rPr>
              <a:t>HOME</a:t>
            </a:r>
          </a:p>
        </p:txBody>
      </p:sp>
      <p:sp>
        <p:nvSpPr>
          <p:cNvPr id="47" name="Google Shape;141;p29">
            <a:hlinkClick r:id="" action="ppaction://noaction"/>
            <a:extLst>
              <a:ext uri="{FF2B5EF4-FFF2-40B4-BE49-F238E27FC236}">
                <a16:creationId xmlns:a16="http://schemas.microsoft.com/office/drawing/2014/main" id="{3F21FA3E-91AB-4318-9F82-4C3FE4DED354}"/>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48" name="Google Shape;142;p29">
            <a:hlinkClick r:id="" action="ppaction://noaction"/>
            <a:extLst>
              <a:ext uri="{FF2B5EF4-FFF2-40B4-BE49-F238E27FC236}">
                <a16:creationId xmlns:a16="http://schemas.microsoft.com/office/drawing/2014/main" id="{90BE1FEA-F2A4-4747-A856-CE0665CCDC23}"/>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49" name="Google Shape;143;p29">
            <a:hlinkClick r:id="" action="ppaction://noaction"/>
            <a:extLst>
              <a:ext uri="{FF2B5EF4-FFF2-40B4-BE49-F238E27FC236}">
                <a16:creationId xmlns:a16="http://schemas.microsoft.com/office/drawing/2014/main" id="{710229DA-96A2-48D3-B1DF-401484310CF0}"/>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DIFFICULTY</a:t>
            </a:r>
            <a:endParaRPr lang="en-US" sz="1200" b="1" dirty="0"/>
          </a:p>
        </p:txBody>
      </p:sp>
      <p:sp>
        <p:nvSpPr>
          <p:cNvPr id="50" name="Google Shape;144;p29">
            <a:hlinkClick r:id="" action="ppaction://noaction"/>
            <a:extLst>
              <a:ext uri="{FF2B5EF4-FFF2-40B4-BE49-F238E27FC236}">
                <a16:creationId xmlns:a16="http://schemas.microsoft.com/office/drawing/2014/main" id="{D61E86DD-4644-4E41-9233-5235331D608A}"/>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481243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5" name="图片 4">
            <a:extLst>
              <a:ext uri="{FF2B5EF4-FFF2-40B4-BE49-F238E27FC236}">
                <a16:creationId xmlns:a16="http://schemas.microsoft.com/office/drawing/2014/main" id="{59451CAA-B925-4BEA-9169-B6339ADE41D2}"/>
              </a:ext>
            </a:extLst>
          </p:cNvPr>
          <p:cNvPicPr>
            <a:picLocks noChangeAspect="1"/>
          </p:cNvPicPr>
          <p:nvPr/>
        </p:nvPicPr>
        <p:blipFill>
          <a:blip r:embed="rId3"/>
          <a:stretch>
            <a:fillRect/>
          </a:stretch>
        </p:blipFill>
        <p:spPr>
          <a:xfrm>
            <a:off x="651900" y="-3043856"/>
            <a:ext cx="12260739" cy="12609885"/>
          </a:xfrm>
          <a:prstGeom prst="rect">
            <a:avLst/>
          </a:prstGeom>
        </p:spPr>
      </p:pic>
      <p:sp>
        <p:nvSpPr>
          <p:cNvPr id="155" name="Google Shape;155;p30"/>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 GRAPH</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4"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3751432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 GRAPH</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5" name="图片 4">
            <a:extLst>
              <a:ext uri="{FF2B5EF4-FFF2-40B4-BE49-F238E27FC236}">
                <a16:creationId xmlns:a16="http://schemas.microsoft.com/office/drawing/2014/main" id="{59451CAA-B925-4BEA-9169-B6339ADE41D2}"/>
              </a:ext>
            </a:extLst>
          </p:cNvPr>
          <p:cNvPicPr>
            <a:picLocks noChangeAspect="1"/>
          </p:cNvPicPr>
          <p:nvPr/>
        </p:nvPicPr>
        <p:blipFill>
          <a:blip r:embed="rId4"/>
          <a:stretch>
            <a:fillRect/>
          </a:stretch>
        </p:blipFill>
        <p:spPr>
          <a:xfrm>
            <a:off x="720000" y="-7466385"/>
            <a:ext cx="12260739" cy="12609885"/>
          </a:xfrm>
          <a:prstGeom prst="rect">
            <a:avLst/>
          </a:prstGeom>
        </p:spPr>
      </p:pic>
    </p:spTree>
    <p:extLst>
      <p:ext uri="{BB962C8B-B14F-4D97-AF65-F5344CB8AC3E}">
        <p14:creationId xmlns:p14="http://schemas.microsoft.com/office/powerpoint/2010/main" val="1657191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 GRAPH</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5" name="图片 4">
            <a:extLst>
              <a:ext uri="{FF2B5EF4-FFF2-40B4-BE49-F238E27FC236}">
                <a16:creationId xmlns:a16="http://schemas.microsoft.com/office/drawing/2014/main" id="{59451CAA-B925-4BEA-9169-B6339ADE41D2}"/>
              </a:ext>
            </a:extLst>
          </p:cNvPr>
          <p:cNvPicPr>
            <a:picLocks noChangeAspect="1"/>
          </p:cNvPicPr>
          <p:nvPr/>
        </p:nvPicPr>
        <p:blipFill>
          <a:blip r:embed="rId4"/>
          <a:stretch>
            <a:fillRect/>
          </a:stretch>
        </p:blipFill>
        <p:spPr>
          <a:xfrm>
            <a:off x="3080289" y="1221050"/>
            <a:ext cx="3327137" cy="3421883"/>
          </a:xfrm>
          <a:prstGeom prst="rect">
            <a:avLst/>
          </a:prstGeom>
        </p:spPr>
      </p:pic>
    </p:spTree>
    <p:extLst>
      <p:ext uri="{BB962C8B-B14F-4D97-AF65-F5344CB8AC3E}">
        <p14:creationId xmlns:p14="http://schemas.microsoft.com/office/powerpoint/2010/main" val="2700479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diffculty"/>
          <p:cNvSpPr txBox="1">
            <a:spLocks noGrp="1"/>
          </p:cNvSpPr>
          <p:nvPr>
            <p:ph type="title"/>
          </p:nvPr>
        </p:nvSpPr>
        <p:spPr>
          <a:xfrm>
            <a:off x="2797635" y="2285400"/>
            <a:ext cx="438433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t>IMPELEMENT DETAILS</a:t>
            </a:r>
            <a:endParaRPr dirty="0"/>
          </a:p>
        </p:txBody>
      </p:sp>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814576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7" name="Google Shape;157;p30"/>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0" name="Google Shape;160;p30">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6" name="Google Shape;166;p30"/>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14" name="Google Shape;140;p29">
            <a:hlinkClick r:id="rId3" action="ppaction://hlinksldjump"/>
            <a:extLst>
              <a:ext uri="{FF2B5EF4-FFF2-40B4-BE49-F238E27FC236}">
                <a16:creationId xmlns:a16="http://schemas.microsoft.com/office/drawing/2014/main" id="{200B1FB3-7C6F-432F-9208-2DFB58BADEE5}"/>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5" name="Google Shape;141;p29">
            <a:hlinkClick r:id="" action="ppaction://noaction"/>
            <a:extLst>
              <a:ext uri="{FF2B5EF4-FFF2-40B4-BE49-F238E27FC236}">
                <a16:creationId xmlns:a16="http://schemas.microsoft.com/office/drawing/2014/main" id="{EE7CD2EC-8EF0-4B45-A054-BC01AFAA49C9}"/>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6" name="Google Shape;142;p29">
            <a:hlinkClick r:id="" action="ppaction://noaction"/>
            <a:extLst>
              <a:ext uri="{FF2B5EF4-FFF2-40B4-BE49-F238E27FC236}">
                <a16:creationId xmlns:a16="http://schemas.microsoft.com/office/drawing/2014/main" id="{96C8DFD4-F056-4550-964A-3B7274D59BD1}"/>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7" name="Google Shape;143;p29">
            <a:hlinkClick r:id="" action="ppaction://noaction"/>
            <a:extLst>
              <a:ext uri="{FF2B5EF4-FFF2-40B4-BE49-F238E27FC236}">
                <a16:creationId xmlns:a16="http://schemas.microsoft.com/office/drawing/2014/main" id="{AB417047-466A-4433-BCD1-F10ADCDC05E5}"/>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DIFFICULTY</a:t>
            </a:r>
          </a:p>
        </p:txBody>
      </p:sp>
      <p:sp>
        <p:nvSpPr>
          <p:cNvPr id="18" name="Google Shape;144;p29">
            <a:hlinkClick r:id="" action="ppaction://noaction"/>
            <a:extLst>
              <a:ext uri="{FF2B5EF4-FFF2-40B4-BE49-F238E27FC236}">
                <a16:creationId xmlns:a16="http://schemas.microsoft.com/office/drawing/2014/main" id="{D5C3CCB1-2595-4CA9-86E3-447D5A571B0C}"/>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5" name="图片 4">
            <a:extLst>
              <a:ext uri="{FF2B5EF4-FFF2-40B4-BE49-F238E27FC236}">
                <a16:creationId xmlns:a16="http://schemas.microsoft.com/office/drawing/2014/main" id="{87B319BC-736E-4C08-8ACC-59DF8A681944}"/>
              </a:ext>
            </a:extLst>
          </p:cNvPr>
          <p:cNvPicPr>
            <a:picLocks noChangeAspect="1"/>
          </p:cNvPicPr>
          <p:nvPr/>
        </p:nvPicPr>
        <p:blipFill>
          <a:blip r:embed="rId4"/>
          <a:stretch>
            <a:fillRect/>
          </a:stretch>
        </p:blipFill>
        <p:spPr>
          <a:xfrm>
            <a:off x="1748011" y="494304"/>
            <a:ext cx="6203797" cy="8014992"/>
          </a:xfrm>
          <a:prstGeom prst="rect">
            <a:avLst/>
          </a:prstGeom>
        </p:spPr>
      </p:pic>
      <p:pic>
        <p:nvPicPr>
          <p:cNvPr id="7" name="图片 6">
            <a:extLst>
              <a:ext uri="{FF2B5EF4-FFF2-40B4-BE49-F238E27FC236}">
                <a16:creationId xmlns:a16="http://schemas.microsoft.com/office/drawing/2014/main" id="{1933E665-DABF-48B7-914A-273BAE267B99}"/>
              </a:ext>
            </a:extLst>
          </p:cNvPr>
          <p:cNvPicPr>
            <a:picLocks noChangeAspect="1"/>
          </p:cNvPicPr>
          <p:nvPr/>
        </p:nvPicPr>
        <p:blipFill>
          <a:blip r:embed="rId5"/>
          <a:stretch>
            <a:fillRect/>
          </a:stretch>
        </p:blipFill>
        <p:spPr>
          <a:xfrm>
            <a:off x="1556249" y="722766"/>
            <a:ext cx="7070700" cy="3877221"/>
          </a:xfrm>
          <a:prstGeom prst="rect">
            <a:avLst/>
          </a:prstGeom>
        </p:spPr>
      </p:pic>
      <p:pic>
        <p:nvPicPr>
          <p:cNvPr id="9" name="图片 8">
            <a:extLst>
              <a:ext uri="{FF2B5EF4-FFF2-40B4-BE49-F238E27FC236}">
                <a16:creationId xmlns:a16="http://schemas.microsoft.com/office/drawing/2014/main" id="{5C6ED9C5-D615-4C7C-8B5A-C35849BCD339}"/>
              </a:ext>
            </a:extLst>
          </p:cNvPr>
          <p:cNvPicPr>
            <a:picLocks noChangeAspect="1"/>
          </p:cNvPicPr>
          <p:nvPr/>
        </p:nvPicPr>
        <p:blipFill>
          <a:blip r:embed="rId6"/>
          <a:stretch>
            <a:fillRect/>
          </a:stretch>
        </p:blipFill>
        <p:spPr>
          <a:xfrm>
            <a:off x="1038551" y="196953"/>
            <a:ext cx="7284846" cy="5143500"/>
          </a:xfrm>
          <a:prstGeom prst="rect">
            <a:avLst/>
          </a:prstGeom>
        </p:spPr>
      </p:pic>
      <p:pic>
        <p:nvPicPr>
          <p:cNvPr id="11" name="图片 10">
            <a:extLst>
              <a:ext uri="{FF2B5EF4-FFF2-40B4-BE49-F238E27FC236}">
                <a16:creationId xmlns:a16="http://schemas.microsoft.com/office/drawing/2014/main" id="{37C30E09-80A7-411F-BBD7-E8A012BBB6FA}"/>
              </a:ext>
            </a:extLst>
          </p:cNvPr>
          <p:cNvPicPr>
            <a:picLocks noChangeAspect="1"/>
          </p:cNvPicPr>
          <p:nvPr/>
        </p:nvPicPr>
        <p:blipFill>
          <a:blip r:embed="rId7"/>
          <a:stretch>
            <a:fillRect/>
          </a:stretch>
        </p:blipFill>
        <p:spPr>
          <a:xfrm>
            <a:off x="1466249" y="405157"/>
            <a:ext cx="5829300" cy="4410075"/>
          </a:xfrm>
          <a:prstGeom prst="rect">
            <a:avLst/>
          </a:prstGeom>
        </p:spPr>
      </p:pic>
      <p:sp>
        <p:nvSpPr>
          <p:cNvPr id="27" name="!!diffculty">
            <a:extLst>
              <a:ext uri="{FF2B5EF4-FFF2-40B4-BE49-F238E27FC236}">
                <a16:creationId xmlns:a16="http://schemas.microsoft.com/office/drawing/2014/main" id="{E664DDC0-82DA-424F-8D11-2410C555E519}"/>
              </a:ext>
            </a:extLst>
          </p:cNvPr>
          <p:cNvSpPr txBox="1">
            <a:spLocks noGrp="1"/>
          </p:cNvSpPr>
          <p:nvPr>
            <p:ph type="title"/>
          </p:nvPr>
        </p:nvSpPr>
        <p:spPr>
          <a:xfrm>
            <a:off x="919037" y="228500"/>
            <a:ext cx="438433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FLOW CHART</a:t>
            </a:r>
            <a:endParaRPr dirty="0"/>
          </a:p>
        </p:txBody>
      </p:sp>
      <p:sp>
        <p:nvSpPr>
          <p:cNvPr id="22" name="矩形 21">
            <a:extLst>
              <a:ext uri="{FF2B5EF4-FFF2-40B4-BE49-F238E27FC236}">
                <a16:creationId xmlns:a16="http://schemas.microsoft.com/office/drawing/2014/main" id="{8A363BD1-8ED3-41B6-B43E-286F1609AE97}"/>
              </a:ext>
            </a:extLst>
          </p:cNvPr>
          <p:cNvSpPr/>
          <p:nvPr/>
        </p:nvSpPr>
        <p:spPr>
          <a:xfrm>
            <a:off x="972439" y="201983"/>
            <a:ext cx="1850186" cy="630942"/>
          </a:xfrm>
          <a:prstGeom prst="rect">
            <a:avLst/>
          </a:prstGeom>
        </p:spPr>
        <p:txBody>
          <a:bodyPr wrap="none">
            <a:spAutoFit/>
          </a:bodyPr>
          <a:lstStyle/>
          <a:p>
            <a:pPr lvl="0">
              <a:buClr>
                <a:srgbClr val="FFFFFF"/>
              </a:buClr>
              <a:buSzPts val="3500"/>
            </a:pPr>
            <a:r>
              <a:rPr lang="en-US" sz="3500" b="1" dirty="0">
                <a:solidFill>
                  <a:srgbClr val="FFFFFF"/>
                </a:solidFill>
                <a:latin typeface="Roboto Condensed"/>
                <a:ea typeface="Roboto Condensed"/>
                <a:sym typeface="Roboto Condensed"/>
              </a:rPr>
              <a:t>DIVISION</a:t>
            </a:r>
          </a:p>
        </p:txBody>
      </p:sp>
      <p:sp>
        <p:nvSpPr>
          <p:cNvPr id="31" name="矩形 30">
            <a:extLst>
              <a:ext uri="{FF2B5EF4-FFF2-40B4-BE49-F238E27FC236}">
                <a16:creationId xmlns:a16="http://schemas.microsoft.com/office/drawing/2014/main" id="{D03F2457-537F-431A-B007-64FA071D61E8}"/>
              </a:ext>
            </a:extLst>
          </p:cNvPr>
          <p:cNvSpPr/>
          <p:nvPr/>
        </p:nvSpPr>
        <p:spPr>
          <a:xfrm>
            <a:off x="972439" y="201983"/>
            <a:ext cx="1494320" cy="630942"/>
          </a:xfrm>
          <a:prstGeom prst="rect">
            <a:avLst/>
          </a:prstGeom>
        </p:spPr>
        <p:txBody>
          <a:bodyPr wrap="none">
            <a:spAutoFit/>
          </a:bodyPr>
          <a:lstStyle/>
          <a:p>
            <a:pPr lvl="0">
              <a:buClr>
                <a:srgbClr val="FFFFFF"/>
              </a:buClr>
              <a:buSzPts val="3500"/>
            </a:pPr>
            <a:r>
              <a:rPr lang="en-US" sz="3500" b="1" dirty="0">
                <a:solidFill>
                  <a:srgbClr val="FFFFFF"/>
                </a:solidFill>
                <a:latin typeface="Roboto Condensed"/>
                <a:ea typeface="Roboto Condensed"/>
                <a:sym typeface="Roboto Condensed"/>
              </a:rPr>
              <a:t>GRAPH</a:t>
            </a:r>
          </a:p>
        </p:txBody>
      </p:sp>
      <p:sp>
        <p:nvSpPr>
          <p:cNvPr id="32" name="矩形 31">
            <a:extLst>
              <a:ext uri="{FF2B5EF4-FFF2-40B4-BE49-F238E27FC236}">
                <a16:creationId xmlns:a16="http://schemas.microsoft.com/office/drawing/2014/main" id="{03CA4E5A-E759-4E3B-B32B-C33865844846}"/>
              </a:ext>
            </a:extLst>
          </p:cNvPr>
          <p:cNvSpPr/>
          <p:nvPr/>
        </p:nvSpPr>
        <p:spPr>
          <a:xfrm>
            <a:off x="976888" y="196953"/>
            <a:ext cx="2052165" cy="630942"/>
          </a:xfrm>
          <a:prstGeom prst="rect">
            <a:avLst/>
          </a:prstGeom>
        </p:spPr>
        <p:txBody>
          <a:bodyPr wrap="none">
            <a:spAutoFit/>
          </a:bodyPr>
          <a:lstStyle/>
          <a:p>
            <a:pPr lvl="0">
              <a:buClr>
                <a:srgbClr val="FFFFFF"/>
              </a:buClr>
              <a:buSzPts val="3500"/>
            </a:pPr>
            <a:r>
              <a:rPr lang="en-US" sz="3500" b="1" dirty="0">
                <a:solidFill>
                  <a:srgbClr val="FFFFFF"/>
                </a:solidFill>
                <a:latin typeface="Roboto Condensed"/>
                <a:ea typeface="Roboto Condensed"/>
                <a:sym typeface="Roboto Condensed"/>
              </a:rPr>
              <a:t>USE-CASE</a:t>
            </a:r>
          </a:p>
        </p:txBody>
      </p:sp>
    </p:spTree>
    <p:extLst>
      <p:ext uri="{BB962C8B-B14F-4D97-AF65-F5344CB8AC3E}">
        <p14:creationId xmlns:p14="http://schemas.microsoft.com/office/powerpoint/2010/main" val="3321688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4" presetClass="path" presetSubtype="0" accel="50000" decel="50000" fill="hold" nodeType="withEffect">
                                  <p:stCondLst>
                                    <p:cond delay="0"/>
                                  </p:stCondLst>
                                  <p:childTnLst>
                                    <p:animMotion origin="layout" path="M -1.94444E-6 1.11022E-16 L -0.00121 -0.69722 " pathEditMode="relative" rAng="0" ptsTypes="AA">
                                      <p:cBhvr>
                                        <p:cTn id="12" dur="2000" fill="hold"/>
                                        <p:tgtEl>
                                          <p:spTgt spid="5"/>
                                        </p:tgtEl>
                                        <p:attrNameLst>
                                          <p:attrName>ppt_x</p:attrName>
                                          <p:attrName>ppt_y</p:attrName>
                                        </p:attrNameLst>
                                      </p:cBhvr>
                                      <p:rCtr x="-69" y="-34877"/>
                                    </p:animMotion>
                                  </p:childTnLst>
                                </p:cTn>
                              </p:par>
                            </p:childTnLst>
                          </p:cTn>
                        </p:par>
                        <p:par>
                          <p:cTn id="13" fill="hold">
                            <p:stCondLst>
                              <p:cond delay="2000"/>
                            </p:stCondLst>
                            <p:childTnLst>
                              <p:par>
                                <p:cTn id="14" presetID="10" presetClass="exit" presetSubtype="0" fill="hold" nodeType="afterEffect">
                                  <p:stCondLst>
                                    <p:cond delay="50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1" nodeType="withEffect">
                                  <p:stCondLst>
                                    <p:cond delay="500"/>
                                  </p:stCondLst>
                                  <p:childTnLst>
                                    <p:animEffect transition="out" filter="fade">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3500"/>
                            </p:stCondLst>
                            <p:childTnLst>
                              <p:par>
                                <p:cTn id="28" presetID="10" presetClass="exit" presetSubtype="0" fill="hold" nodeType="afterEffect">
                                  <p:stCondLst>
                                    <p:cond delay="50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par>
                          <p:cTn id="31" fill="hold">
                            <p:stCondLst>
                              <p:cond delay="4500"/>
                            </p:stCondLst>
                            <p:childTnLst>
                              <p:par>
                                <p:cTn id="32" presetID="1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xit" presetSubtype="0" fill="hold" grpId="1"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par>
                          <p:cTn id="42" fill="hold">
                            <p:stCondLst>
                              <p:cond delay="5500"/>
                            </p:stCondLst>
                            <p:childTnLst>
                              <p:par>
                                <p:cTn id="43" presetID="10" presetClass="exit" presetSubtype="0" fill="hold" nodeType="afterEffect">
                                  <p:stCondLst>
                                    <p:cond delay="50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childTnLst>
                          </p:cTn>
                        </p:par>
                        <p:par>
                          <p:cTn id="46" fill="hold">
                            <p:stCondLst>
                              <p:cond delay="6500"/>
                            </p:stCondLst>
                            <p:childTnLst>
                              <p:par>
                                <p:cTn id="47" presetID="10" presetClass="exit" presetSubtype="0" fill="hold" grpId="1" nodeType="afterEffect">
                                  <p:stCondLst>
                                    <p:cond delay="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childTnLst>
                          </p:cTn>
                        </p:par>
                        <p:par>
                          <p:cTn id="50" fill="hold">
                            <p:stCondLst>
                              <p:cond delay="7000"/>
                            </p:stCondLst>
                            <p:childTnLst>
                              <p:par>
                                <p:cTn id="51" presetID="10" presetClass="entr" presetSubtype="0"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7500"/>
                            </p:stCondLst>
                            <p:childTnLst>
                              <p:par>
                                <p:cTn id="58" presetID="10" presetClass="exit" presetSubtype="0" fill="hold" nodeType="afterEffect">
                                  <p:stCondLst>
                                    <p:cond delay="50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2" grpId="0"/>
      <p:bldP spid="22" grpId="1"/>
      <p:bldP spid="31" grpId="0"/>
      <p:bldP spid="31" grpId="1"/>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p:nvPr/>
        </p:nvSpPr>
        <p:spPr>
          <a:xfrm>
            <a:off x="3911273" y="1643419"/>
            <a:ext cx="1941900" cy="867900"/>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127845" y="1433429"/>
            <a:ext cx="1522200" cy="128820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title"/>
          </p:nvPr>
        </p:nvSpPr>
        <p:spPr>
          <a:xfrm>
            <a:off x="1348648" y="2933254"/>
            <a:ext cx="7067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DEMO PRESENT</a:t>
            </a:r>
            <a:endParaRPr dirty="0"/>
          </a:p>
        </p:txBody>
      </p:sp>
      <p:sp>
        <p:nvSpPr>
          <p:cNvPr id="267" name="Google Shape;267;p34"/>
          <p:cNvSpPr txBox="1">
            <a:spLocks noGrp="1"/>
          </p:cNvSpPr>
          <p:nvPr>
            <p:ph type="title" idx="2"/>
          </p:nvPr>
        </p:nvSpPr>
        <p:spPr>
          <a:xfrm>
            <a:off x="3306748" y="1808329"/>
            <a:ext cx="31509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68" name="Google Shape;268;p34"/>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271" name="Google Shape;271;p34">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72" name="Google Shape;272;p34">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6" name="Google Shape;140;p29">
            <a:hlinkClick r:id="rId3" action="ppaction://hlinksldjump"/>
            <a:extLst>
              <a:ext uri="{FF2B5EF4-FFF2-40B4-BE49-F238E27FC236}">
                <a16:creationId xmlns:a16="http://schemas.microsoft.com/office/drawing/2014/main" id="{B9100467-043F-444A-8360-E4F7ED66C103}"/>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17" name="Google Shape;141;p29">
            <a:hlinkClick r:id="" action="ppaction://noaction"/>
            <a:extLst>
              <a:ext uri="{FF2B5EF4-FFF2-40B4-BE49-F238E27FC236}">
                <a16:creationId xmlns:a16="http://schemas.microsoft.com/office/drawing/2014/main" id="{BC01475C-A6E5-409F-BCFA-2DDBCF694370}"/>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INTRO</a:t>
            </a:r>
            <a:endParaRPr lang="en-US" sz="1200" b="1" dirty="0"/>
          </a:p>
        </p:txBody>
      </p:sp>
      <p:sp>
        <p:nvSpPr>
          <p:cNvPr id="18" name="Google Shape;142;p29">
            <a:hlinkClick r:id="" action="ppaction://noaction"/>
            <a:extLst>
              <a:ext uri="{FF2B5EF4-FFF2-40B4-BE49-F238E27FC236}">
                <a16:creationId xmlns:a16="http://schemas.microsoft.com/office/drawing/2014/main" id="{A562ED68-2CBC-4322-9C3C-E5C8C2676DA5}"/>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19" name="Google Shape;143;p29">
            <a:hlinkClick r:id="" action="ppaction://noaction"/>
            <a:extLst>
              <a:ext uri="{FF2B5EF4-FFF2-40B4-BE49-F238E27FC236}">
                <a16:creationId xmlns:a16="http://schemas.microsoft.com/office/drawing/2014/main" id="{30E52E13-4AE0-4AB0-AA9E-EE2A0C2011F9}"/>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DIFFICULTY</a:t>
            </a:r>
            <a:endParaRPr lang="en-US" sz="1200" b="1" dirty="0"/>
          </a:p>
        </p:txBody>
      </p:sp>
      <p:sp>
        <p:nvSpPr>
          <p:cNvPr id="20" name="Google Shape;144;p29">
            <a:hlinkClick r:id="" action="ppaction://noaction"/>
            <a:extLst>
              <a:ext uri="{FF2B5EF4-FFF2-40B4-BE49-F238E27FC236}">
                <a16:creationId xmlns:a16="http://schemas.microsoft.com/office/drawing/2014/main" id="{074367A3-3BAC-492A-83D8-1A0070CBB87E}"/>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DEMO</a:t>
            </a:r>
          </a:p>
        </p:txBody>
      </p:sp>
    </p:spTree>
    <p:extLst>
      <p:ext uri="{BB962C8B-B14F-4D97-AF65-F5344CB8AC3E}">
        <p14:creationId xmlns:p14="http://schemas.microsoft.com/office/powerpoint/2010/main" val="230480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789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5"/>
        <p:cNvGrpSpPr/>
        <p:nvPr/>
      </p:nvGrpSpPr>
      <p:grpSpPr>
        <a:xfrm>
          <a:off x="0" y="0"/>
          <a:ext cx="0" cy="0"/>
          <a:chOff x="0" y="0"/>
          <a:chExt cx="0" cy="0"/>
        </a:xfrm>
      </p:grpSpPr>
      <p:sp>
        <p:nvSpPr>
          <p:cNvPr id="836" name="Google Shape;836;p52"/>
          <p:cNvSpPr/>
          <p:nvPr/>
        </p:nvSpPr>
        <p:spPr>
          <a:xfrm>
            <a:off x="2473257" y="1680416"/>
            <a:ext cx="4836763" cy="1678562"/>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2"/>
          <p:cNvSpPr/>
          <p:nvPr/>
        </p:nvSpPr>
        <p:spPr>
          <a:xfrm>
            <a:off x="2139298" y="1887465"/>
            <a:ext cx="5371743" cy="136857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2"/>
          <p:cNvSpPr txBox="1">
            <a:spLocks noGrp="1"/>
          </p:cNvSpPr>
          <p:nvPr>
            <p:ph type="ctrTitle"/>
          </p:nvPr>
        </p:nvSpPr>
        <p:spPr>
          <a:xfrm>
            <a:off x="1979455" y="2050358"/>
            <a:ext cx="5818956" cy="10427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THANKS!</a:t>
            </a:r>
            <a:endParaRPr sz="7200" dirty="0"/>
          </a:p>
        </p:txBody>
      </p:sp>
      <p:sp>
        <p:nvSpPr>
          <p:cNvPr id="840" name="Google Shape;840;p52"/>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2"/>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2"/>
          <p:cNvSpPr txBox="1">
            <a:spLocks noGrp="1"/>
          </p:cNvSpPr>
          <p:nvPr>
            <p:ph type="ctrTitle"/>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r>
              <a:rPr lang="en-US" sz="3600" dirty="0">
                <a:solidFill>
                  <a:srgbClr val="FFFFFF"/>
                </a:solidFill>
              </a:rPr>
              <a:t>SUPER CAMPUS</a:t>
            </a:r>
          </a:p>
        </p:txBody>
      </p:sp>
      <p:sp>
        <p:nvSpPr>
          <p:cNvPr id="843" name="Google Shape;843;p52">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844" name="Google Shape;844;p52">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8" name="矩形 7">
            <a:extLst>
              <a:ext uri="{FF2B5EF4-FFF2-40B4-BE49-F238E27FC236}">
                <a16:creationId xmlns:a16="http://schemas.microsoft.com/office/drawing/2014/main" id="{85952CEA-82C3-424F-91E1-4B63DE474378}"/>
              </a:ext>
            </a:extLst>
          </p:cNvPr>
          <p:cNvSpPr/>
          <p:nvPr/>
        </p:nvSpPr>
        <p:spPr>
          <a:xfrm>
            <a:off x="974035" y="3564835"/>
            <a:ext cx="4267200" cy="641700"/>
          </a:xfrm>
          <a:prstGeom prst="rect">
            <a:avLst/>
          </a:prstGeom>
          <a:solidFill>
            <a:srgbClr val="262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99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p:nvPr/>
        </p:nvSpPr>
        <p:spPr>
          <a:xfrm>
            <a:off x="3911273" y="1643419"/>
            <a:ext cx="1941900" cy="867900"/>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127845" y="1433429"/>
            <a:ext cx="1522200" cy="128820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title"/>
          </p:nvPr>
        </p:nvSpPr>
        <p:spPr>
          <a:xfrm>
            <a:off x="1348648" y="2933254"/>
            <a:ext cx="7067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 INTRO</a:t>
            </a:r>
            <a:endParaRPr dirty="0"/>
          </a:p>
        </p:txBody>
      </p:sp>
      <p:sp>
        <p:nvSpPr>
          <p:cNvPr id="267" name="Google Shape;267;p34"/>
          <p:cNvSpPr txBox="1">
            <a:spLocks noGrp="1"/>
          </p:cNvSpPr>
          <p:nvPr>
            <p:ph type="title" idx="2"/>
          </p:nvPr>
        </p:nvSpPr>
        <p:spPr>
          <a:xfrm>
            <a:off x="3306748" y="1808329"/>
            <a:ext cx="31509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8" name="Google Shape;268;p34"/>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271" name="Google Shape;271;p34">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72" name="Google Shape;272;p34">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19" name="Google Shape;140;p29">
            <a:hlinkClick r:id="rId3" action="ppaction://hlinksldjump"/>
            <a:extLst>
              <a:ext uri="{FF2B5EF4-FFF2-40B4-BE49-F238E27FC236}">
                <a16:creationId xmlns:a16="http://schemas.microsoft.com/office/drawing/2014/main" id="{DB316042-6E20-4AFE-855B-B69D289DB2F4}"/>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20" name="Google Shape;141;p29">
            <a:hlinkClick r:id="" action="ppaction://noaction"/>
            <a:extLst>
              <a:ext uri="{FF2B5EF4-FFF2-40B4-BE49-F238E27FC236}">
                <a16:creationId xmlns:a16="http://schemas.microsoft.com/office/drawing/2014/main" id="{78665F65-027D-4160-830B-E54B9E3FC747}"/>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INTRO</a:t>
            </a:r>
          </a:p>
        </p:txBody>
      </p:sp>
      <p:sp>
        <p:nvSpPr>
          <p:cNvPr id="21" name="Google Shape;142;p29">
            <a:hlinkClick r:id="" action="ppaction://noaction"/>
            <a:extLst>
              <a:ext uri="{FF2B5EF4-FFF2-40B4-BE49-F238E27FC236}">
                <a16:creationId xmlns:a16="http://schemas.microsoft.com/office/drawing/2014/main" id="{6EB11222-FB1B-4832-A05C-8C6E4C6F2B80}"/>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FUNCTION</a:t>
            </a:r>
          </a:p>
        </p:txBody>
      </p:sp>
      <p:sp>
        <p:nvSpPr>
          <p:cNvPr id="22" name="Google Shape;143;p29">
            <a:hlinkClick r:id="" action="ppaction://noaction"/>
            <a:extLst>
              <a:ext uri="{FF2B5EF4-FFF2-40B4-BE49-F238E27FC236}">
                <a16:creationId xmlns:a16="http://schemas.microsoft.com/office/drawing/2014/main" id="{DA9DF981-DD6A-41E4-8B4B-5BB93E92B4EC}"/>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DIFFICULTY</a:t>
            </a:r>
            <a:endParaRPr lang="en-US" sz="1200" b="1" dirty="0"/>
          </a:p>
        </p:txBody>
      </p:sp>
      <p:sp>
        <p:nvSpPr>
          <p:cNvPr id="23" name="Google Shape;144;p29">
            <a:hlinkClick r:id="" action="ppaction://noaction"/>
            <a:extLst>
              <a:ext uri="{FF2B5EF4-FFF2-40B4-BE49-F238E27FC236}">
                <a16:creationId xmlns:a16="http://schemas.microsoft.com/office/drawing/2014/main" id="{B2D30305-254C-423E-8B5E-9CC8A498276A}"/>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169358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1353300" y="521225"/>
            <a:ext cx="7070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t>INTRO</a:t>
            </a:r>
            <a:endParaRPr dirty="0"/>
          </a:p>
        </p:txBody>
      </p:sp>
      <p:sp>
        <p:nvSpPr>
          <p:cNvPr id="283" name="Google Shape;283;p35"/>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286" name="Google Shape;286;p35">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87" name="Google Shape;287;p35">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93" name="Google Shape;293;p35"/>
          <p:cNvSpPr txBox="1"/>
          <p:nvPr/>
        </p:nvSpPr>
        <p:spPr>
          <a:xfrm>
            <a:off x="2926615" y="2361680"/>
            <a:ext cx="1589100" cy="51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500" b="1" dirty="0">
                <a:solidFill>
                  <a:srgbClr val="FFFFFF"/>
                </a:solidFill>
                <a:latin typeface="Roboto Condensed"/>
                <a:ea typeface="Roboto Condensed"/>
                <a:cs typeface="Roboto Condensed"/>
                <a:sym typeface="Roboto Condensed"/>
              </a:rPr>
              <a:t>CLIENT</a:t>
            </a:r>
            <a:endParaRPr sz="2500" b="1" dirty="0">
              <a:solidFill>
                <a:srgbClr val="FFFFFF"/>
              </a:solidFill>
              <a:latin typeface="Roboto Condensed"/>
              <a:ea typeface="Roboto Condensed"/>
              <a:cs typeface="Roboto Condensed"/>
              <a:sym typeface="Roboto Condensed"/>
            </a:endParaRPr>
          </a:p>
        </p:txBody>
      </p:sp>
      <p:sp>
        <p:nvSpPr>
          <p:cNvPr id="294" name="Google Shape;294;p35"/>
          <p:cNvSpPr txBox="1"/>
          <p:nvPr/>
        </p:nvSpPr>
        <p:spPr>
          <a:xfrm>
            <a:off x="4326118" y="1119824"/>
            <a:ext cx="2316900" cy="51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500" b="1" dirty="0">
                <a:solidFill>
                  <a:srgbClr val="FFFFFF"/>
                </a:solidFill>
                <a:latin typeface="Roboto Condensed"/>
                <a:ea typeface="Roboto Condensed"/>
                <a:cs typeface="Roboto Condensed"/>
                <a:sym typeface="Roboto Condensed"/>
              </a:rPr>
              <a:t>IDEA</a:t>
            </a:r>
            <a:endParaRPr sz="2500" b="1" dirty="0">
              <a:solidFill>
                <a:srgbClr val="FFFFFF"/>
              </a:solidFill>
              <a:latin typeface="Roboto Condensed"/>
              <a:ea typeface="Roboto Condensed"/>
              <a:cs typeface="Roboto Condensed"/>
              <a:sym typeface="Roboto Condensed"/>
            </a:endParaRPr>
          </a:p>
        </p:txBody>
      </p:sp>
      <p:sp>
        <p:nvSpPr>
          <p:cNvPr id="295" name="Google Shape;295;p35"/>
          <p:cNvSpPr txBox="1"/>
          <p:nvPr/>
        </p:nvSpPr>
        <p:spPr>
          <a:xfrm>
            <a:off x="2948718" y="2743895"/>
            <a:ext cx="3328800" cy="51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FFFF"/>
                </a:solidFill>
                <a:latin typeface="Mulish"/>
                <a:ea typeface="Mulish"/>
                <a:cs typeface="Mulish"/>
                <a:sym typeface="Mulish"/>
              </a:rPr>
              <a:t>Campus student</a:t>
            </a:r>
            <a:endParaRPr dirty="0">
              <a:solidFill>
                <a:srgbClr val="FFFFFF"/>
              </a:solidFill>
              <a:latin typeface="Mulish"/>
              <a:ea typeface="Mulish"/>
              <a:cs typeface="Mulish"/>
              <a:sym typeface="Mulish"/>
            </a:endParaRPr>
          </a:p>
        </p:txBody>
      </p:sp>
      <p:sp>
        <p:nvSpPr>
          <p:cNvPr id="296" name="Google Shape;296;p35"/>
          <p:cNvSpPr txBox="1"/>
          <p:nvPr/>
        </p:nvSpPr>
        <p:spPr>
          <a:xfrm>
            <a:off x="3348534" y="1502820"/>
            <a:ext cx="3294300" cy="515700"/>
          </a:xfrm>
          <a:prstGeom prst="rect">
            <a:avLst/>
          </a:prstGeom>
          <a:noFill/>
          <a:ln>
            <a:noFill/>
          </a:ln>
        </p:spPr>
        <p:txBody>
          <a:bodyPr spcFirstLastPara="1" wrap="square" lIns="91425" tIns="91425" rIns="91425" bIns="91425" anchor="ctr" anchorCtr="0">
            <a:noAutofit/>
          </a:bodyPr>
          <a:lstStyle/>
          <a:p>
            <a:pPr lvl="0" algn="r"/>
            <a:r>
              <a:rPr lang="en-US" dirty="0">
                <a:solidFill>
                  <a:srgbClr val="FFFFFF"/>
                </a:solidFill>
                <a:latin typeface="Mulish"/>
                <a:ea typeface="Mulish"/>
                <a:cs typeface="Mulish"/>
                <a:sym typeface="Mulish"/>
              </a:rPr>
              <a:t>Develop a campus life app that integrates multiple functions</a:t>
            </a:r>
            <a:endParaRPr dirty="0">
              <a:solidFill>
                <a:srgbClr val="FFFFFF"/>
              </a:solidFill>
              <a:latin typeface="Mulish"/>
              <a:ea typeface="Mulish"/>
              <a:cs typeface="Mulish"/>
              <a:sym typeface="Mulish"/>
            </a:endParaRPr>
          </a:p>
        </p:txBody>
      </p:sp>
      <p:sp>
        <p:nvSpPr>
          <p:cNvPr id="297" name="Google Shape;297;p35"/>
          <p:cNvSpPr/>
          <p:nvPr/>
        </p:nvSpPr>
        <p:spPr>
          <a:xfrm>
            <a:off x="1611717" y="2391294"/>
            <a:ext cx="1034100" cy="462300"/>
          </a:xfrm>
          <a:prstGeom prst="parallelogram">
            <a:avLst>
              <a:gd name="adj" fmla="val 34619"/>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1727040" y="2279474"/>
            <a:ext cx="810600" cy="685800"/>
          </a:xfrm>
          <a:prstGeom prst="parallelogram">
            <a:avLst>
              <a:gd name="adj" fmla="val 34619"/>
            </a:avLst>
          </a:prstGeom>
          <a:gradFill>
            <a:gsLst>
              <a:gs pos="0">
                <a:srgbClr val="070BB3"/>
              </a:gs>
              <a:gs pos="100000">
                <a:srgbClr val="38087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txBox="1"/>
          <p:nvPr/>
        </p:nvSpPr>
        <p:spPr>
          <a:xfrm>
            <a:off x="1862875" y="2351859"/>
            <a:ext cx="6519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FFFFFF"/>
                </a:solidFill>
                <a:latin typeface="Roboto Condensed"/>
                <a:ea typeface="Roboto Condensed"/>
                <a:cs typeface="Roboto Condensed"/>
                <a:sym typeface="Roboto Condensed"/>
              </a:rPr>
              <a:t>02</a:t>
            </a:r>
            <a:endParaRPr sz="2500" b="1">
              <a:solidFill>
                <a:srgbClr val="FFFFFF"/>
              </a:solidFill>
              <a:latin typeface="Roboto Condensed"/>
              <a:ea typeface="Roboto Condensed"/>
              <a:cs typeface="Roboto Condensed"/>
              <a:sym typeface="Roboto Condensed"/>
            </a:endParaRPr>
          </a:p>
        </p:txBody>
      </p:sp>
      <p:sp>
        <p:nvSpPr>
          <p:cNvPr id="300" name="Google Shape;300;p35"/>
          <p:cNvSpPr/>
          <p:nvPr/>
        </p:nvSpPr>
        <p:spPr>
          <a:xfrm>
            <a:off x="6913338" y="1151041"/>
            <a:ext cx="1034100" cy="462300"/>
          </a:xfrm>
          <a:prstGeom prst="parallelogram">
            <a:avLst>
              <a:gd name="adj" fmla="val 34619"/>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7028661" y="1039221"/>
            <a:ext cx="810600" cy="685800"/>
          </a:xfrm>
          <a:prstGeom prst="parallelogram">
            <a:avLst>
              <a:gd name="adj" fmla="val 34619"/>
            </a:avLst>
          </a:prstGeom>
          <a:gradFill>
            <a:gsLst>
              <a:gs pos="0">
                <a:srgbClr val="070BB3"/>
              </a:gs>
              <a:gs pos="100000">
                <a:srgbClr val="38087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txBox="1"/>
          <p:nvPr/>
        </p:nvSpPr>
        <p:spPr>
          <a:xfrm>
            <a:off x="7184499" y="1092631"/>
            <a:ext cx="6519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FFFFFF"/>
                </a:solidFill>
                <a:latin typeface="Roboto Condensed"/>
                <a:ea typeface="Roboto Condensed"/>
                <a:cs typeface="Roboto Condensed"/>
                <a:sym typeface="Roboto Condensed"/>
              </a:rPr>
              <a:t>01</a:t>
            </a:r>
            <a:endParaRPr sz="2500" b="1">
              <a:solidFill>
                <a:srgbClr val="FFFFFF"/>
              </a:solidFill>
              <a:latin typeface="Roboto Condensed"/>
              <a:ea typeface="Roboto Condensed"/>
              <a:cs typeface="Roboto Condensed"/>
              <a:sym typeface="Roboto Condensed"/>
            </a:endParaRPr>
          </a:p>
        </p:txBody>
      </p:sp>
      <p:sp>
        <p:nvSpPr>
          <p:cNvPr id="304" name="Google Shape;304;p35"/>
          <p:cNvSpPr txBox="1"/>
          <p:nvPr/>
        </p:nvSpPr>
        <p:spPr>
          <a:xfrm>
            <a:off x="4337644" y="3604687"/>
            <a:ext cx="2316900" cy="51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500" b="1" dirty="0">
                <a:solidFill>
                  <a:srgbClr val="FFFFFF"/>
                </a:solidFill>
                <a:latin typeface="Roboto Condensed"/>
                <a:ea typeface="Roboto Condensed"/>
                <a:cs typeface="Roboto Condensed"/>
                <a:sym typeface="Roboto Condensed"/>
              </a:rPr>
              <a:t>INNOVATION</a:t>
            </a:r>
            <a:endParaRPr sz="2500" b="1" dirty="0">
              <a:solidFill>
                <a:srgbClr val="FFFFFF"/>
              </a:solidFill>
              <a:latin typeface="Roboto Condensed"/>
              <a:ea typeface="Roboto Condensed"/>
              <a:cs typeface="Roboto Condensed"/>
              <a:sym typeface="Roboto Condensed"/>
            </a:endParaRPr>
          </a:p>
        </p:txBody>
      </p:sp>
      <p:sp>
        <p:nvSpPr>
          <p:cNvPr id="306" name="Google Shape;306;p35"/>
          <p:cNvSpPr txBox="1"/>
          <p:nvPr/>
        </p:nvSpPr>
        <p:spPr>
          <a:xfrm>
            <a:off x="3437210" y="3986100"/>
            <a:ext cx="3217200" cy="515700"/>
          </a:xfrm>
          <a:prstGeom prst="rect">
            <a:avLst/>
          </a:prstGeom>
          <a:noFill/>
          <a:ln>
            <a:noFill/>
          </a:ln>
        </p:spPr>
        <p:txBody>
          <a:bodyPr spcFirstLastPara="1" wrap="square" lIns="91425" tIns="91425" rIns="91425" bIns="91425" anchor="ctr" anchorCtr="0">
            <a:noAutofit/>
          </a:bodyPr>
          <a:lstStyle/>
          <a:p>
            <a:pPr lvl="0" algn="r"/>
            <a:r>
              <a:rPr lang="en-US" dirty="0">
                <a:solidFill>
                  <a:srgbClr val="FFFFFF"/>
                </a:solidFill>
                <a:latin typeface="Mulish"/>
                <a:ea typeface="Mulish"/>
                <a:cs typeface="Mulish"/>
                <a:sym typeface="Mulish"/>
              </a:rPr>
              <a:t>Integrated community sharing, lost and found, and curriculum functions</a:t>
            </a:r>
            <a:endParaRPr dirty="0">
              <a:solidFill>
                <a:srgbClr val="FFFFFF"/>
              </a:solidFill>
              <a:latin typeface="Mulish"/>
              <a:ea typeface="Mulish"/>
              <a:cs typeface="Mulish"/>
              <a:sym typeface="Mulish"/>
            </a:endParaRPr>
          </a:p>
        </p:txBody>
      </p:sp>
      <p:sp>
        <p:nvSpPr>
          <p:cNvPr id="310" name="Google Shape;310;p35"/>
          <p:cNvSpPr/>
          <p:nvPr/>
        </p:nvSpPr>
        <p:spPr>
          <a:xfrm>
            <a:off x="6924859" y="3632130"/>
            <a:ext cx="1034100" cy="462300"/>
          </a:xfrm>
          <a:prstGeom prst="parallelogram">
            <a:avLst>
              <a:gd name="adj" fmla="val 34619"/>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7040182" y="3520310"/>
            <a:ext cx="810600" cy="685800"/>
          </a:xfrm>
          <a:prstGeom prst="parallelogram">
            <a:avLst>
              <a:gd name="adj" fmla="val 34619"/>
            </a:avLst>
          </a:prstGeom>
          <a:gradFill>
            <a:gsLst>
              <a:gs pos="0">
                <a:srgbClr val="070BB3"/>
              </a:gs>
              <a:gs pos="100000">
                <a:srgbClr val="38087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txBox="1"/>
          <p:nvPr/>
        </p:nvSpPr>
        <p:spPr>
          <a:xfrm>
            <a:off x="7161742" y="3572970"/>
            <a:ext cx="6519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FFFFFF"/>
                </a:solidFill>
                <a:latin typeface="Roboto Condensed"/>
                <a:ea typeface="Roboto Condensed"/>
                <a:cs typeface="Roboto Condensed"/>
                <a:sym typeface="Roboto Condensed"/>
              </a:rPr>
              <a:t>03</a:t>
            </a:r>
            <a:endParaRPr sz="2500" b="1">
              <a:solidFill>
                <a:srgbClr val="FFFFFF"/>
              </a:solidFill>
              <a:latin typeface="Roboto Condensed"/>
              <a:ea typeface="Roboto Condensed"/>
              <a:cs typeface="Roboto Condensed"/>
              <a:sym typeface="Roboto Condensed"/>
            </a:endParaRPr>
          </a:p>
        </p:txBody>
      </p:sp>
      <p:cxnSp>
        <p:nvCxnSpPr>
          <p:cNvPr id="314" name="Google Shape;314;p35"/>
          <p:cNvCxnSpPr>
            <a:cxnSpLocks/>
            <a:stCxn id="297" idx="2"/>
            <a:endCxn id="293" idx="1"/>
          </p:cNvCxnSpPr>
          <p:nvPr/>
        </p:nvCxnSpPr>
        <p:spPr>
          <a:xfrm flipV="1">
            <a:off x="2565795" y="2619530"/>
            <a:ext cx="360820" cy="2914"/>
          </a:xfrm>
          <a:prstGeom prst="straightConnector1">
            <a:avLst/>
          </a:prstGeom>
          <a:noFill/>
          <a:ln w="19050" cap="flat" cmpd="sng">
            <a:solidFill>
              <a:srgbClr val="FFFFFF"/>
            </a:solidFill>
            <a:prstDash val="solid"/>
            <a:round/>
            <a:headEnd type="none" w="med" len="med"/>
            <a:tailEnd type="none" w="med" len="med"/>
          </a:ln>
        </p:spPr>
      </p:cxnSp>
      <p:cxnSp>
        <p:nvCxnSpPr>
          <p:cNvPr id="315" name="Google Shape;315;p35"/>
          <p:cNvCxnSpPr>
            <a:cxnSpLocks/>
            <a:stCxn id="304" idx="3"/>
            <a:endCxn id="310" idx="5"/>
          </p:cNvCxnSpPr>
          <p:nvPr/>
        </p:nvCxnSpPr>
        <p:spPr>
          <a:xfrm>
            <a:off x="6654544" y="3862537"/>
            <a:ext cx="350400" cy="600"/>
          </a:xfrm>
          <a:prstGeom prst="straightConnector1">
            <a:avLst/>
          </a:prstGeom>
          <a:noFill/>
          <a:ln w="19050" cap="flat" cmpd="sng">
            <a:solidFill>
              <a:srgbClr val="FFFFFF"/>
            </a:solidFill>
            <a:prstDash val="solid"/>
            <a:round/>
            <a:headEnd type="none" w="med" len="med"/>
            <a:tailEnd type="none" w="med" len="med"/>
          </a:ln>
        </p:spPr>
      </p:cxnSp>
      <p:cxnSp>
        <p:nvCxnSpPr>
          <p:cNvPr id="316" name="Google Shape;316;p35"/>
          <p:cNvCxnSpPr>
            <a:cxnSpLocks/>
            <a:stCxn id="294" idx="3"/>
            <a:endCxn id="300" idx="5"/>
          </p:cNvCxnSpPr>
          <p:nvPr/>
        </p:nvCxnSpPr>
        <p:spPr>
          <a:xfrm>
            <a:off x="6643018" y="1377674"/>
            <a:ext cx="350400" cy="4500"/>
          </a:xfrm>
          <a:prstGeom prst="straightConnector1">
            <a:avLst/>
          </a:prstGeom>
          <a:noFill/>
          <a:ln w="19050" cap="flat" cmpd="sng">
            <a:solidFill>
              <a:srgbClr val="FFFFFF"/>
            </a:solidFill>
            <a:prstDash val="solid"/>
            <a:round/>
            <a:headEnd type="none" w="med" len="med"/>
            <a:tailEnd type="none" w="med" len="med"/>
          </a:ln>
        </p:spPr>
      </p:cxnSp>
      <p:sp>
        <p:nvSpPr>
          <p:cNvPr id="37" name="Google Shape;140;p29">
            <a:hlinkClick r:id="rId3" action="ppaction://hlinksldjump"/>
            <a:extLst>
              <a:ext uri="{FF2B5EF4-FFF2-40B4-BE49-F238E27FC236}">
                <a16:creationId xmlns:a16="http://schemas.microsoft.com/office/drawing/2014/main" id="{F171ECFE-F7D3-4D53-AA33-0F8D243B2EDA}"/>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Roboto Condensed"/>
              <a:buNone/>
              <a:defRPr sz="35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dirty="0">
                <a:solidFill>
                  <a:srgbClr val="FFFFFF"/>
                </a:solidFill>
              </a:rPr>
              <a:t>HOME</a:t>
            </a:r>
          </a:p>
        </p:txBody>
      </p:sp>
      <p:sp>
        <p:nvSpPr>
          <p:cNvPr id="38" name="Google Shape;141;p29">
            <a:hlinkClick r:id="" action="ppaction://noaction"/>
            <a:extLst>
              <a:ext uri="{FF2B5EF4-FFF2-40B4-BE49-F238E27FC236}">
                <a16:creationId xmlns:a16="http://schemas.microsoft.com/office/drawing/2014/main" id="{DA187863-638D-401A-9A1A-1B8BF2E60E93}"/>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Roboto Condensed"/>
              <a:buNone/>
              <a:defRPr sz="35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dirty="0">
                <a:solidFill>
                  <a:srgbClr val="EE3FA2"/>
                </a:solidFill>
              </a:rPr>
              <a:t>INTRO</a:t>
            </a:r>
          </a:p>
        </p:txBody>
      </p:sp>
      <p:sp>
        <p:nvSpPr>
          <p:cNvPr id="39" name="Google Shape;142;p29">
            <a:hlinkClick r:id="" action="ppaction://noaction"/>
            <a:extLst>
              <a:ext uri="{FF2B5EF4-FFF2-40B4-BE49-F238E27FC236}">
                <a16:creationId xmlns:a16="http://schemas.microsoft.com/office/drawing/2014/main" id="{DAC2EF3D-90D1-4FC9-894E-49BAFF440F50}"/>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Roboto Condensed"/>
              <a:buNone/>
              <a:defRPr sz="35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a:t>FUNCTION</a:t>
            </a:r>
            <a:endParaRPr lang="en-US" sz="1200" dirty="0"/>
          </a:p>
        </p:txBody>
      </p:sp>
      <p:sp>
        <p:nvSpPr>
          <p:cNvPr id="40" name="Google Shape;143;p29">
            <a:hlinkClick r:id="" action="ppaction://noaction"/>
            <a:extLst>
              <a:ext uri="{FF2B5EF4-FFF2-40B4-BE49-F238E27FC236}">
                <a16:creationId xmlns:a16="http://schemas.microsoft.com/office/drawing/2014/main" id="{36A9AA48-3ADB-45A0-B3D0-A034270DA457}"/>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Roboto Condensed"/>
              <a:buNone/>
              <a:defRPr sz="35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a:t>DIFFICULTY</a:t>
            </a:r>
            <a:endParaRPr lang="en-US" sz="1200" dirty="0"/>
          </a:p>
        </p:txBody>
      </p:sp>
      <p:sp>
        <p:nvSpPr>
          <p:cNvPr id="41" name="Google Shape;144;p29">
            <a:hlinkClick r:id="" action="ppaction://noaction"/>
            <a:extLst>
              <a:ext uri="{FF2B5EF4-FFF2-40B4-BE49-F238E27FC236}">
                <a16:creationId xmlns:a16="http://schemas.microsoft.com/office/drawing/2014/main" id="{1AB30D2E-DE48-4880-8234-95597FC5E802}"/>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Roboto Condensed"/>
              <a:buNone/>
              <a:defRPr sz="35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3500"/>
              <a:buFont typeface="Fira Sans Extra Condensed"/>
              <a:buNone/>
              <a:defRPr sz="35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a:t>DEMO</a:t>
            </a:r>
            <a:endParaRPr lang="en-US" sz="1200" dirty="0"/>
          </a:p>
        </p:txBody>
      </p:sp>
    </p:spTree>
    <p:extLst>
      <p:ext uri="{BB962C8B-B14F-4D97-AF65-F5344CB8AC3E}">
        <p14:creationId xmlns:p14="http://schemas.microsoft.com/office/powerpoint/2010/main" val="231238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p:nvPr/>
        </p:nvSpPr>
        <p:spPr>
          <a:xfrm>
            <a:off x="3911273" y="1643419"/>
            <a:ext cx="1941900" cy="867900"/>
          </a:xfrm>
          <a:prstGeom prst="parallelogram">
            <a:avLst>
              <a:gd name="adj" fmla="val 3461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127845" y="1433429"/>
            <a:ext cx="1522200" cy="1288200"/>
          </a:xfrm>
          <a:prstGeom prst="parallelogram">
            <a:avLst>
              <a:gd name="adj" fmla="val 34619"/>
            </a:avLst>
          </a:pr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title"/>
          </p:nvPr>
        </p:nvSpPr>
        <p:spPr>
          <a:xfrm>
            <a:off x="1348648" y="2933254"/>
            <a:ext cx="7067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 FUNCTION</a:t>
            </a:r>
            <a:endParaRPr dirty="0"/>
          </a:p>
        </p:txBody>
      </p:sp>
      <p:sp>
        <p:nvSpPr>
          <p:cNvPr id="267" name="Google Shape;267;p34"/>
          <p:cNvSpPr txBox="1">
            <a:spLocks noGrp="1"/>
          </p:cNvSpPr>
          <p:nvPr>
            <p:ph type="title" idx="2"/>
          </p:nvPr>
        </p:nvSpPr>
        <p:spPr>
          <a:xfrm>
            <a:off x="3306748" y="1808329"/>
            <a:ext cx="31509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68" name="Google Shape;268;p34"/>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271" name="Google Shape;271;p34">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72" name="Google Shape;272;p34">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1" name="Google Shape;140;p29">
            <a:hlinkClick r:id="rId3" action="ppaction://hlinksldjump"/>
            <a:extLst>
              <a:ext uri="{FF2B5EF4-FFF2-40B4-BE49-F238E27FC236}">
                <a16:creationId xmlns:a16="http://schemas.microsoft.com/office/drawing/2014/main" id="{57F25B76-897A-415C-9C18-C3C39EEFA074}"/>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22" name="Google Shape;141;p29">
            <a:hlinkClick r:id="" action="ppaction://noaction"/>
            <a:extLst>
              <a:ext uri="{FF2B5EF4-FFF2-40B4-BE49-F238E27FC236}">
                <a16:creationId xmlns:a16="http://schemas.microsoft.com/office/drawing/2014/main" id="{72CC0ADA-1D76-4FB4-9653-37C3B8B4016E}"/>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INTRO</a:t>
            </a:r>
          </a:p>
        </p:txBody>
      </p:sp>
      <p:sp>
        <p:nvSpPr>
          <p:cNvPr id="23" name="Google Shape;142;p29">
            <a:hlinkClick r:id="" action="ppaction://noaction"/>
            <a:extLst>
              <a:ext uri="{FF2B5EF4-FFF2-40B4-BE49-F238E27FC236}">
                <a16:creationId xmlns:a16="http://schemas.microsoft.com/office/drawing/2014/main" id="{704DBFB3-6047-40EF-B2AB-2943F9230CF4}"/>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FUNCTION</a:t>
            </a:r>
          </a:p>
        </p:txBody>
      </p:sp>
      <p:sp>
        <p:nvSpPr>
          <p:cNvPr id="24" name="Google Shape;143;p29">
            <a:hlinkClick r:id="" action="ppaction://noaction"/>
            <a:extLst>
              <a:ext uri="{FF2B5EF4-FFF2-40B4-BE49-F238E27FC236}">
                <a16:creationId xmlns:a16="http://schemas.microsoft.com/office/drawing/2014/main" id="{37942B53-53B3-4F9E-B4E8-D3B8D981BC1B}"/>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DIFFICULTY</a:t>
            </a:r>
            <a:endParaRPr lang="en-US" sz="1200" b="1" dirty="0"/>
          </a:p>
        </p:txBody>
      </p:sp>
      <p:sp>
        <p:nvSpPr>
          <p:cNvPr id="25" name="Google Shape;144;p29">
            <a:hlinkClick r:id="" action="ppaction://noaction"/>
            <a:extLst>
              <a:ext uri="{FF2B5EF4-FFF2-40B4-BE49-F238E27FC236}">
                <a16:creationId xmlns:a16="http://schemas.microsoft.com/office/drawing/2014/main" id="{CFCE5639-F3E4-4B5B-BA04-C83AFEE03365}"/>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spTree>
    <p:extLst>
      <p:ext uri="{BB962C8B-B14F-4D97-AF65-F5344CB8AC3E}">
        <p14:creationId xmlns:p14="http://schemas.microsoft.com/office/powerpoint/2010/main" val="200554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idx="4"/>
          </p:nvPr>
        </p:nvSpPr>
        <p:spPr>
          <a:xfrm>
            <a:off x="1370900" y="521225"/>
            <a:ext cx="7058100" cy="572700"/>
          </a:xfrm>
          <a:prstGeom prst="rect">
            <a:avLst/>
          </a:prstGeom>
        </p:spPr>
        <p:txBody>
          <a:bodyPr spcFirstLastPara="1" wrap="square" lIns="91425" tIns="91425" rIns="91425" bIns="91425" anchor="ctr" anchorCtr="0">
            <a:noAutofit/>
          </a:bodyPr>
          <a:lstStyle/>
          <a:p>
            <a:pPr lvl="0"/>
            <a:r>
              <a:rPr lang="en-US" dirty="0"/>
              <a:t>CLASS SCHEDULE</a:t>
            </a:r>
            <a:endParaRPr dirty="0"/>
          </a:p>
        </p:txBody>
      </p:sp>
      <p:sp>
        <p:nvSpPr>
          <p:cNvPr id="379" name="Google Shape;379;p38"/>
          <p:cNvSpPr txBox="1">
            <a:spLocks noGrp="1"/>
          </p:cNvSpPr>
          <p:nvPr>
            <p:ph type="subTitle" idx="1"/>
          </p:nvPr>
        </p:nvSpPr>
        <p:spPr>
          <a:xfrm>
            <a:off x="4951949" y="2144055"/>
            <a:ext cx="3675000" cy="1224921"/>
          </a:xfrm>
          <a:prstGeom prst="rect">
            <a:avLst/>
          </a:prstGeom>
        </p:spPr>
        <p:txBody>
          <a:bodyPr spcFirstLastPara="1" wrap="square" lIns="0" tIns="91425" rIns="91425" bIns="91425" anchor="t" anchorCtr="0">
            <a:noAutofit/>
          </a:bodyPr>
          <a:lstStyle/>
          <a:p>
            <a:pPr lvl="0">
              <a:buSzPts val="1400"/>
              <a:buFont typeface="Mulish"/>
              <a:buChar char="●"/>
            </a:pPr>
            <a:r>
              <a:rPr lang="en-US" sz="1600" dirty="0"/>
              <a:t>Connect to the school's database</a:t>
            </a:r>
          </a:p>
          <a:p>
            <a:pPr lvl="0">
              <a:buSzPts val="1400"/>
              <a:buFont typeface="Mulish"/>
              <a:buChar char="●"/>
            </a:pPr>
            <a:r>
              <a:rPr lang="en-US" sz="1600" dirty="0"/>
              <a:t>Custom class schedule.</a:t>
            </a:r>
          </a:p>
          <a:p>
            <a:pPr lvl="0">
              <a:buSzPts val="1400"/>
              <a:buFont typeface="Mulish"/>
              <a:buChar char="●"/>
            </a:pPr>
            <a:r>
              <a:rPr lang="en-US" sz="1600" dirty="0"/>
              <a:t>Real-time show your own course information.</a:t>
            </a:r>
          </a:p>
          <a:p>
            <a:pPr lvl="0">
              <a:buSzPts val="1400"/>
              <a:buFont typeface="Mulish"/>
              <a:buChar char="●"/>
            </a:pPr>
            <a:r>
              <a:rPr lang="en-US" sz="1600" dirty="0"/>
              <a:t>Addition, deletion, modification and query of course information.</a:t>
            </a:r>
            <a:endParaRPr sz="1600" dirty="0"/>
          </a:p>
        </p:txBody>
      </p:sp>
      <p:sp>
        <p:nvSpPr>
          <p:cNvPr id="380" name="Google Shape;380;p38"/>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383" name="Google Shape;383;p38">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384" name="Google Shape;384;p38">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0" name="Google Shape;140;p29">
            <a:hlinkClick r:id="rId3" action="ppaction://hlinksldjump"/>
            <a:extLst>
              <a:ext uri="{FF2B5EF4-FFF2-40B4-BE49-F238E27FC236}">
                <a16:creationId xmlns:a16="http://schemas.microsoft.com/office/drawing/2014/main" id="{FACA6EBA-7DC8-4130-878C-F84EBDAA67A8}"/>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21" name="Google Shape;141;p29">
            <a:hlinkClick r:id="" action="ppaction://noaction"/>
            <a:extLst>
              <a:ext uri="{FF2B5EF4-FFF2-40B4-BE49-F238E27FC236}">
                <a16:creationId xmlns:a16="http://schemas.microsoft.com/office/drawing/2014/main" id="{B254E9A7-0D8A-4EBD-9069-779FDE4E0574}"/>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INTRO</a:t>
            </a:r>
          </a:p>
        </p:txBody>
      </p:sp>
      <p:sp>
        <p:nvSpPr>
          <p:cNvPr id="22" name="Google Shape;142;p29">
            <a:hlinkClick r:id="" action="ppaction://noaction"/>
            <a:extLst>
              <a:ext uri="{FF2B5EF4-FFF2-40B4-BE49-F238E27FC236}">
                <a16:creationId xmlns:a16="http://schemas.microsoft.com/office/drawing/2014/main" id="{D7A010BC-0478-4B18-A76E-E36ECD15DCFB}"/>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FUNCTION</a:t>
            </a:r>
          </a:p>
        </p:txBody>
      </p:sp>
      <p:sp>
        <p:nvSpPr>
          <p:cNvPr id="23" name="Google Shape;143;p29">
            <a:hlinkClick r:id="" action="ppaction://noaction"/>
            <a:extLst>
              <a:ext uri="{FF2B5EF4-FFF2-40B4-BE49-F238E27FC236}">
                <a16:creationId xmlns:a16="http://schemas.microsoft.com/office/drawing/2014/main" id="{2EEA97AC-A024-4EB1-B548-5D09A1450AD8}"/>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DIFFICULTY</a:t>
            </a:r>
            <a:endParaRPr lang="en-US" sz="1200" b="1" dirty="0"/>
          </a:p>
        </p:txBody>
      </p:sp>
      <p:sp>
        <p:nvSpPr>
          <p:cNvPr id="24" name="Google Shape;144;p29">
            <a:hlinkClick r:id="" action="ppaction://noaction"/>
            <a:extLst>
              <a:ext uri="{FF2B5EF4-FFF2-40B4-BE49-F238E27FC236}">
                <a16:creationId xmlns:a16="http://schemas.microsoft.com/office/drawing/2014/main" id="{421A54CE-948A-4833-A295-5CA695476391}"/>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3" name="图片 2">
            <a:extLst>
              <a:ext uri="{FF2B5EF4-FFF2-40B4-BE49-F238E27FC236}">
                <a16:creationId xmlns:a16="http://schemas.microsoft.com/office/drawing/2014/main" id="{59990D52-6C5A-4843-9FF9-3EA563A6A95C}"/>
              </a:ext>
            </a:extLst>
          </p:cNvPr>
          <p:cNvPicPr>
            <a:picLocks noChangeAspect="1"/>
          </p:cNvPicPr>
          <p:nvPr/>
        </p:nvPicPr>
        <p:blipFill>
          <a:blip r:embed="rId4"/>
          <a:stretch>
            <a:fillRect/>
          </a:stretch>
        </p:blipFill>
        <p:spPr>
          <a:xfrm>
            <a:off x="2197202" y="1221050"/>
            <a:ext cx="1664422" cy="3606248"/>
          </a:xfrm>
          <a:prstGeom prst="rect">
            <a:avLst/>
          </a:prstGeom>
        </p:spPr>
      </p:pic>
    </p:spTree>
    <p:extLst>
      <p:ext uri="{BB962C8B-B14F-4D97-AF65-F5344CB8AC3E}">
        <p14:creationId xmlns:p14="http://schemas.microsoft.com/office/powerpoint/2010/main" val="25440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idx="4"/>
          </p:nvPr>
        </p:nvSpPr>
        <p:spPr>
          <a:xfrm>
            <a:off x="1370900" y="521225"/>
            <a:ext cx="7058100" cy="572700"/>
          </a:xfrm>
          <a:prstGeom prst="rect">
            <a:avLst/>
          </a:prstGeom>
        </p:spPr>
        <p:txBody>
          <a:bodyPr spcFirstLastPara="1" wrap="square" lIns="91425" tIns="91425" rIns="91425" bIns="91425" anchor="ctr" anchorCtr="0">
            <a:noAutofit/>
          </a:bodyPr>
          <a:lstStyle/>
          <a:p>
            <a:pPr lvl="0"/>
            <a:r>
              <a:rPr lang="en-US" dirty="0"/>
              <a:t>LOST AND FOUD</a:t>
            </a:r>
            <a:endParaRPr dirty="0"/>
          </a:p>
        </p:txBody>
      </p:sp>
      <p:sp>
        <p:nvSpPr>
          <p:cNvPr id="379" name="Google Shape;379;p38"/>
          <p:cNvSpPr txBox="1">
            <a:spLocks noGrp="1"/>
          </p:cNvSpPr>
          <p:nvPr>
            <p:ph type="subTitle" idx="1"/>
          </p:nvPr>
        </p:nvSpPr>
        <p:spPr>
          <a:xfrm>
            <a:off x="4951949" y="1796950"/>
            <a:ext cx="3675000" cy="2063150"/>
          </a:xfrm>
          <a:prstGeom prst="rect">
            <a:avLst/>
          </a:prstGeom>
        </p:spPr>
        <p:txBody>
          <a:bodyPr spcFirstLastPara="1" wrap="square" lIns="0" tIns="91425" rIns="91425" bIns="91425" anchor="t" anchorCtr="0">
            <a:noAutofit/>
          </a:bodyPr>
          <a:lstStyle/>
          <a:p>
            <a:pPr lvl="0">
              <a:buSzPts val="1400"/>
              <a:buFont typeface="Mulish"/>
              <a:buChar char="●"/>
            </a:pPr>
            <a:r>
              <a:rPr lang="en-US" sz="1600" dirty="0"/>
              <a:t>Share or query lost and found information on your campus.</a:t>
            </a:r>
          </a:p>
          <a:p>
            <a:pPr lvl="0">
              <a:buSzPts val="1400"/>
              <a:buFont typeface="Mulish"/>
              <a:buChar char="●"/>
            </a:pPr>
            <a:r>
              <a:rPr lang="en-US" sz="1600" dirty="0"/>
              <a:t>Comment, like and sharing function.</a:t>
            </a:r>
          </a:p>
          <a:p>
            <a:pPr lvl="0">
              <a:buSzPts val="1400"/>
              <a:buFont typeface="Mulish"/>
              <a:buChar char="●"/>
            </a:pPr>
            <a:r>
              <a:rPr lang="en-US" sz="1600" dirty="0"/>
              <a:t>Integrated object recognition, which can identify common lost items.</a:t>
            </a:r>
          </a:p>
        </p:txBody>
      </p:sp>
      <p:sp>
        <p:nvSpPr>
          <p:cNvPr id="380" name="Google Shape;380;p38"/>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383" name="Google Shape;383;p38">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384" name="Google Shape;384;p38">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0" name="Google Shape;140;p29">
            <a:hlinkClick r:id="rId3" action="ppaction://hlinksldjump"/>
            <a:extLst>
              <a:ext uri="{FF2B5EF4-FFF2-40B4-BE49-F238E27FC236}">
                <a16:creationId xmlns:a16="http://schemas.microsoft.com/office/drawing/2014/main" id="{FACA6EBA-7DC8-4130-878C-F84EBDAA67A8}"/>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21" name="Google Shape;141;p29">
            <a:hlinkClick r:id="" action="ppaction://noaction"/>
            <a:extLst>
              <a:ext uri="{FF2B5EF4-FFF2-40B4-BE49-F238E27FC236}">
                <a16:creationId xmlns:a16="http://schemas.microsoft.com/office/drawing/2014/main" id="{B254E9A7-0D8A-4EBD-9069-779FDE4E0574}"/>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INTRO</a:t>
            </a:r>
          </a:p>
        </p:txBody>
      </p:sp>
      <p:sp>
        <p:nvSpPr>
          <p:cNvPr id="22" name="Google Shape;142;p29">
            <a:hlinkClick r:id="" action="ppaction://noaction"/>
            <a:extLst>
              <a:ext uri="{FF2B5EF4-FFF2-40B4-BE49-F238E27FC236}">
                <a16:creationId xmlns:a16="http://schemas.microsoft.com/office/drawing/2014/main" id="{D7A010BC-0478-4B18-A76E-E36ECD15DCFB}"/>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FUNCTION</a:t>
            </a:r>
          </a:p>
        </p:txBody>
      </p:sp>
      <p:sp>
        <p:nvSpPr>
          <p:cNvPr id="23" name="Google Shape;143;p29">
            <a:hlinkClick r:id="" action="ppaction://noaction"/>
            <a:extLst>
              <a:ext uri="{FF2B5EF4-FFF2-40B4-BE49-F238E27FC236}">
                <a16:creationId xmlns:a16="http://schemas.microsoft.com/office/drawing/2014/main" id="{2EEA97AC-A024-4EB1-B548-5D09A1450AD8}"/>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DIFFICULTY</a:t>
            </a:r>
            <a:endParaRPr lang="en-US" sz="1200" b="1" dirty="0"/>
          </a:p>
        </p:txBody>
      </p:sp>
      <p:sp>
        <p:nvSpPr>
          <p:cNvPr id="24" name="Google Shape;144;p29">
            <a:hlinkClick r:id="" action="ppaction://noaction"/>
            <a:extLst>
              <a:ext uri="{FF2B5EF4-FFF2-40B4-BE49-F238E27FC236}">
                <a16:creationId xmlns:a16="http://schemas.microsoft.com/office/drawing/2014/main" id="{421A54CE-948A-4833-A295-5CA695476391}"/>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3" name="图片 2">
            <a:extLst>
              <a:ext uri="{FF2B5EF4-FFF2-40B4-BE49-F238E27FC236}">
                <a16:creationId xmlns:a16="http://schemas.microsoft.com/office/drawing/2014/main" id="{D6662197-25DC-44B6-845D-690ADA3EF05A}"/>
              </a:ext>
            </a:extLst>
          </p:cNvPr>
          <p:cNvPicPr>
            <a:picLocks noChangeAspect="1"/>
          </p:cNvPicPr>
          <p:nvPr/>
        </p:nvPicPr>
        <p:blipFill>
          <a:blip r:embed="rId4"/>
          <a:stretch>
            <a:fillRect/>
          </a:stretch>
        </p:blipFill>
        <p:spPr>
          <a:xfrm>
            <a:off x="2146353" y="1128329"/>
            <a:ext cx="1705071" cy="3694321"/>
          </a:xfrm>
          <a:prstGeom prst="rect">
            <a:avLst/>
          </a:prstGeom>
        </p:spPr>
      </p:pic>
    </p:spTree>
    <p:extLst>
      <p:ext uri="{BB962C8B-B14F-4D97-AF65-F5344CB8AC3E}">
        <p14:creationId xmlns:p14="http://schemas.microsoft.com/office/powerpoint/2010/main" val="184559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idx="4"/>
          </p:nvPr>
        </p:nvSpPr>
        <p:spPr>
          <a:xfrm>
            <a:off x="1370900" y="521225"/>
            <a:ext cx="7058100" cy="572700"/>
          </a:xfrm>
          <a:prstGeom prst="rect">
            <a:avLst/>
          </a:prstGeom>
        </p:spPr>
        <p:txBody>
          <a:bodyPr spcFirstLastPara="1" wrap="square" lIns="91425" tIns="91425" rIns="91425" bIns="91425" anchor="ctr" anchorCtr="0">
            <a:noAutofit/>
          </a:bodyPr>
          <a:lstStyle/>
          <a:p>
            <a:pPr lvl="0"/>
            <a:r>
              <a:rPr lang="en-US" dirty="0"/>
              <a:t>MESSAGE WALL</a:t>
            </a:r>
            <a:endParaRPr dirty="0"/>
          </a:p>
        </p:txBody>
      </p:sp>
      <p:sp>
        <p:nvSpPr>
          <p:cNvPr id="379" name="Google Shape;379;p38"/>
          <p:cNvSpPr txBox="1">
            <a:spLocks noGrp="1"/>
          </p:cNvSpPr>
          <p:nvPr>
            <p:ph type="subTitle" idx="1"/>
          </p:nvPr>
        </p:nvSpPr>
        <p:spPr>
          <a:xfrm>
            <a:off x="4951949" y="1932600"/>
            <a:ext cx="3675000" cy="1549599"/>
          </a:xfrm>
          <a:prstGeom prst="rect">
            <a:avLst/>
          </a:prstGeom>
        </p:spPr>
        <p:txBody>
          <a:bodyPr spcFirstLastPara="1" wrap="square" lIns="0" tIns="91425" rIns="91425" bIns="91425" anchor="t" anchorCtr="0">
            <a:noAutofit/>
          </a:bodyPr>
          <a:lstStyle/>
          <a:p>
            <a:pPr lvl="0">
              <a:buSzPts val="1400"/>
              <a:buFont typeface="Mulish"/>
              <a:buChar char="●"/>
            </a:pPr>
            <a:r>
              <a:rPr lang="en-US" sz="1600" dirty="0"/>
              <a:t>Share your campus life with others.</a:t>
            </a:r>
          </a:p>
          <a:p>
            <a:pPr lvl="0">
              <a:buSzPts val="1400"/>
              <a:buFont typeface="Mulish"/>
              <a:buChar char="●"/>
            </a:pPr>
            <a:r>
              <a:rPr lang="en-US" sz="1600" dirty="0"/>
              <a:t>Comment, like and sharing function.</a:t>
            </a:r>
          </a:p>
          <a:p>
            <a:pPr lvl="0">
              <a:buSzPts val="1400"/>
              <a:buFont typeface="Mulish"/>
              <a:buChar char="●"/>
            </a:pPr>
            <a:r>
              <a:rPr lang="en-US" sz="1600" dirty="0"/>
              <a:t>Integrated object recognition.</a:t>
            </a:r>
            <a:endParaRPr sz="1600" dirty="0"/>
          </a:p>
        </p:txBody>
      </p:sp>
      <p:sp>
        <p:nvSpPr>
          <p:cNvPr id="380" name="Google Shape;380;p38"/>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383" name="Google Shape;383;p38">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384" name="Google Shape;384;p38">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0" name="Google Shape;140;p29">
            <a:hlinkClick r:id="rId3" action="ppaction://hlinksldjump"/>
            <a:extLst>
              <a:ext uri="{FF2B5EF4-FFF2-40B4-BE49-F238E27FC236}">
                <a16:creationId xmlns:a16="http://schemas.microsoft.com/office/drawing/2014/main" id="{FACA6EBA-7DC8-4130-878C-F84EBDAA67A8}"/>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21" name="Google Shape;141;p29">
            <a:hlinkClick r:id="" action="ppaction://noaction"/>
            <a:extLst>
              <a:ext uri="{FF2B5EF4-FFF2-40B4-BE49-F238E27FC236}">
                <a16:creationId xmlns:a16="http://schemas.microsoft.com/office/drawing/2014/main" id="{B254E9A7-0D8A-4EBD-9069-779FDE4E0574}"/>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INTRO</a:t>
            </a:r>
          </a:p>
        </p:txBody>
      </p:sp>
      <p:sp>
        <p:nvSpPr>
          <p:cNvPr id="22" name="Google Shape;142;p29">
            <a:hlinkClick r:id="" action="ppaction://noaction"/>
            <a:extLst>
              <a:ext uri="{FF2B5EF4-FFF2-40B4-BE49-F238E27FC236}">
                <a16:creationId xmlns:a16="http://schemas.microsoft.com/office/drawing/2014/main" id="{D7A010BC-0478-4B18-A76E-E36ECD15DCFB}"/>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FUNCTION</a:t>
            </a:r>
          </a:p>
        </p:txBody>
      </p:sp>
      <p:sp>
        <p:nvSpPr>
          <p:cNvPr id="23" name="Google Shape;143;p29">
            <a:hlinkClick r:id="" action="ppaction://noaction"/>
            <a:extLst>
              <a:ext uri="{FF2B5EF4-FFF2-40B4-BE49-F238E27FC236}">
                <a16:creationId xmlns:a16="http://schemas.microsoft.com/office/drawing/2014/main" id="{2EEA97AC-A024-4EB1-B548-5D09A1450AD8}"/>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DIFFICULTY</a:t>
            </a:r>
            <a:endParaRPr lang="en-US" sz="1200" b="1" dirty="0"/>
          </a:p>
        </p:txBody>
      </p:sp>
      <p:sp>
        <p:nvSpPr>
          <p:cNvPr id="24" name="Google Shape;144;p29">
            <a:hlinkClick r:id="" action="ppaction://noaction"/>
            <a:extLst>
              <a:ext uri="{FF2B5EF4-FFF2-40B4-BE49-F238E27FC236}">
                <a16:creationId xmlns:a16="http://schemas.microsoft.com/office/drawing/2014/main" id="{421A54CE-948A-4833-A295-5CA695476391}"/>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5" name="图片 4">
            <a:extLst>
              <a:ext uri="{FF2B5EF4-FFF2-40B4-BE49-F238E27FC236}">
                <a16:creationId xmlns:a16="http://schemas.microsoft.com/office/drawing/2014/main" id="{F20C491B-5F0A-4CC2-81D7-3C6D34F10D18}"/>
              </a:ext>
            </a:extLst>
          </p:cNvPr>
          <p:cNvPicPr>
            <a:picLocks noChangeAspect="1"/>
          </p:cNvPicPr>
          <p:nvPr/>
        </p:nvPicPr>
        <p:blipFill>
          <a:blip r:embed="rId4"/>
          <a:stretch>
            <a:fillRect/>
          </a:stretch>
        </p:blipFill>
        <p:spPr>
          <a:xfrm>
            <a:off x="2087992" y="1125778"/>
            <a:ext cx="1763432" cy="3820769"/>
          </a:xfrm>
          <a:prstGeom prst="rect">
            <a:avLst/>
          </a:prstGeom>
        </p:spPr>
      </p:pic>
    </p:spTree>
    <p:extLst>
      <p:ext uri="{BB962C8B-B14F-4D97-AF65-F5344CB8AC3E}">
        <p14:creationId xmlns:p14="http://schemas.microsoft.com/office/powerpoint/2010/main" val="318926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idx="4"/>
          </p:nvPr>
        </p:nvSpPr>
        <p:spPr>
          <a:xfrm>
            <a:off x="1370900" y="521225"/>
            <a:ext cx="7058100" cy="572700"/>
          </a:xfrm>
          <a:prstGeom prst="rect">
            <a:avLst/>
          </a:prstGeom>
        </p:spPr>
        <p:txBody>
          <a:bodyPr spcFirstLastPara="1" wrap="square" lIns="91425" tIns="91425" rIns="91425" bIns="91425" anchor="ctr" anchorCtr="0">
            <a:noAutofit/>
          </a:bodyPr>
          <a:lstStyle/>
          <a:p>
            <a:pPr lvl="0"/>
            <a:r>
              <a:rPr lang="en-US" dirty="0"/>
              <a:t>FRIENDS</a:t>
            </a:r>
            <a:endParaRPr dirty="0"/>
          </a:p>
        </p:txBody>
      </p:sp>
      <p:sp>
        <p:nvSpPr>
          <p:cNvPr id="379" name="Google Shape;379;p38"/>
          <p:cNvSpPr txBox="1">
            <a:spLocks noGrp="1"/>
          </p:cNvSpPr>
          <p:nvPr>
            <p:ph type="subTitle" idx="1"/>
          </p:nvPr>
        </p:nvSpPr>
        <p:spPr>
          <a:xfrm>
            <a:off x="4989800" y="2399549"/>
            <a:ext cx="3675000" cy="1549599"/>
          </a:xfrm>
          <a:prstGeom prst="rect">
            <a:avLst/>
          </a:prstGeom>
        </p:spPr>
        <p:txBody>
          <a:bodyPr spcFirstLastPara="1" wrap="square" lIns="0" tIns="91425" rIns="91425" bIns="91425" anchor="t" anchorCtr="0">
            <a:noAutofit/>
          </a:bodyPr>
          <a:lstStyle/>
          <a:p>
            <a:pPr lvl="0">
              <a:buSzPts val="1400"/>
              <a:buFont typeface="Mulish"/>
              <a:buChar char="●"/>
            </a:pPr>
            <a:r>
              <a:rPr lang="en-US" sz="1600" dirty="0"/>
              <a:t>Share your campus life with others.</a:t>
            </a:r>
          </a:p>
          <a:p>
            <a:pPr lvl="0">
              <a:buSzPts val="1400"/>
              <a:buFont typeface="Mulish"/>
              <a:buChar char="●"/>
            </a:pPr>
            <a:r>
              <a:rPr lang="en-US" sz="1600" dirty="0"/>
              <a:t>Comment, like and sharing function.</a:t>
            </a:r>
          </a:p>
          <a:p>
            <a:pPr lvl="0">
              <a:buSzPts val="1400"/>
              <a:buFont typeface="Mulish"/>
              <a:buChar char="●"/>
            </a:pPr>
            <a:r>
              <a:rPr lang="en-US" sz="1600" dirty="0"/>
              <a:t>Watch your friends activities and information.</a:t>
            </a:r>
            <a:endParaRPr sz="1600" dirty="0"/>
          </a:p>
        </p:txBody>
      </p:sp>
      <p:sp>
        <p:nvSpPr>
          <p:cNvPr id="380" name="Google Shape;380;p38"/>
          <p:cNvSpPr/>
          <p:nvPr/>
        </p:nvSpPr>
        <p:spPr>
          <a:xfrm>
            <a:off x="0" y="4501800"/>
            <a:ext cx="641700" cy="641700"/>
          </a:xfrm>
          <a:prstGeom prst="rect">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0" y="3860100"/>
            <a:ext cx="641700" cy="641700"/>
          </a:xfrm>
          <a:prstGeom prst="rect">
            <a:avLst/>
          </a:prstGeom>
          <a:gradFill>
            <a:gsLst>
              <a:gs pos="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txBox="1">
            <a:spLocks noGrp="1"/>
          </p:cNvSpPr>
          <p:nvPr>
            <p:ph type="ctrTitle" idx="4294967295"/>
          </p:nvPr>
        </p:nvSpPr>
        <p:spPr>
          <a:xfrm rot="-5400000">
            <a:off x="-1601550" y="1606650"/>
            <a:ext cx="3855000" cy="651900"/>
          </a:xfrm>
          <a:prstGeom prst="rect">
            <a:avLst/>
          </a:prstGeom>
          <a:gradFill>
            <a:gsLst>
              <a:gs pos="0">
                <a:srgbClr val="3E3B6F"/>
              </a:gs>
              <a:gs pos="100000">
                <a:srgbClr val="100F18"/>
              </a:gs>
            </a:gsLst>
            <a:path path="circle">
              <a:fillToRect l="50000" t="50000" r="50000" b="50000"/>
            </a:path>
            <a:tileRect/>
          </a:gradFill>
        </p:spPr>
        <p:txBody>
          <a:bodyPr spcFirstLastPara="1" wrap="square" lIns="91425" tIns="91425" rIns="91425" bIns="91425" anchor="ctr" anchorCtr="0">
            <a:noAutofit/>
          </a:bodyPr>
          <a:lstStyle/>
          <a:p>
            <a:pPr lvl="0" algn="ctr"/>
            <a:r>
              <a:rPr lang="en-US" sz="3600" dirty="0">
                <a:solidFill>
                  <a:srgbClr val="FFFFFF"/>
                </a:solidFill>
              </a:rPr>
              <a:t>SUPER CAMPUS</a:t>
            </a:r>
          </a:p>
        </p:txBody>
      </p:sp>
      <p:sp>
        <p:nvSpPr>
          <p:cNvPr id="383" name="Google Shape;383;p38">
            <a:hlinkClick r:id="" action="ppaction://hlinkshowjump?jump=nextslide"/>
          </p:cNvPr>
          <p:cNvSpPr/>
          <p:nvPr/>
        </p:nvSpPr>
        <p:spPr>
          <a:xfrm>
            <a:off x="206589" y="4057062"/>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384" name="Google Shape;384;p38">
            <a:hlinkClick r:id="" action="ppaction://hlinkshowjump?jump=previousslide"/>
          </p:cNvPr>
          <p:cNvSpPr/>
          <p:nvPr/>
        </p:nvSpPr>
        <p:spPr>
          <a:xfrm flipH="1">
            <a:off x="206589" y="4698775"/>
            <a:ext cx="228533" cy="247772"/>
          </a:xfrm>
          <a:custGeom>
            <a:avLst/>
            <a:gdLst/>
            <a:ahLst/>
            <a:cxnLst/>
            <a:rect l="l" t="t" r="r" b="b"/>
            <a:pathLst>
              <a:path w="32706" h="35472" extrusionOk="0">
                <a:moveTo>
                  <a:pt x="301" y="0"/>
                </a:moveTo>
                <a:lnTo>
                  <a:pt x="32706" y="18709"/>
                </a:lnTo>
                <a:lnTo>
                  <a:pt x="0" y="35472"/>
                </a:lnTo>
              </a:path>
            </a:pathLst>
          </a:custGeom>
          <a:noFill/>
          <a:ln w="38100" cap="flat" cmpd="sng">
            <a:solidFill>
              <a:schemeClr val="lt1"/>
            </a:solidFill>
            <a:prstDash val="solid"/>
            <a:round/>
            <a:headEnd type="none" w="med" len="med"/>
            <a:tailEnd type="none" w="med" len="med"/>
          </a:ln>
        </p:spPr>
      </p:sp>
      <p:sp>
        <p:nvSpPr>
          <p:cNvPr id="20" name="Google Shape;140;p29">
            <a:hlinkClick r:id="rId3" action="ppaction://hlinksldjump"/>
            <a:extLst>
              <a:ext uri="{FF2B5EF4-FFF2-40B4-BE49-F238E27FC236}">
                <a16:creationId xmlns:a16="http://schemas.microsoft.com/office/drawing/2014/main" id="{FACA6EBA-7DC8-4130-878C-F84EBDAA67A8}"/>
              </a:ext>
            </a:extLst>
          </p:cNvPr>
          <p:cNvSpPr txBox="1">
            <a:spLocks/>
          </p:cNvSpPr>
          <p:nvPr/>
        </p:nvSpPr>
        <p:spPr>
          <a:xfrm>
            <a:off x="395570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HOME</a:t>
            </a:r>
          </a:p>
        </p:txBody>
      </p:sp>
      <p:sp>
        <p:nvSpPr>
          <p:cNvPr id="21" name="Google Shape;141;p29">
            <a:hlinkClick r:id="" action="ppaction://noaction"/>
            <a:extLst>
              <a:ext uri="{FF2B5EF4-FFF2-40B4-BE49-F238E27FC236}">
                <a16:creationId xmlns:a16="http://schemas.microsoft.com/office/drawing/2014/main" id="{B254E9A7-0D8A-4EBD-9069-779FDE4E0574}"/>
              </a:ext>
            </a:extLst>
          </p:cNvPr>
          <p:cNvSpPr txBox="1">
            <a:spLocks/>
          </p:cNvSpPr>
          <p:nvPr/>
        </p:nvSpPr>
        <p:spPr>
          <a:xfrm>
            <a:off x="4994250"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FFFFFF"/>
                </a:solidFill>
              </a:rPr>
              <a:t>INTRO</a:t>
            </a:r>
          </a:p>
        </p:txBody>
      </p:sp>
      <p:sp>
        <p:nvSpPr>
          <p:cNvPr id="22" name="Google Shape;142;p29">
            <a:hlinkClick r:id="" action="ppaction://noaction"/>
            <a:extLst>
              <a:ext uri="{FF2B5EF4-FFF2-40B4-BE49-F238E27FC236}">
                <a16:creationId xmlns:a16="http://schemas.microsoft.com/office/drawing/2014/main" id="{D7A010BC-0478-4B18-A76E-E36ECD15DCFB}"/>
              </a:ext>
            </a:extLst>
          </p:cNvPr>
          <p:cNvSpPr txBox="1">
            <a:spLocks/>
          </p:cNvSpPr>
          <p:nvPr/>
        </p:nvSpPr>
        <p:spPr>
          <a:xfrm>
            <a:off x="60327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solidFill>
                  <a:srgbClr val="EE3FA2"/>
                </a:solidFill>
              </a:rPr>
              <a:t>FUNCTION</a:t>
            </a:r>
          </a:p>
        </p:txBody>
      </p:sp>
      <p:sp>
        <p:nvSpPr>
          <p:cNvPr id="23" name="Google Shape;143;p29">
            <a:hlinkClick r:id="" action="ppaction://noaction"/>
            <a:extLst>
              <a:ext uri="{FF2B5EF4-FFF2-40B4-BE49-F238E27FC236}">
                <a16:creationId xmlns:a16="http://schemas.microsoft.com/office/drawing/2014/main" id="{2EEA97AC-A024-4EB1-B548-5D09A1450AD8}"/>
              </a:ext>
            </a:extLst>
          </p:cNvPr>
          <p:cNvSpPr txBox="1">
            <a:spLocks/>
          </p:cNvSpPr>
          <p:nvPr/>
        </p:nvSpPr>
        <p:spPr>
          <a:xfrm>
            <a:off x="707134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a:t>DIFFICULTY</a:t>
            </a:r>
            <a:endParaRPr lang="en-US" sz="1200" b="1" dirty="0"/>
          </a:p>
        </p:txBody>
      </p:sp>
      <p:sp>
        <p:nvSpPr>
          <p:cNvPr id="24" name="Google Shape;144;p29">
            <a:hlinkClick r:id="" action="ppaction://noaction"/>
            <a:extLst>
              <a:ext uri="{FF2B5EF4-FFF2-40B4-BE49-F238E27FC236}">
                <a16:creationId xmlns:a16="http://schemas.microsoft.com/office/drawing/2014/main" id="{421A54CE-948A-4833-A295-5CA695476391}"/>
              </a:ext>
            </a:extLst>
          </p:cNvPr>
          <p:cNvSpPr txBox="1">
            <a:spLocks/>
          </p:cNvSpPr>
          <p:nvPr/>
        </p:nvSpPr>
        <p:spPr>
          <a:xfrm>
            <a:off x="8109899" y="62900"/>
            <a:ext cx="1034100" cy="3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Roboto Condensed"/>
              <a:buNone/>
              <a:defRPr sz="2400" b="0"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lt1"/>
              </a:buClr>
              <a:buSzPts val="2400"/>
              <a:buFont typeface="Fira Sans Extra Condensed"/>
              <a:buNone/>
              <a:defRPr sz="2400" b="1" i="0" u="none" strike="noStrike" cap="none">
                <a:solidFill>
                  <a:schemeClr val="lt1"/>
                </a:solidFill>
                <a:latin typeface="Fira Sans Extra Condensed"/>
                <a:ea typeface="Fira Sans Extra Condensed"/>
                <a:cs typeface="Fira Sans Extra Condensed"/>
                <a:sym typeface="Fira Sans Extra Condensed"/>
              </a:defRPr>
            </a:lvl9pPr>
          </a:lstStyle>
          <a:p>
            <a:pPr algn="ctr"/>
            <a:r>
              <a:rPr lang="en-US" sz="1200" b="1" dirty="0"/>
              <a:t>DEMO</a:t>
            </a:r>
          </a:p>
        </p:txBody>
      </p:sp>
      <p:pic>
        <p:nvPicPr>
          <p:cNvPr id="5" name="图片 4">
            <a:extLst>
              <a:ext uri="{FF2B5EF4-FFF2-40B4-BE49-F238E27FC236}">
                <a16:creationId xmlns:a16="http://schemas.microsoft.com/office/drawing/2014/main" id="{FD1B49E7-7D0F-40B7-9E9C-B437F544D5FB}"/>
              </a:ext>
            </a:extLst>
          </p:cNvPr>
          <p:cNvPicPr>
            <a:picLocks noChangeAspect="1"/>
          </p:cNvPicPr>
          <p:nvPr/>
        </p:nvPicPr>
        <p:blipFill>
          <a:blip r:embed="rId4"/>
          <a:stretch>
            <a:fillRect/>
          </a:stretch>
        </p:blipFill>
        <p:spPr>
          <a:xfrm>
            <a:off x="1976534" y="1093925"/>
            <a:ext cx="1729393" cy="3747016"/>
          </a:xfrm>
          <a:prstGeom prst="rect">
            <a:avLst/>
          </a:prstGeom>
        </p:spPr>
      </p:pic>
    </p:spTree>
    <p:extLst>
      <p:ext uri="{BB962C8B-B14F-4D97-AF65-F5344CB8AC3E}">
        <p14:creationId xmlns:p14="http://schemas.microsoft.com/office/powerpoint/2010/main" val="2824766963"/>
      </p:ext>
    </p:extLst>
  </p:cSld>
  <p:clrMapOvr>
    <a:masterClrMapping/>
  </p:clrMapOvr>
</p:sld>
</file>

<file path=ppt/theme/theme1.xml><?xml version="1.0" encoding="utf-8"?>
<a:theme xmlns:a="http://schemas.openxmlformats.org/drawingml/2006/main" name="Video Games Designer &amp; Developer CV by Slidesgo">
  <a:themeElements>
    <a:clrScheme name="Simple Light">
      <a:dk1>
        <a:srgbClr val="10162F"/>
      </a:dk1>
      <a:lt1>
        <a:srgbClr val="FFFFFF"/>
      </a:lt1>
      <a:dk2>
        <a:srgbClr val="262444"/>
      </a:dk2>
      <a:lt2>
        <a:srgbClr val="931E9B"/>
      </a:lt2>
      <a:accent1>
        <a:srgbClr val="070BB3"/>
      </a:accent1>
      <a:accent2>
        <a:srgbClr val="EE3FA2"/>
      </a:accent2>
      <a:accent3>
        <a:srgbClr val="38087C"/>
      </a:accent3>
      <a:accent4>
        <a:srgbClr val="8F91E2"/>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612</Words>
  <Application>Microsoft Office PowerPoint</Application>
  <PresentationFormat>全屏显示(16:9)</PresentationFormat>
  <Paragraphs>233</Paragraphs>
  <Slides>27</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Roboto Condensed</vt:lpstr>
      <vt:lpstr>Mulish</vt:lpstr>
      <vt:lpstr>Barlow Condensed SemiBold</vt:lpstr>
      <vt:lpstr>Fira Sans Extra Condensed</vt:lpstr>
      <vt:lpstr>Arial</vt:lpstr>
      <vt:lpstr>Fira Sans Extra Condensed SemiBold</vt:lpstr>
      <vt:lpstr>黑体</vt:lpstr>
      <vt:lpstr>Roboto Condensed Light</vt:lpstr>
      <vt:lpstr>Video Games Designer &amp; Developer CV by Slidesgo</vt:lpstr>
      <vt:lpstr>Super Campus</vt:lpstr>
      <vt:lpstr>INTRODUCE</vt:lpstr>
      <vt:lpstr>APP INTRO</vt:lpstr>
      <vt:lpstr>INTRO</vt:lpstr>
      <vt:lpstr>APP FUNCTION</vt:lpstr>
      <vt:lpstr>CLASS SCHEDULE</vt:lpstr>
      <vt:lpstr>LOST AND FOUD</vt:lpstr>
      <vt:lpstr>MESSAGE WALL</vt:lpstr>
      <vt:lpstr>FRIENDS</vt:lpstr>
      <vt:lpstr>DIFFICULTY</vt:lpstr>
      <vt:lpstr>DIFFICULTIES DURING DEVELOPMENT</vt:lpstr>
      <vt:lpstr>DIFFICULTIES DURING DEVELOPMENT</vt:lpstr>
      <vt:lpstr>OUR SOLUTIONS</vt:lpstr>
      <vt:lpstr>OUR SOLUTIONS</vt:lpstr>
      <vt:lpstr>BACK END TECH</vt:lpstr>
      <vt:lpstr>BACK END TECH</vt:lpstr>
      <vt:lpstr>BACK END TECH</vt:lpstr>
      <vt:lpstr>CLASS GRAPH</vt:lpstr>
      <vt:lpstr>CLASS GRAPH</vt:lpstr>
      <vt:lpstr>CLASS GRAPH</vt:lpstr>
      <vt:lpstr>CLASS GRAPH</vt:lpstr>
      <vt:lpstr>CLASS GRAPH</vt:lpstr>
      <vt:lpstr>IMPELEMENT DETAILS</vt:lpstr>
      <vt:lpstr>SUPER CAMPUS</vt:lpstr>
      <vt:lpstr>DEMO PRESENT</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Campus</dc:title>
  <cp:lastModifiedBy>吕 炎明</cp:lastModifiedBy>
  <cp:revision>19</cp:revision>
  <dcterms:modified xsi:type="dcterms:W3CDTF">2021-12-29T05:36:09Z</dcterms:modified>
</cp:coreProperties>
</file>