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4A02-CE51-6850-EE11-C8F3113693FB}"/>
              </a:ext>
            </a:extLst>
          </p:cNvPr>
          <p:cNvSpPr>
            <a:spLocks noGrp="1"/>
          </p:cNvSpPr>
          <p:nvPr>
            <p:ph type="ctrTitle"/>
          </p:nvPr>
        </p:nvSpPr>
        <p:spPr/>
        <p:txBody>
          <a:bodyPr/>
          <a:lstStyle/>
          <a:p>
            <a:r>
              <a:rPr lang="en-US" dirty="0"/>
              <a:t>Tic-Tac-Toe Game</a:t>
            </a:r>
          </a:p>
        </p:txBody>
      </p:sp>
      <p:sp>
        <p:nvSpPr>
          <p:cNvPr id="3" name="Subtitle 2">
            <a:extLst>
              <a:ext uri="{FF2B5EF4-FFF2-40B4-BE49-F238E27FC236}">
                <a16:creationId xmlns:a16="http://schemas.microsoft.com/office/drawing/2014/main" id="{1CD236E5-5065-75C5-F616-FF0F81DECD74}"/>
              </a:ext>
            </a:extLst>
          </p:cNvPr>
          <p:cNvSpPr>
            <a:spLocks noGrp="1"/>
          </p:cNvSpPr>
          <p:nvPr>
            <p:ph type="subTitle" idx="1"/>
          </p:nvPr>
        </p:nvSpPr>
        <p:spPr>
          <a:xfrm>
            <a:off x="1595269" y="3602038"/>
            <a:ext cx="9001462" cy="2871914"/>
          </a:xfrm>
        </p:spPr>
        <p:txBody>
          <a:bodyPr>
            <a:normAutofit/>
          </a:bodyPr>
          <a:lstStyle/>
          <a:p>
            <a:r>
              <a:rPr lang="en-US" sz="2800" dirty="0"/>
              <a:t>Implementation Using Python and </a:t>
            </a:r>
            <a:r>
              <a:rPr lang="en-US" sz="2800" dirty="0" err="1"/>
              <a:t>Tkinter</a:t>
            </a:r>
            <a:endParaRPr lang="en-US" sz="2800" dirty="0"/>
          </a:p>
          <a:p>
            <a:pPr algn="l"/>
            <a:endParaRPr lang="en-US" sz="1800" dirty="0"/>
          </a:p>
          <a:p>
            <a:pPr algn="l"/>
            <a:endParaRPr lang="en-US" sz="1800" dirty="0"/>
          </a:p>
          <a:p>
            <a:pPr algn="l"/>
            <a:r>
              <a:rPr lang="en-US" sz="1800" dirty="0" err="1"/>
              <a:t>Shahmir</a:t>
            </a:r>
            <a:r>
              <a:rPr lang="en-US" sz="1800" dirty="0"/>
              <a:t> Zafar (BCB-22F-022)</a:t>
            </a:r>
          </a:p>
          <a:p>
            <a:pPr algn="l"/>
            <a:r>
              <a:rPr lang="en-US" sz="1800" dirty="0"/>
              <a:t>Muhammad Ahmad Khan (BCB-22F-042)</a:t>
            </a:r>
          </a:p>
          <a:p>
            <a:pPr algn="l"/>
            <a:r>
              <a:rPr lang="en-US" sz="1800" dirty="0"/>
              <a:t>Ubaid </a:t>
            </a:r>
            <a:r>
              <a:rPr lang="en-US" sz="1800" dirty="0" err="1"/>
              <a:t>ur</a:t>
            </a:r>
            <a:r>
              <a:rPr lang="en-US" sz="1800" dirty="0"/>
              <a:t> Rehman (BCB-22F-026)</a:t>
            </a:r>
          </a:p>
        </p:txBody>
      </p:sp>
    </p:spTree>
    <p:extLst>
      <p:ext uri="{BB962C8B-B14F-4D97-AF65-F5344CB8AC3E}">
        <p14:creationId xmlns:p14="http://schemas.microsoft.com/office/powerpoint/2010/main" val="410920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825E-8486-8DE8-A123-A2CFC925EA00}"/>
              </a:ext>
            </a:extLst>
          </p:cNvPr>
          <p:cNvSpPr>
            <a:spLocks noGrp="1"/>
          </p:cNvSpPr>
          <p:nvPr>
            <p:ph type="title"/>
          </p:nvPr>
        </p:nvSpPr>
        <p:spPr/>
        <p:txBody>
          <a:bodyPr/>
          <a:lstStyle/>
          <a:p>
            <a:r>
              <a:rPr lang="en-US" dirty="0"/>
              <a:t>User Interface Implementation</a:t>
            </a:r>
          </a:p>
        </p:txBody>
      </p:sp>
      <p:sp>
        <p:nvSpPr>
          <p:cNvPr id="3" name="Content Placeholder 2">
            <a:extLst>
              <a:ext uri="{FF2B5EF4-FFF2-40B4-BE49-F238E27FC236}">
                <a16:creationId xmlns:a16="http://schemas.microsoft.com/office/drawing/2014/main" id="{DE9F76FA-E541-EE05-92FA-87EE28632586}"/>
              </a:ext>
            </a:extLst>
          </p:cNvPr>
          <p:cNvSpPr>
            <a:spLocks noGrp="1"/>
          </p:cNvSpPr>
          <p:nvPr>
            <p:ph idx="1"/>
          </p:nvPr>
        </p:nvSpPr>
        <p:spPr/>
        <p:txBody>
          <a:bodyPr>
            <a:normAutofit fontScale="77500" lnSpcReduction="20000"/>
          </a:bodyPr>
          <a:lstStyle/>
          <a:p>
            <a:pPr marL="0" indent="0">
              <a:buNone/>
            </a:pPr>
            <a:r>
              <a:rPr lang="en-US" sz="2100" u="sng" dirty="0"/>
              <a:t>Buttons Layout</a:t>
            </a:r>
          </a:p>
          <a:p>
            <a:pPr marL="0" indent="0">
              <a:buNone/>
            </a:pPr>
            <a:r>
              <a:rPr lang="en-US" sz="1400" dirty="0"/>
              <a:t>buttons = [</a:t>
            </a:r>
            <a:r>
              <a:rPr lang="en-US" sz="1400" dirty="0" err="1"/>
              <a:t>tk.Button</a:t>
            </a:r>
            <a:r>
              <a:rPr lang="en-US" sz="1400" dirty="0"/>
              <a:t>(root, text="", font=("normal", 25), width=6, height=2, command=lambda </a:t>
            </a:r>
            <a:r>
              <a:rPr lang="en-US" sz="1400" dirty="0" err="1"/>
              <a:t>i</a:t>
            </a:r>
            <a:r>
              <a:rPr lang="en-US" sz="1400" dirty="0"/>
              <a:t>=</a:t>
            </a:r>
            <a:r>
              <a:rPr lang="en-US" sz="1400" dirty="0" err="1"/>
              <a:t>i</a:t>
            </a:r>
            <a:r>
              <a:rPr lang="en-US" sz="1400" dirty="0"/>
              <a:t>: </a:t>
            </a:r>
            <a:r>
              <a:rPr lang="en-US" sz="1400" dirty="0" err="1"/>
              <a:t>button_click</a:t>
            </a:r>
            <a:r>
              <a:rPr lang="en-US" sz="1400" dirty="0"/>
              <a:t>(</a:t>
            </a:r>
            <a:r>
              <a:rPr lang="en-US" sz="1400" dirty="0" err="1"/>
              <a:t>i</a:t>
            </a:r>
            <a:r>
              <a:rPr lang="en-US" sz="1400" dirty="0"/>
              <a:t>)) for </a:t>
            </a:r>
            <a:r>
              <a:rPr lang="en-US" sz="1400" dirty="0" err="1"/>
              <a:t>i</a:t>
            </a:r>
            <a:r>
              <a:rPr lang="en-US" sz="1400" dirty="0"/>
              <a:t> in range(9)]</a:t>
            </a:r>
          </a:p>
          <a:p>
            <a:pPr marL="0" indent="0">
              <a:buNone/>
            </a:pPr>
            <a:r>
              <a:rPr lang="en-US" sz="1400" dirty="0"/>
              <a:t>    for </a:t>
            </a:r>
            <a:r>
              <a:rPr lang="en-US" sz="1400" dirty="0" err="1"/>
              <a:t>i</a:t>
            </a:r>
            <a:r>
              <a:rPr lang="en-US" sz="1400" dirty="0"/>
              <a:t>, button in enumerate(buttons):</a:t>
            </a:r>
          </a:p>
          <a:p>
            <a:pPr marL="0" indent="0">
              <a:buNone/>
            </a:pPr>
            <a:r>
              <a:rPr lang="en-US" sz="1400" dirty="0"/>
              <a:t>    </a:t>
            </a:r>
            <a:r>
              <a:rPr lang="en-US" sz="1400" dirty="0" err="1"/>
              <a:t>button.grid</a:t>
            </a:r>
            <a:r>
              <a:rPr lang="en-US" sz="1400" dirty="0"/>
              <a:t>(row=</a:t>
            </a:r>
            <a:r>
              <a:rPr lang="en-US" sz="1400" dirty="0" err="1"/>
              <a:t>i</a:t>
            </a:r>
            <a:r>
              <a:rPr lang="en-US" sz="1400" dirty="0"/>
              <a:t> // 3, column=</a:t>
            </a:r>
            <a:r>
              <a:rPr lang="en-US" sz="1400" dirty="0" err="1"/>
              <a:t>i</a:t>
            </a:r>
            <a:r>
              <a:rPr lang="en-US" sz="1400" dirty="0"/>
              <a:t> % 3)</a:t>
            </a:r>
          </a:p>
          <a:p>
            <a:pPr marL="0" indent="0">
              <a:buNone/>
            </a:pPr>
            <a:endParaRPr lang="en-US" sz="1100" dirty="0"/>
          </a:p>
          <a:p>
            <a:r>
              <a:rPr lang="en-US" sz="1600" dirty="0"/>
              <a:t>Creation and placement of the 3x3 grid of buttons.</a:t>
            </a:r>
          </a:p>
          <a:p>
            <a:pPr marL="0" indent="0">
              <a:buNone/>
            </a:pPr>
            <a:r>
              <a:rPr lang="en-US" sz="2100" u="sng" dirty="0"/>
              <a:t>Label Placement:</a:t>
            </a:r>
          </a:p>
          <a:p>
            <a:pPr marL="0" indent="0">
              <a:buNone/>
            </a:pPr>
            <a:r>
              <a:rPr lang="en-US" sz="1200" u="sng" dirty="0"/>
              <a:t>label = </a:t>
            </a:r>
            <a:r>
              <a:rPr lang="en-US" sz="1200" u="sng" dirty="0" err="1"/>
              <a:t>tk.Label</a:t>
            </a:r>
            <a:r>
              <a:rPr lang="en-US" sz="1200" u="sng" dirty="0"/>
              <a:t>(root, text=</a:t>
            </a:r>
            <a:r>
              <a:rPr lang="en-US" sz="1200" u="sng" dirty="0" err="1"/>
              <a:t>f"Player</a:t>
            </a:r>
            <a:r>
              <a:rPr lang="en-US" sz="1200" u="sng" dirty="0"/>
              <a:t> {</a:t>
            </a:r>
            <a:r>
              <a:rPr lang="en-US" sz="1200" u="sng" dirty="0" err="1"/>
              <a:t>current_player</a:t>
            </a:r>
            <a:r>
              <a:rPr lang="en-US" sz="1200" u="sng" dirty="0"/>
              <a:t>}'s turn", font=("normal", 16))</a:t>
            </a:r>
          </a:p>
          <a:p>
            <a:pPr marL="0" indent="0">
              <a:buNone/>
            </a:pPr>
            <a:r>
              <a:rPr lang="en-US" sz="1200" u="sng" dirty="0" err="1"/>
              <a:t>label.grid</a:t>
            </a:r>
            <a:r>
              <a:rPr lang="en-US" sz="1200" u="sng" dirty="0"/>
              <a:t>(row=3, column=0, </a:t>
            </a:r>
            <a:r>
              <a:rPr lang="en-US" sz="1200" u="sng" dirty="0" err="1"/>
              <a:t>columnspan</a:t>
            </a:r>
            <a:r>
              <a:rPr lang="en-US" sz="1200" u="sng" dirty="0"/>
              <a:t>=3)</a:t>
            </a:r>
          </a:p>
          <a:p>
            <a:pPr marL="0" indent="0">
              <a:buNone/>
            </a:pPr>
            <a:endParaRPr lang="en-US" sz="1200" u="sng" dirty="0"/>
          </a:p>
          <a:p>
            <a:pPr marL="0" indent="0">
              <a:buNone/>
            </a:pPr>
            <a:endParaRPr lang="en-US" sz="1200" u="sng" dirty="0"/>
          </a:p>
          <a:p>
            <a:pPr marL="0" indent="0">
              <a:buNone/>
            </a:pPr>
            <a:r>
              <a:rPr lang="en-US" dirty="0"/>
              <a:t> </a:t>
            </a:r>
            <a:r>
              <a:rPr lang="en-US" sz="1800" dirty="0"/>
              <a:t>Creation and placement of the label to show the current player's turn.</a:t>
            </a:r>
          </a:p>
        </p:txBody>
      </p:sp>
    </p:spTree>
    <p:extLst>
      <p:ext uri="{BB962C8B-B14F-4D97-AF65-F5344CB8AC3E}">
        <p14:creationId xmlns:p14="http://schemas.microsoft.com/office/powerpoint/2010/main" val="229952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822A-F8AA-1280-E603-DEEC0B7415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4081FD4-B189-6EDB-0F91-3ACA4099BCA4}"/>
              </a:ext>
            </a:extLst>
          </p:cNvPr>
          <p:cNvSpPr>
            <a:spLocks noGrp="1"/>
          </p:cNvSpPr>
          <p:nvPr>
            <p:ph idx="1"/>
          </p:nvPr>
        </p:nvSpPr>
        <p:spPr/>
        <p:txBody>
          <a:bodyPr/>
          <a:lstStyle/>
          <a:p>
            <a:r>
              <a:rPr lang="en-US" u="sng" dirty="0"/>
              <a:t>Summary:</a:t>
            </a:r>
          </a:p>
          <a:p>
            <a:pPr marL="0" indent="0">
              <a:buNone/>
            </a:pPr>
            <a:r>
              <a:rPr lang="en-US" dirty="0"/>
              <a:t>The project aims to develop a user-friendly Tic Tac Toe game with a responsive 3x3 grid interface. It will alternate turns between players, detect wins and draws, and provide immediate feedback and outcome messages. Robustness is essential, preventing invalid moves and handling edge cases gracefully, with optional enhancements like score tracking and AI opponents.</a:t>
            </a:r>
            <a:endParaRPr lang="en-US" u="sng" dirty="0"/>
          </a:p>
        </p:txBody>
      </p:sp>
    </p:spTree>
    <p:extLst>
      <p:ext uri="{BB962C8B-B14F-4D97-AF65-F5344CB8AC3E}">
        <p14:creationId xmlns:p14="http://schemas.microsoft.com/office/powerpoint/2010/main" val="111135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E68F-63D5-DE6B-FEF9-6E616F345D4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CEE3772-DD77-D929-BACB-18EBA3D89AC3}"/>
              </a:ext>
            </a:extLst>
          </p:cNvPr>
          <p:cNvSpPr>
            <a:spLocks noGrp="1"/>
          </p:cNvSpPr>
          <p:nvPr>
            <p:ph idx="1"/>
          </p:nvPr>
        </p:nvSpPr>
        <p:spPr>
          <a:xfrm>
            <a:off x="913795" y="2096064"/>
            <a:ext cx="10353762" cy="4478472"/>
          </a:xfrm>
        </p:spPr>
        <p:txBody>
          <a:bodyPr>
            <a:normAutofit/>
          </a:bodyPr>
          <a:lstStyle/>
          <a:p>
            <a:r>
              <a:rPr lang="en-US" dirty="0"/>
              <a:t>To build a simple Tic-Tac-Toe game using Python and </a:t>
            </a:r>
            <a:r>
              <a:rPr lang="en-US" dirty="0" err="1"/>
              <a:t>Tkinter</a:t>
            </a:r>
            <a:r>
              <a:rPr lang="en-US" dirty="0"/>
              <a:t>.</a:t>
            </a:r>
          </a:p>
          <a:p>
            <a:pPr marL="0" indent="0">
              <a:buNone/>
            </a:pPr>
            <a:r>
              <a:rPr lang="en-US" u="sng" dirty="0"/>
              <a:t>Overview:</a:t>
            </a:r>
          </a:p>
          <a:p>
            <a:pPr marL="0" indent="0">
              <a:buNone/>
            </a:pPr>
            <a:r>
              <a:rPr lang="en-US" b="1" dirty="0"/>
              <a:t>Tic Tac Toe</a:t>
            </a:r>
            <a:r>
              <a:rPr lang="en-US" dirty="0"/>
              <a:t>, also known as Noughts and Crosses or </a:t>
            </a:r>
            <a:r>
              <a:rPr lang="en-US" dirty="0" err="1"/>
              <a:t>Xs</a:t>
            </a:r>
            <a:r>
              <a:rPr lang="en-US" dirty="0"/>
              <a:t> and </a:t>
            </a:r>
            <a:r>
              <a:rPr lang="en-US" dirty="0" err="1"/>
              <a:t>Os</a:t>
            </a:r>
            <a:r>
              <a:rPr lang="en-US" dirty="0"/>
              <a:t>, is a classic two-player game played on a 3x3 grid. The game is simple yet strategic, requiring players to place their symbols (either X or O) in such a way as to achieve a row, column, or diagonal of three of their symbols first.</a:t>
            </a:r>
          </a:p>
        </p:txBody>
      </p:sp>
    </p:spTree>
    <p:extLst>
      <p:ext uri="{BB962C8B-B14F-4D97-AF65-F5344CB8AC3E}">
        <p14:creationId xmlns:p14="http://schemas.microsoft.com/office/powerpoint/2010/main" val="43445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611D-2D70-A368-0851-1001BFC3C731}"/>
              </a:ext>
            </a:extLst>
          </p:cNvPr>
          <p:cNvSpPr>
            <a:spLocks noGrp="1"/>
          </p:cNvSpPr>
          <p:nvPr>
            <p:ph type="title"/>
          </p:nvPr>
        </p:nvSpPr>
        <p:spPr/>
        <p:txBody>
          <a:bodyPr/>
          <a:lstStyle/>
          <a:p>
            <a:r>
              <a:rPr lang="en-US" dirty="0"/>
              <a:t>Project Layout:</a:t>
            </a:r>
          </a:p>
        </p:txBody>
      </p:sp>
      <p:sp>
        <p:nvSpPr>
          <p:cNvPr id="3" name="Content Placeholder 2">
            <a:extLst>
              <a:ext uri="{FF2B5EF4-FFF2-40B4-BE49-F238E27FC236}">
                <a16:creationId xmlns:a16="http://schemas.microsoft.com/office/drawing/2014/main" id="{15F65E17-7C0E-4426-1F3D-CB9A7400B62D}"/>
              </a:ext>
            </a:extLst>
          </p:cNvPr>
          <p:cNvSpPr>
            <a:spLocks noGrp="1"/>
          </p:cNvSpPr>
          <p:nvPr>
            <p:ph idx="1"/>
          </p:nvPr>
        </p:nvSpPr>
        <p:spPr/>
        <p:txBody>
          <a:bodyPr/>
          <a:lstStyle/>
          <a:p>
            <a:r>
              <a:rPr lang="en-US" dirty="0"/>
              <a:t>‘main.py’: Main application file.</a:t>
            </a:r>
          </a:p>
          <a:p>
            <a:r>
              <a:rPr lang="en-US" dirty="0"/>
              <a:t>‘README.md’: Project description and usage instructions.</a:t>
            </a:r>
          </a:p>
          <a:p>
            <a:r>
              <a:rPr lang="en-US" dirty="0"/>
              <a:t>‘setup.py’: Setup file for packaging the project.</a:t>
            </a:r>
          </a:p>
        </p:txBody>
      </p:sp>
    </p:spTree>
    <p:extLst>
      <p:ext uri="{BB962C8B-B14F-4D97-AF65-F5344CB8AC3E}">
        <p14:creationId xmlns:p14="http://schemas.microsoft.com/office/powerpoint/2010/main" val="2334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CDD9-90CA-FBF3-6166-A229F7175E4B}"/>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id="{5B8C331A-F116-01B1-E30D-503E842A0C8D}"/>
              </a:ext>
            </a:extLst>
          </p:cNvPr>
          <p:cNvSpPr>
            <a:spLocks noGrp="1"/>
          </p:cNvSpPr>
          <p:nvPr>
            <p:ph idx="1"/>
          </p:nvPr>
        </p:nvSpPr>
        <p:spPr/>
        <p:txBody>
          <a:bodyPr/>
          <a:lstStyle/>
          <a:p>
            <a:r>
              <a:rPr lang="en-US" dirty="0"/>
              <a:t>Python: Programming language used.</a:t>
            </a:r>
          </a:p>
          <a:p>
            <a:r>
              <a:rPr lang="en-US" dirty="0" err="1"/>
              <a:t>Tkinter</a:t>
            </a:r>
            <a:r>
              <a:rPr lang="en-US" dirty="0"/>
              <a:t>: Standard Python interface to the Tk GUI toolkit.</a:t>
            </a:r>
          </a:p>
          <a:p>
            <a:r>
              <a:rPr lang="en-US" dirty="0" err="1"/>
              <a:t>messagebox</a:t>
            </a:r>
            <a:r>
              <a:rPr lang="en-US" dirty="0"/>
              <a:t>: </a:t>
            </a:r>
            <a:r>
              <a:rPr lang="en-US" dirty="0" err="1"/>
              <a:t>Tkinter</a:t>
            </a:r>
            <a:r>
              <a:rPr lang="en-US" dirty="0"/>
              <a:t> module used for message boxes.</a:t>
            </a:r>
          </a:p>
        </p:txBody>
      </p:sp>
    </p:spTree>
    <p:extLst>
      <p:ext uri="{BB962C8B-B14F-4D97-AF65-F5344CB8AC3E}">
        <p14:creationId xmlns:p14="http://schemas.microsoft.com/office/powerpoint/2010/main" val="46430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0536-8C00-2F78-BF44-6DFD2E870801}"/>
              </a:ext>
            </a:extLst>
          </p:cNvPr>
          <p:cNvSpPr>
            <a:spLocks noGrp="1"/>
          </p:cNvSpPr>
          <p:nvPr>
            <p:ph type="title"/>
          </p:nvPr>
        </p:nvSpPr>
        <p:spPr/>
        <p:txBody>
          <a:bodyPr/>
          <a:lstStyle/>
          <a:p>
            <a:r>
              <a:rPr lang="en-US" dirty="0"/>
              <a:t>User Interface Design</a:t>
            </a:r>
          </a:p>
        </p:txBody>
      </p:sp>
      <p:sp>
        <p:nvSpPr>
          <p:cNvPr id="3" name="Content Placeholder 2">
            <a:extLst>
              <a:ext uri="{FF2B5EF4-FFF2-40B4-BE49-F238E27FC236}">
                <a16:creationId xmlns:a16="http://schemas.microsoft.com/office/drawing/2014/main" id="{BEAA3C82-82E2-B1B6-A872-287295DC9352}"/>
              </a:ext>
            </a:extLst>
          </p:cNvPr>
          <p:cNvSpPr>
            <a:spLocks noGrp="1"/>
          </p:cNvSpPr>
          <p:nvPr>
            <p:ph idx="1"/>
          </p:nvPr>
        </p:nvSpPr>
        <p:spPr/>
        <p:txBody>
          <a:bodyPr/>
          <a:lstStyle/>
          <a:p>
            <a:r>
              <a:rPr lang="en-US" dirty="0"/>
              <a:t>Root Window: Description of the main window creation using ‘</a:t>
            </a:r>
            <a:r>
              <a:rPr lang="en-US" dirty="0" err="1"/>
              <a:t>tk.Tk</a:t>
            </a:r>
            <a:r>
              <a:rPr lang="en-US" dirty="0"/>
              <a:t>()’.</a:t>
            </a:r>
          </a:p>
          <a:p>
            <a:r>
              <a:rPr lang="en-US" dirty="0"/>
              <a:t>Buttons: 3x3 grid of buttons for the Tic-Tac-Toe board.</a:t>
            </a:r>
          </a:p>
          <a:p>
            <a:r>
              <a:rPr lang="en-US" dirty="0"/>
              <a:t>Labels: Label to display the current player's turn.</a:t>
            </a:r>
          </a:p>
          <a:p>
            <a:endParaRPr lang="en-US" dirty="0"/>
          </a:p>
        </p:txBody>
      </p:sp>
    </p:spTree>
    <p:extLst>
      <p:ext uri="{BB962C8B-B14F-4D97-AF65-F5344CB8AC3E}">
        <p14:creationId xmlns:p14="http://schemas.microsoft.com/office/powerpoint/2010/main" val="35810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C1E2-9B38-A426-23A8-9DD9B718B121}"/>
              </a:ext>
            </a:extLst>
          </p:cNvPr>
          <p:cNvSpPr>
            <a:spLocks noGrp="1"/>
          </p:cNvSpPr>
          <p:nvPr>
            <p:ph type="title"/>
          </p:nvPr>
        </p:nvSpPr>
        <p:spPr/>
        <p:txBody>
          <a:bodyPr/>
          <a:lstStyle/>
          <a:p>
            <a:r>
              <a:rPr lang="en-US" dirty="0"/>
              <a:t>Main Functions Overview</a:t>
            </a:r>
          </a:p>
        </p:txBody>
      </p:sp>
      <p:sp>
        <p:nvSpPr>
          <p:cNvPr id="3" name="Content Placeholder 2">
            <a:extLst>
              <a:ext uri="{FF2B5EF4-FFF2-40B4-BE49-F238E27FC236}">
                <a16:creationId xmlns:a16="http://schemas.microsoft.com/office/drawing/2014/main" id="{774F23D7-8688-09C2-FB66-C1FC1B55AA57}"/>
              </a:ext>
            </a:extLst>
          </p:cNvPr>
          <p:cNvSpPr>
            <a:spLocks noGrp="1"/>
          </p:cNvSpPr>
          <p:nvPr>
            <p:ph idx="1"/>
          </p:nvPr>
        </p:nvSpPr>
        <p:spPr/>
        <p:txBody>
          <a:bodyPr/>
          <a:lstStyle/>
          <a:p>
            <a:r>
              <a:rPr lang="en-US" b="1" dirty="0" err="1"/>
              <a:t>check_winner</a:t>
            </a:r>
            <a:r>
              <a:rPr lang="en-US" b="1" dirty="0"/>
              <a:t>:</a:t>
            </a:r>
            <a:r>
              <a:rPr lang="en-US" dirty="0"/>
              <a:t> Determines if there is a winner.</a:t>
            </a:r>
          </a:p>
          <a:p>
            <a:r>
              <a:rPr lang="en-US" b="1" dirty="0" err="1"/>
              <a:t>button_click</a:t>
            </a:r>
            <a:r>
              <a:rPr lang="en-US" b="1" dirty="0"/>
              <a:t>:</a:t>
            </a:r>
            <a:r>
              <a:rPr lang="en-US" dirty="0"/>
              <a:t> Handles button clicks and updates the game state.</a:t>
            </a:r>
          </a:p>
          <a:p>
            <a:r>
              <a:rPr lang="en-US" b="1" dirty="0" err="1"/>
              <a:t>toggle_player</a:t>
            </a:r>
            <a:r>
              <a:rPr lang="en-US" b="1" dirty="0"/>
              <a:t>:</a:t>
            </a:r>
            <a:r>
              <a:rPr lang="en-US" dirty="0"/>
              <a:t> Switches between players after each move.</a:t>
            </a:r>
          </a:p>
        </p:txBody>
      </p:sp>
    </p:spTree>
    <p:extLst>
      <p:ext uri="{BB962C8B-B14F-4D97-AF65-F5344CB8AC3E}">
        <p14:creationId xmlns:p14="http://schemas.microsoft.com/office/powerpoint/2010/main" val="324869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D742-1685-4BFC-7C86-B0BBFDF37050}"/>
              </a:ext>
            </a:extLst>
          </p:cNvPr>
          <p:cNvSpPr>
            <a:spLocks noGrp="1"/>
          </p:cNvSpPr>
          <p:nvPr>
            <p:ph type="title"/>
          </p:nvPr>
        </p:nvSpPr>
        <p:spPr/>
        <p:txBody>
          <a:bodyPr/>
          <a:lstStyle/>
          <a:p>
            <a:r>
              <a:rPr lang="en-US" b="1" dirty="0"/>
              <a:t>Check Winner Function</a:t>
            </a:r>
            <a:br>
              <a:rPr lang="en-US" b="1" dirty="0"/>
            </a:br>
            <a:endParaRPr lang="en-US" dirty="0"/>
          </a:p>
        </p:txBody>
      </p:sp>
      <p:sp>
        <p:nvSpPr>
          <p:cNvPr id="3" name="Content Placeholder 2">
            <a:extLst>
              <a:ext uri="{FF2B5EF4-FFF2-40B4-BE49-F238E27FC236}">
                <a16:creationId xmlns:a16="http://schemas.microsoft.com/office/drawing/2014/main" id="{7E4CAF96-5917-1D66-F321-85D4008C0C30}"/>
              </a:ext>
            </a:extLst>
          </p:cNvPr>
          <p:cNvSpPr>
            <a:spLocks noGrp="1"/>
          </p:cNvSpPr>
          <p:nvPr>
            <p:ph idx="1"/>
          </p:nvPr>
        </p:nvSpPr>
        <p:spPr/>
        <p:txBody>
          <a:bodyPr>
            <a:normAutofit fontScale="77500" lnSpcReduction="20000"/>
          </a:bodyPr>
          <a:lstStyle/>
          <a:p>
            <a:pPr marL="0" indent="0">
              <a:buNone/>
            </a:pPr>
            <a:r>
              <a:rPr lang="en-US" sz="1500" dirty="0"/>
              <a:t>def </a:t>
            </a:r>
            <a:r>
              <a:rPr lang="en-US" sz="1500" dirty="0" err="1"/>
              <a:t>check_winner</a:t>
            </a:r>
            <a:r>
              <a:rPr lang="en-US" sz="1500" dirty="0"/>
              <a:t>():</a:t>
            </a:r>
          </a:p>
          <a:p>
            <a:pPr marL="0" indent="0">
              <a:buNone/>
            </a:pPr>
            <a:r>
              <a:rPr lang="en-US" sz="1500" dirty="0"/>
              <a:t>           for combo in [[0,1,2], [3,4,5], [6,7,8], [0,3,6], [1,4,7], [2,5,8], [0,4,8], [2,4,6]]:</a:t>
            </a:r>
          </a:p>
          <a:p>
            <a:pPr marL="0" indent="0">
              <a:buNone/>
            </a:pPr>
            <a:r>
              <a:rPr lang="en-US" sz="1500" dirty="0"/>
              <a:t>           if buttons[combo[0]]["text"] == buttons[combo[1]]["text"] == buttons[combo[2]]["text"] != "":</a:t>
            </a:r>
          </a:p>
          <a:p>
            <a:pPr marL="0" indent="0">
              <a:buNone/>
            </a:pPr>
            <a:r>
              <a:rPr lang="en-US" sz="1500" dirty="0"/>
              <a:t>            buttons[combo[0]].config(</a:t>
            </a:r>
            <a:r>
              <a:rPr lang="en-US" sz="1500" dirty="0" err="1"/>
              <a:t>bg</a:t>
            </a:r>
            <a:r>
              <a:rPr lang="en-US" sz="1500" dirty="0"/>
              <a:t>="green")</a:t>
            </a:r>
          </a:p>
          <a:p>
            <a:pPr marL="0" indent="0">
              <a:buNone/>
            </a:pPr>
            <a:r>
              <a:rPr lang="en-US" sz="1500" dirty="0"/>
              <a:t>           buttons[combo[1]].config(</a:t>
            </a:r>
            <a:r>
              <a:rPr lang="en-US" sz="1500" dirty="0" err="1"/>
              <a:t>bg</a:t>
            </a:r>
            <a:r>
              <a:rPr lang="en-US" sz="1500" dirty="0"/>
              <a:t>="green")</a:t>
            </a:r>
          </a:p>
          <a:p>
            <a:pPr marL="0" indent="0">
              <a:buNone/>
            </a:pPr>
            <a:r>
              <a:rPr lang="en-US" sz="1500" dirty="0"/>
              <a:t>            buttons[combo[2]].config(</a:t>
            </a:r>
            <a:r>
              <a:rPr lang="en-US" sz="1500" dirty="0" err="1"/>
              <a:t>bg</a:t>
            </a:r>
            <a:r>
              <a:rPr lang="en-US" sz="1500" dirty="0"/>
              <a:t>="green")</a:t>
            </a:r>
          </a:p>
          <a:p>
            <a:pPr marL="0" indent="0">
              <a:buNone/>
            </a:pPr>
            <a:r>
              <a:rPr lang="en-US" sz="1500" dirty="0"/>
              <a:t>            </a:t>
            </a:r>
            <a:r>
              <a:rPr lang="en-US" sz="1500" dirty="0" err="1"/>
              <a:t>messagebox.showinfo</a:t>
            </a:r>
            <a:r>
              <a:rPr lang="en-US" sz="1500" dirty="0"/>
              <a:t>("Tic-Tac-Toe", </a:t>
            </a:r>
            <a:r>
              <a:rPr lang="en-US" sz="1500" dirty="0" err="1"/>
              <a:t>f"Player</a:t>
            </a:r>
            <a:r>
              <a:rPr lang="en-US" sz="1500" dirty="0"/>
              <a:t> {buttons[combo[0]]['text']} wins!")</a:t>
            </a:r>
          </a:p>
          <a:p>
            <a:pPr marL="0" indent="0">
              <a:buNone/>
            </a:pPr>
            <a:r>
              <a:rPr lang="en-US" sz="1500" dirty="0"/>
              <a:t>            </a:t>
            </a:r>
            <a:r>
              <a:rPr lang="en-US" sz="1500" dirty="0" err="1"/>
              <a:t>root.quit</a:t>
            </a:r>
            <a:r>
              <a:rPr lang="en-US" sz="1500" dirty="0"/>
              <a:t>()</a:t>
            </a:r>
          </a:p>
          <a:p>
            <a:r>
              <a:rPr lang="en-US" dirty="0"/>
              <a:t>Iterates through possible winning combinations.</a:t>
            </a:r>
          </a:p>
          <a:p>
            <a:r>
              <a:rPr lang="en-US" dirty="0"/>
              <a:t>Checks if three buttons in a row have the same non-empty text.</a:t>
            </a:r>
          </a:p>
          <a:p>
            <a:r>
              <a:rPr lang="en-US" dirty="0"/>
              <a:t>Highlights winning combination and displays winner message.</a:t>
            </a:r>
          </a:p>
        </p:txBody>
      </p:sp>
    </p:spTree>
    <p:extLst>
      <p:ext uri="{BB962C8B-B14F-4D97-AF65-F5344CB8AC3E}">
        <p14:creationId xmlns:p14="http://schemas.microsoft.com/office/powerpoint/2010/main" val="400073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276B-6DBB-7027-67DE-CA7B25C8B720}"/>
              </a:ext>
            </a:extLst>
          </p:cNvPr>
          <p:cNvSpPr>
            <a:spLocks noGrp="1"/>
          </p:cNvSpPr>
          <p:nvPr>
            <p:ph type="title"/>
          </p:nvPr>
        </p:nvSpPr>
        <p:spPr/>
        <p:txBody>
          <a:bodyPr/>
          <a:lstStyle/>
          <a:p>
            <a:r>
              <a:rPr lang="en-US" dirty="0"/>
              <a:t>Button Click Function</a:t>
            </a:r>
          </a:p>
        </p:txBody>
      </p:sp>
      <p:sp>
        <p:nvSpPr>
          <p:cNvPr id="3" name="Content Placeholder 2">
            <a:extLst>
              <a:ext uri="{FF2B5EF4-FFF2-40B4-BE49-F238E27FC236}">
                <a16:creationId xmlns:a16="http://schemas.microsoft.com/office/drawing/2014/main" id="{C6DBF7DC-C3B9-D022-B32F-03CF31C1A250}"/>
              </a:ext>
            </a:extLst>
          </p:cNvPr>
          <p:cNvSpPr>
            <a:spLocks noGrp="1"/>
          </p:cNvSpPr>
          <p:nvPr>
            <p:ph idx="1"/>
          </p:nvPr>
        </p:nvSpPr>
        <p:spPr/>
        <p:txBody>
          <a:bodyPr/>
          <a:lstStyle/>
          <a:p>
            <a:pPr marL="0" indent="0">
              <a:buNone/>
            </a:pPr>
            <a:r>
              <a:rPr lang="en-US" sz="1400" dirty="0"/>
              <a:t>def </a:t>
            </a:r>
            <a:r>
              <a:rPr lang="en-US" sz="1400" dirty="0" err="1"/>
              <a:t>button_click</a:t>
            </a:r>
            <a:r>
              <a:rPr lang="en-US" sz="1400" dirty="0"/>
              <a:t>(index):</a:t>
            </a:r>
          </a:p>
          <a:p>
            <a:pPr marL="0" indent="0">
              <a:buNone/>
            </a:pPr>
            <a:r>
              <a:rPr lang="en-US" sz="1400" dirty="0"/>
              <a:t>    if buttons[index]["text"] == "" and not winner:</a:t>
            </a:r>
          </a:p>
          <a:p>
            <a:pPr marL="0" indent="0">
              <a:buNone/>
            </a:pPr>
            <a:r>
              <a:rPr lang="en-US" sz="1400" dirty="0"/>
              <a:t>        buttons[index]["text"] = </a:t>
            </a:r>
            <a:r>
              <a:rPr lang="en-US" sz="1400" dirty="0" err="1"/>
              <a:t>current_player</a:t>
            </a:r>
            <a:endParaRPr lang="en-US" sz="1400" dirty="0"/>
          </a:p>
          <a:p>
            <a:pPr marL="0" indent="0">
              <a:buNone/>
            </a:pPr>
            <a:r>
              <a:rPr lang="en-US" sz="1400" dirty="0"/>
              <a:t>        </a:t>
            </a:r>
            <a:r>
              <a:rPr lang="en-US" sz="1400" dirty="0" err="1"/>
              <a:t>check_winner</a:t>
            </a:r>
            <a:r>
              <a:rPr lang="en-US" sz="1400" dirty="0"/>
              <a:t>()</a:t>
            </a:r>
          </a:p>
          <a:p>
            <a:pPr marL="0" indent="0">
              <a:buNone/>
            </a:pPr>
            <a:r>
              <a:rPr lang="en-US" sz="1400" dirty="0"/>
              <a:t>        </a:t>
            </a:r>
            <a:r>
              <a:rPr lang="en-US" sz="1400" dirty="0" err="1"/>
              <a:t>toggle_player</a:t>
            </a:r>
            <a:r>
              <a:rPr lang="en-US" sz="1400" dirty="0"/>
              <a:t>()</a:t>
            </a:r>
          </a:p>
          <a:p>
            <a:pPr marL="0" indent="0">
              <a:buNone/>
            </a:pPr>
            <a:endParaRPr lang="en-US" sz="1100" dirty="0"/>
          </a:p>
          <a:p>
            <a:r>
              <a:rPr lang="en-US" dirty="0"/>
              <a:t>Updates button text with the current player's symbol.</a:t>
            </a:r>
          </a:p>
          <a:p>
            <a:r>
              <a:rPr lang="en-US" dirty="0"/>
              <a:t>Calls ‘</a:t>
            </a:r>
            <a:r>
              <a:rPr lang="en-US" dirty="0" err="1"/>
              <a:t>check_winner</a:t>
            </a:r>
            <a:r>
              <a:rPr lang="en-US" dirty="0"/>
              <a:t>’ to see if the move won the game.</a:t>
            </a:r>
          </a:p>
          <a:p>
            <a:r>
              <a:rPr lang="en-US" dirty="0"/>
              <a:t>Calls ‘</a:t>
            </a:r>
            <a:r>
              <a:rPr lang="en-US" dirty="0" err="1"/>
              <a:t>toggle_player</a:t>
            </a:r>
            <a:r>
              <a:rPr lang="en-US" dirty="0"/>
              <a:t>’ to switch turns.</a:t>
            </a:r>
          </a:p>
        </p:txBody>
      </p:sp>
    </p:spTree>
    <p:extLst>
      <p:ext uri="{BB962C8B-B14F-4D97-AF65-F5344CB8AC3E}">
        <p14:creationId xmlns:p14="http://schemas.microsoft.com/office/powerpoint/2010/main" val="267493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21CE-B7F6-53BC-0108-9210C0B8E98A}"/>
              </a:ext>
            </a:extLst>
          </p:cNvPr>
          <p:cNvSpPr>
            <a:spLocks noGrp="1"/>
          </p:cNvSpPr>
          <p:nvPr>
            <p:ph type="title"/>
          </p:nvPr>
        </p:nvSpPr>
        <p:spPr/>
        <p:txBody>
          <a:bodyPr/>
          <a:lstStyle/>
          <a:p>
            <a:r>
              <a:rPr lang="en-US" dirty="0"/>
              <a:t>Toggle Player Function</a:t>
            </a:r>
          </a:p>
        </p:txBody>
      </p:sp>
      <p:sp>
        <p:nvSpPr>
          <p:cNvPr id="3" name="Content Placeholder 2">
            <a:extLst>
              <a:ext uri="{FF2B5EF4-FFF2-40B4-BE49-F238E27FC236}">
                <a16:creationId xmlns:a16="http://schemas.microsoft.com/office/drawing/2014/main" id="{80A51E3C-723C-6AF2-03E8-C315B5B7B2E1}"/>
              </a:ext>
            </a:extLst>
          </p:cNvPr>
          <p:cNvSpPr>
            <a:spLocks noGrp="1"/>
          </p:cNvSpPr>
          <p:nvPr>
            <p:ph idx="1"/>
          </p:nvPr>
        </p:nvSpPr>
        <p:spPr/>
        <p:txBody>
          <a:bodyPr/>
          <a:lstStyle/>
          <a:p>
            <a:pPr marL="0" indent="0">
              <a:buNone/>
            </a:pPr>
            <a:r>
              <a:rPr lang="en-US" sz="1400" dirty="0"/>
              <a:t>def </a:t>
            </a:r>
            <a:r>
              <a:rPr lang="en-US" sz="1400" dirty="0" err="1"/>
              <a:t>toggle_player</a:t>
            </a:r>
            <a:r>
              <a:rPr lang="en-US" sz="1400" dirty="0"/>
              <a:t>():</a:t>
            </a:r>
          </a:p>
          <a:p>
            <a:pPr marL="0" indent="0">
              <a:buNone/>
            </a:pPr>
            <a:r>
              <a:rPr lang="en-US" sz="1400" dirty="0"/>
              <a:t>    global </a:t>
            </a:r>
            <a:r>
              <a:rPr lang="en-US" sz="1400" dirty="0" err="1"/>
              <a:t>current_player</a:t>
            </a:r>
            <a:endParaRPr lang="en-US" sz="1400" dirty="0"/>
          </a:p>
          <a:p>
            <a:pPr marL="0" indent="0">
              <a:buNone/>
            </a:pPr>
            <a:r>
              <a:rPr lang="en-US" sz="1400" dirty="0"/>
              <a:t>    </a:t>
            </a:r>
            <a:r>
              <a:rPr lang="en-US" sz="1400" dirty="0" err="1"/>
              <a:t>current_player</a:t>
            </a:r>
            <a:r>
              <a:rPr lang="en-US" sz="1400" dirty="0"/>
              <a:t> = "X" if </a:t>
            </a:r>
            <a:r>
              <a:rPr lang="en-US" sz="1400" dirty="0" err="1"/>
              <a:t>current_player</a:t>
            </a:r>
            <a:r>
              <a:rPr lang="en-US" sz="1400" dirty="0"/>
              <a:t> == "O" else "O"</a:t>
            </a:r>
          </a:p>
          <a:p>
            <a:pPr marL="0" indent="0">
              <a:buNone/>
            </a:pPr>
            <a:r>
              <a:rPr lang="en-US" sz="1400" dirty="0"/>
              <a:t>    </a:t>
            </a:r>
            <a:r>
              <a:rPr lang="en-US" sz="1400" dirty="0" err="1"/>
              <a:t>label.config</a:t>
            </a:r>
            <a:r>
              <a:rPr lang="en-US" sz="1400" dirty="0"/>
              <a:t>(text=</a:t>
            </a:r>
            <a:r>
              <a:rPr lang="en-US" sz="1400" dirty="0" err="1"/>
              <a:t>f"player</a:t>
            </a:r>
            <a:r>
              <a:rPr lang="en-US" sz="1400" dirty="0"/>
              <a:t> {</a:t>
            </a:r>
            <a:r>
              <a:rPr lang="en-US" sz="1400" dirty="0" err="1"/>
              <a:t>current_player</a:t>
            </a:r>
            <a:r>
              <a:rPr lang="en-US" sz="1400" dirty="0"/>
              <a:t>}'s turn")</a:t>
            </a:r>
          </a:p>
          <a:p>
            <a:endParaRPr lang="en-US" dirty="0"/>
          </a:p>
          <a:p>
            <a:r>
              <a:rPr lang="en-US" dirty="0"/>
              <a:t>Switches between "X" and "O".</a:t>
            </a:r>
          </a:p>
          <a:p>
            <a:r>
              <a:rPr lang="en-US" dirty="0"/>
              <a:t>Updates the label to reflect the current player's turn.</a:t>
            </a:r>
          </a:p>
        </p:txBody>
      </p:sp>
    </p:spTree>
    <p:extLst>
      <p:ext uri="{BB962C8B-B14F-4D97-AF65-F5344CB8AC3E}">
        <p14:creationId xmlns:p14="http://schemas.microsoft.com/office/powerpoint/2010/main" val="597660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41</TotalTime>
  <Words>765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Tic-Tac-Toe Game</vt:lpstr>
      <vt:lpstr>Objective:</vt:lpstr>
      <vt:lpstr>Project Layout:</vt:lpstr>
      <vt:lpstr>Tools and Libraries</vt:lpstr>
      <vt:lpstr>User Interface Design</vt:lpstr>
      <vt:lpstr>Main Functions Overview</vt:lpstr>
      <vt:lpstr>Check Winner Function </vt:lpstr>
      <vt:lpstr>Button Click Function</vt:lpstr>
      <vt:lpstr>Toggle Player Function</vt:lpstr>
      <vt:lpstr>User Interface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Mirza Muhammad Fauzan</dc:creator>
  <cp:lastModifiedBy>Mirza Muhammad Fauzan</cp:lastModifiedBy>
  <cp:revision>1</cp:revision>
  <dcterms:created xsi:type="dcterms:W3CDTF">2024-06-19T13:19:21Z</dcterms:created>
  <dcterms:modified xsi:type="dcterms:W3CDTF">2024-06-19T14:01:00Z</dcterms:modified>
</cp:coreProperties>
</file>