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README documents are not just for collaborators, but also for yourself. Documenting key project details will save you time and effort when revisiting the project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For smaller machine learning tasks, requesting a full GPU is often wasteful. Multi-Instance GPUs allow you to use only the necessary resources, leading to faster scheduling and improved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Prolonged sitting is common in machine learning, but it doesn't have to lead to bad posture. Incorporating short movement breaks and alternating positions can significantly improve your well-being.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Reproducibility is crucial in machine learning. Clearly documenting the environment setup ensures that your experiments can be replicated by yourself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Knowing where your data comes from and how it was processed is essential for understanding and debugging your machine learning models. Documenting these details ensures data provenance.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To ensure reproducibility, it's important to document the exact commands used to train and evaluate your models. This includes specifying all relevant parameters and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Hyperparameter tuning is a critical part of machine learning. Logging the configurations and results of your hyperparameter searches allows you to effectively analyze and optimize your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 changelog provides a concise history of the project's development. This is useful for understanding how the project has evolved and for identifying the source of any issues that may arise.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6576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3657600"/>
            <a:ext cx="9144000" cy="320040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-914400"/>
            <a:ext cx="3657600" cy="365760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-1371600" y="4572000"/>
            <a:ext cx="3200400" cy="320040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097280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Machine Learning Lessons: Reflections on a Month of Practice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Practical Insights on Readmes, MIGs, and Daily Movement in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554480"/>
            <a:ext cx="2194560" cy="2194560"/>
          </a:xfrm>
          <a:prstGeom prst="rect">
            <a:avLst/>
          </a:prstGeom>
          <a:solidFill>
            <a:srgbClr val="FFFFFF"/>
          </a:solidFill>
          <a:ln w="381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slid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645920" cy="1645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7520" y="640080"/>
            <a:ext cx="5852160" cy="128016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00400" y="731520"/>
            <a:ext cx="548640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Leveraging README Documents for Enhanced Personal Machine Learning Project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0" y="2011680"/>
            <a:ext cx="6035040" cy="4389120"/>
          </a:xfrm>
          <a:prstGeom prst="rect">
            <a:avLst/>
          </a:prstGeom>
          <a:solidFill>
            <a:srgbClr val="FFFFFF"/>
          </a:solidFill>
          <a:ln w="254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0" y="2286000"/>
            <a:ext cx="5486400" cy="3840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 sz="1800">
                <a:solidFill>
                  <a:srgbClr val="0F172A"/>
                </a:solidFill>
              </a:defRPr>
            </a:pPr>
            <a:r>
              <a:t>- Create README documents for your future self to document project details.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Include quickstart instructions, data locations, reproduction steps, and common pitfalls.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A well-maintained README saves time reconstructing past work, especially after project pauses.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828800" cy="137160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554480"/>
            <a:ext cx="2194560" cy="2194560"/>
          </a:xfrm>
          <a:prstGeom prst="rect">
            <a:avLst/>
          </a:prstGeom>
          <a:solidFill>
            <a:srgbClr val="FFFFFF"/>
          </a:solidFill>
          <a:ln w="38100">
            <a:solidFill>
              <a:srgbClr val="8B5C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slide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645920" cy="1645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7520" y="640080"/>
            <a:ext cx="5852160" cy="128016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00400" y="731520"/>
            <a:ext cx="548640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Optimizing Machine Learning Resource Allocation with Multi-Instance GPU Slices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0" y="2011680"/>
            <a:ext cx="6035040" cy="4389120"/>
          </a:xfrm>
          <a:prstGeom prst="rect">
            <a:avLst/>
          </a:prstGeom>
          <a:solidFill>
            <a:srgbClr val="FFFFFF"/>
          </a:solidFill>
          <a:ln w="254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0" y="2286000"/>
            <a:ext cx="5486400" cy="3840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 sz="1800">
                <a:solidFill>
                  <a:srgbClr val="0F172A"/>
                </a:solidFill>
              </a:defRPr>
            </a:pPr>
            <a:r>
              <a:t>- Request Multi-Instance GPU (MIG) slices instead of full GPUs for smaller models.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MIG allows partitioning a single GPU into smaller, isolated virtual GPUs.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Using MIG slices can lead to faster job scheduling and improved iteration speed.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828800" cy="137160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554480"/>
            <a:ext cx="2194560" cy="2194560"/>
          </a:xfrm>
          <a:prstGeom prst="rect">
            <a:avLst/>
          </a:prstGeom>
          <a:solidFill>
            <a:srgbClr val="FFFFFF"/>
          </a:solidFill>
          <a:ln w="38100">
            <a:solidFill>
              <a:srgbClr val="EC48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slide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645920" cy="1645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7520" y="640080"/>
            <a:ext cx="5852160" cy="128016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00400" y="731520"/>
            <a:ext cx="548640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Incorporating Movement Snacks to Combat Prolonged Sitting in Machine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0" y="2011680"/>
            <a:ext cx="6035040" cy="4389120"/>
          </a:xfrm>
          <a:prstGeom prst="rect">
            <a:avLst/>
          </a:prstGeom>
          <a:solidFill>
            <a:srgbClr val="FFFFFF"/>
          </a:solidFill>
          <a:ln w="254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0" y="2286000"/>
            <a:ext cx="5486400" cy="3840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 sz="1800">
                <a:solidFill>
                  <a:srgbClr val="0F172A"/>
                </a:solidFill>
              </a:defRPr>
            </a:pPr>
            <a:r>
              <a:t>- Alternate positions and incorporate short movement breaks to combat poor posture.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Include exercises like band pull-aparts, wall stretches, and hip flexor stretches.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Consider standing during audio meetings or reading blocks to promote better posture.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828800" cy="137160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554480"/>
            <a:ext cx="2194560" cy="2194560"/>
          </a:xfrm>
          <a:prstGeom prst="rect">
            <a:avLst/>
          </a:prstGeom>
          <a:solidFill>
            <a:srgbClr val="FFFFFF"/>
          </a:solidFill>
          <a:ln w="38100">
            <a:solidFill>
              <a:srgbClr val="296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slide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645920" cy="1645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7520" y="640080"/>
            <a:ext cx="5852160" cy="128016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00400" y="731520"/>
            <a:ext cx="548640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Documenting Environment Setup for Reproducible Machine Learning Experiments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0" y="2011680"/>
            <a:ext cx="6035040" cy="4389120"/>
          </a:xfrm>
          <a:prstGeom prst="rect">
            <a:avLst/>
          </a:prstGeom>
          <a:solidFill>
            <a:srgbClr val="FFFFFF"/>
          </a:solidFill>
          <a:ln w="254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0" y="2286000"/>
            <a:ext cx="5486400" cy="3840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 sz="1800">
                <a:solidFill>
                  <a:srgbClr val="0F172A"/>
                </a:solidFill>
              </a:defRPr>
            </a:pPr>
            <a:r>
              <a:t>- Specify the exact Python version and environment file or conda/pip commands used.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This ensures that the environment can be easily recreated for reproducibility.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Include specific versions of key libraries to avoid compatibility issues.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828800" cy="13716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554480"/>
            <a:ext cx="2194560" cy="2194560"/>
          </a:xfrm>
          <a:prstGeom prst="rect">
            <a:avLst/>
          </a:prstGeom>
          <a:solidFill>
            <a:srgbClr val="FFFFFF"/>
          </a:solidFill>
          <a:ln w="381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slid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645920" cy="1645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7520" y="640080"/>
            <a:ext cx="5852160" cy="128016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00400" y="731520"/>
            <a:ext cx="548640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Tracking Data Provenance and Processing Steps in Machine Learning Projects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0" y="2011680"/>
            <a:ext cx="6035040" cy="4389120"/>
          </a:xfrm>
          <a:prstGeom prst="rect">
            <a:avLst/>
          </a:prstGeom>
          <a:solidFill>
            <a:srgbClr val="FFFFFF"/>
          </a:solidFill>
          <a:ln w="254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0" y="2286000"/>
            <a:ext cx="5486400" cy="3840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 sz="1800">
                <a:solidFill>
                  <a:srgbClr val="0F172A"/>
                </a:solidFill>
              </a:defRPr>
            </a:pPr>
            <a:r>
              <a:t>- Record the locations of raw and processed data, including download and caching details.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Note any data-specific quirks or transformations applied during preprocessing.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Use checksums to verify data integrity and prevent data corruption.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828800" cy="137160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554480"/>
            <a:ext cx="2194560" cy="2194560"/>
          </a:xfrm>
          <a:prstGeom prst="rect">
            <a:avLst/>
          </a:prstGeom>
          <a:solidFill>
            <a:srgbClr val="FFFFFF"/>
          </a:solidFill>
          <a:ln w="38100">
            <a:solidFill>
              <a:srgbClr val="8B5C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slide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645920" cy="1645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7520" y="640080"/>
            <a:ext cx="5852160" cy="128016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00400" y="731520"/>
            <a:ext cx="548640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Creating Reproducible Results by Documenting Training and Evaluation Commands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0" y="2011680"/>
            <a:ext cx="6035040" cy="4389120"/>
          </a:xfrm>
          <a:prstGeom prst="rect">
            <a:avLst/>
          </a:prstGeom>
          <a:solidFill>
            <a:srgbClr val="FFFFFF"/>
          </a:solidFill>
          <a:ln w="254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0" y="2286000"/>
            <a:ext cx="5486400" cy="3840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 sz="1800">
                <a:solidFill>
                  <a:srgbClr val="0F172A"/>
                </a:solidFill>
              </a:defRPr>
            </a:pPr>
            <a:r>
              <a:t>- Provide the exact commands used to run the main experiments, including all flags.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Document how to resume training from checkpoints and how to set random seeds.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This ensures that the same results can be obtained consistently.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828800" cy="137160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554480"/>
            <a:ext cx="2194560" cy="2194560"/>
          </a:xfrm>
          <a:prstGeom prst="rect">
            <a:avLst/>
          </a:prstGeom>
          <a:solidFill>
            <a:srgbClr val="FFFFFF"/>
          </a:solidFill>
          <a:ln w="38100">
            <a:solidFill>
              <a:srgbClr val="EC48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slide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645920" cy="1645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7520" y="640080"/>
            <a:ext cx="5852160" cy="128016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00400" y="731520"/>
            <a:ext cx="548640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Logging Hyperparameter Search Configurations and Results for Machine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0" y="2011680"/>
            <a:ext cx="6035040" cy="4389120"/>
          </a:xfrm>
          <a:prstGeom prst="rect">
            <a:avLst/>
          </a:prstGeom>
          <a:solidFill>
            <a:srgbClr val="FFFFFF"/>
          </a:solidFill>
          <a:ln w="254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0" y="2286000"/>
            <a:ext cx="5486400" cy="3840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 sz="1800">
                <a:solidFill>
                  <a:srgbClr val="0F172A"/>
                </a:solidFill>
              </a:defRPr>
            </a:pPr>
            <a:r>
              <a:t>- Record the command used for hyperparameter search, including the search ranges.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Specify where the results of the hyperparameter search are logged.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This allows you to easily review and compare different hyperparameter configurations.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828800" cy="137160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554480"/>
            <a:ext cx="2194560" cy="2194560"/>
          </a:xfrm>
          <a:prstGeom prst="rect">
            <a:avLst/>
          </a:prstGeom>
          <a:solidFill>
            <a:srgbClr val="FFFFFF"/>
          </a:solidFill>
          <a:ln w="38100">
            <a:solidFill>
              <a:srgbClr val="296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slide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645920" cy="16459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7520" y="640080"/>
            <a:ext cx="5852160" cy="128016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00400" y="731520"/>
            <a:ext cx="548640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Maintaining a Changelog to Track Meaningful Changes in Machine Learning Projects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0" y="2011680"/>
            <a:ext cx="6035040" cy="4389120"/>
          </a:xfrm>
          <a:prstGeom prst="rect">
            <a:avLst/>
          </a:prstGeom>
          <a:solidFill>
            <a:srgbClr val="FFFFFF"/>
          </a:solidFill>
          <a:ln w="254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0" y="2286000"/>
            <a:ext cx="5486400" cy="3840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 sz="1800">
                <a:solidFill>
                  <a:srgbClr val="0F172A"/>
                </a:solidFill>
              </a:defRPr>
            </a:pPr>
            <a:r>
              <a:t>- Include one-line bullets of meaningful changes made to the project.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This helps track the evolution of the project and identify the source of issues.</a:t>
            </a:r>
          </a:p>
          <a:p>
            <a:pPr>
              <a:lnSpc>
                <a:spcPct val="130000"/>
              </a:lnSpc>
              <a:spcBef>
                <a:spcPts val="1400"/>
              </a:spcBef>
              <a:defRPr sz="1800">
                <a:solidFill>
                  <a:srgbClr val="0F172A"/>
                </a:solidFill>
              </a:defRPr>
            </a:pPr>
            <a:r>
              <a:t>- The changelog should include bug fixes, feature additions, and performance improvements.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5943600"/>
            <a:ext cx="1828800" cy="13716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