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65" r:id="rId5"/>
    <p:sldId id="266" r:id="rId6"/>
    <p:sldId id="274" r:id="rId7"/>
    <p:sldId id="267" r:id="rId8"/>
    <p:sldId id="268" r:id="rId9"/>
    <p:sldId id="269" r:id="rId10"/>
    <p:sldId id="275" r:id="rId11"/>
    <p:sldId id="276" r:id="rId12"/>
    <p:sldId id="271" r:id="rId13"/>
    <p:sldId id="277" r:id="rId14"/>
    <p:sldId id="278" r:id="rId15"/>
    <p:sldId id="279" r:id="rId16"/>
    <p:sldId id="280" r:id="rId17"/>
    <p:sldId id="261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A3B8-10EC-4A8F-A385-E172E6B2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B0D62-C47D-405E-84B0-953B6AF24F30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66343-BE97-464A-A01B-3DD7043B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6152A-42A1-4761-A303-EB83EA78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E8D5D-CBB8-470C-A3EF-9DAC76D8F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599B-F24D-4EBD-940F-084589B9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59578-8309-4813-9516-FF6A297B45E3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4986-41A6-456E-AB46-E19F85A8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0FAB-720C-4906-A2A2-A4C80D74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E119C-7BD3-41AA-A637-8D8992C51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9D5E-AEF1-4A78-AB9F-ADA8465F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DB293-3EA5-421B-8A66-90296638E4F7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820D-DD9C-43D8-A7EE-E7B5F862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6C39-8753-4CD2-A1FA-2E535B3B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71776-0E08-4436-9590-6D0E7AFB1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2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9444-AF41-4E42-A586-E90DC473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4C872-87B7-434A-988B-01427227FF1A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0503F-4E14-4EC6-B5F6-EE0D7092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DA3C-CA4A-46D4-97AC-BDCD1B16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2BE9D-388A-41FE-9C43-44C86DB7B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4054-C3DF-4C0A-9960-6190B977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CFE4E-5B8D-4B22-BA46-DEAF8B6DD474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E9C56-F910-4B27-B86C-621DAE6E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2DF8-FB67-4D4C-AA81-FA365DD3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0CD6A-B48C-44B3-897D-14100ADE0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5978DB-89E3-4D20-909A-9AB865AF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0B034-C4DB-46B3-874D-1B3DAF6053EA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11045F-BF4B-470C-BBD0-F92CCC5C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1995CF-38EB-45A1-9731-5FE76A5C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BF9CF-74B4-4E93-A7BD-34534E545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68B6E5-CE35-43DB-9349-604740EF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C8C13-801F-40FA-A925-05212308A5F5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59CA72D-08A3-487E-95A3-A27C3A46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63E5D4-EC53-4909-AAB7-1FA5A60E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53EC-A07B-4659-9744-0127B233A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C84B05A-9657-4E99-9F83-E683B123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77C12-E8AA-4633-AC3B-01AE19FF7AD6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7EB7AB-3BE5-4CDA-8EC2-9E36C317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387BA41-FEC5-469D-B69B-2E40AAB1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72430-2B22-464C-BE35-B2557BA02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038F01D-B9D1-4948-A747-6DDCC627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C2716-0C25-4C7A-89CE-DC94BD08B299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DA9F36-E188-46EA-BEE5-4801D2E7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FF1E47A-31BE-4C2F-BAC5-7EF2A7DE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BB211-B6D5-4514-AFCB-346AE25F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39C960-8D1E-42B5-A5B8-211C36B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BF7F0-3916-4769-8573-270B644C7346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B65DA4-9557-4045-A877-770C5B68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3E55A6-83F2-41F3-B223-5265FC16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D282C-EBD7-4561-AC82-80C5E3392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B339AB-11E6-4F9E-8D0D-4DFE64BA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297F9-A04F-4669-8176-A1821F6B910D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9F73C4-ABEE-4E55-9BBC-530E5D6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247C12-BB8F-4489-82F2-170A69A6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2DEE6-3D8F-4DDF-9E91-DBD499B47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9F92E3C-434C-4265-AC60-AC1A600F3DD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CB676B7-4A46-47FF-8BA4-FB972C2D15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220C-17F4-4BBF-AE35-339F3BF5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A68A81-AA3D-4CD5-B228-B16B3FE32A57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E91F-C557-44AB-BFAC-0891B9B65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AB92-27CB-4DA5-887D-51C312968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1CBD715-B602-4EEC-B255-AFC829A9A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4F17-B568-42FD-9BFC-A03EDA6C3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863" y="1854200"/>
            <a:ext cx="9144000" cy="2387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 Levels of Testing</a:t>
            </a:r>
            <a:br>
              <a:rPr lang="en-US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Day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A6CF-5988-44FE-ADA0-390484E4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1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Different types in Functional Testing: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1415-B7DF-47DF-A4A2-675DFADFE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975"/>
            <a:ext cx="10515600" cy="5233988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u="sng" dirty="0"/>
              <a:t>Smoke Testing: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This testing </a:t>
            </a:r>
            <a:r>
              <a:rPr lang="en-US" altLang="en-US" dirty="0"/>
              <a:t>is performed on a system prior to being accepted for further testing.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It is also called as Day0 testing.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b="1" u="sng" dirty="0"/>
              <a:t>Sanity Testing: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Initial testing effort to determine if the </a:t>
            </a:r>
            <a:r>
              <a:rPr lang="en-US" altLang="en-US" b="1" u="sng" dirty="0">
                <a:solidFill>
                  <a:srgbClr val="FF0066"/>
                </a:solidFill>
              </a:rPr>
              <a:t>core functionalities </a:t>
            </a:r>
            <a:r>
              <a:rPr lang="en-US" altLang="en-US" dirty="0"/>
              <a:t>are performing well enough to accept it for further testing efforts.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It is done when we receive an stable application with added feature.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0885-58DE-46D2-9ED0-340E154B3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550"/>
            <a:ext cx="10515600" cy="533241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b="1" u="sng" dirty="0"/>
              <a:t>Regression Testing:</a:t>
            </a:r>
            <a:endParaRPr lang="en-US" b="1" u="sng" dirty="0"/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dirty="0"/>
              <a:t>This is re-testing of the product/software to ensure that all reported bugs have been fixed and implementation of new changes has not affected the existing functionalities.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dirty="0"/>
              <a:t>These tests apply to all phases wherever changes are being made.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dirty="0"/>
              <a:t>This testing also ensures reported product defects have been corrected for each new release and that no new quality problems were introduced in the maintenance process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41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Non Functional Test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B1A7-CF10-44A2-B435-9A5E7063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88"/>
            <a:ext cx="10515600" cy="48545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/>
              <a:t>Non functional testing is focused on the performance of the entire in-scope solution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kern="0" dirty="0"/>
              <a:t>Every scenario executed against a system must fulfill the goals of the specific test and adhere to realistic user to business process ratios.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u="sng" dirty="0"/>
              <a:t>Goals of Non-Functional Testing:</a:t>
            </a:r>
          </a:p>
          <a:p>
            <a:pPr algn="just" fontAlgn="auto">
              <a:spcAft>
                <a:spcPts val="0"/>
              </a:spcAft>
              <a:buClr>
                <a:srgbClr val="FF0066"/>
              </a:buClr>
              <a:defRPr/>
            </a:pPr>
            <a:r>
              <a:rPr lang="en-US" altLang="en-US" dirty="0"/>
              <a:t>Eliminate bottlenecks  </a:t>
            </a:r>
          </a:p>
          <a:p>
            <a:pPr algn="just" fontAlgn="auto">
              <a:spcAft>
                <a:spcPts val="0"/>
              </a:spcAft>
              <a:buClr>
                <a:srgbClr val="FF0066"/>
              </a:buClr>
              <a:defRPr/>
            </a:pPr>
            <a:r>
              <a:rPr lang="en-US" altLang="en-US" dirty="0"/>
              <a:t>Establish a baseline for future regression testing</a:t>
            </a:r>
          </a:p>
          <a:p>
            <a:pPr algn="just" fontAlgn="auto">
              <a:spcAft>
                <a:spcPts val="0"/>
              </a:spcAft>
              <a:buClr>
                <a:srgbClr val="FF0066"/>
              </a:buClr>
              <a:defRPr/>
            </a:pPr>
            <a:r>
              <a:rPr lang="en-US" altLang="en-US" dirty="0"/>
              <a:t>Improve the efficiency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75CE-EC3F-40FC-A7EF-6FA90A1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Types of Non-Functional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67E0-E98B-4371-B84A-E3A7F91E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Load Testing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Volume Testing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Stress Testing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Security Testing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Compatibility Testing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Migration Testing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Accessibility Testing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D145-F235-410F-878F-0FEB4FDA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User Acceptance testing (UAT)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BC9B-153E-423E-B4BC-2619E51F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Testing performed by the Client to certify the system with respect to the requirements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This testing happens in the final phase of testing before moving the software application to Market or Production environment. 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dirty="0"/>
              <a:t>Final testing based on specifications of the end-user or the customer 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dirty="0"/>
              <a:t>Testing done in the client environment with live data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Who Performs UAT? 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Client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End users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5B8F-BF60-4429-B5A3-14001615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18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Types in UAT Testing</a:t>
            </a:r>
            <a:b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/>
              <a:t>Alpha Testing</a:t>
            </a:r>
            <a:br>
              <a:rPr lang="en-US" sz="2800" dirty="0"/>
            </a:br>
            <a:r>
              <a:rPr lang="en-US" sz="2800" dirty="0"/>
              <a:t>Beta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3B57-8B98-46AF-8129-AC3F196C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4113"/>
            <a:ext cx="10515600" cy="4351337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u="sng" dirty="0"/>
              <a:t>Alpha Testing:</a:t>
            </a:r>
          </a:p>
          <a:p>
            <a:pPr algn="just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/>
              <a:t>This is testing of an application when development is nearing completion; mostly testing conducted at the developer’s site by a customer</a:t>
            </a:r>
          </a:p>
          <a:p>
            <a:pPr algn="just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/>
              <a:t>The customer uses the software with the developer ‘looking over the shoulder’ and recording errors and usage problems</a:t>
            </a:r>
          </a:p>
          <a:p>
            <a:pPr algn="just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/>
              <a:t>Testing is conducted in a controlled environment </a:t>
            </a:r>
          </a:p>
          <a:p>
            <a:pPr algn="just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/>
              <a:t>Minor design changes can be still made as a result of this testing</a:t>
            </a:r>
          </a:p>
          <a:p>
            <a:pPr algn="just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/>
              <a:t>Typically conducted by end-users or customers and not by programmers or test engineers.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8283-B107-4626-A4BB-42046AE0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838"/>
            <a:ext cx="10515600" cy="557212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u="sng" dirty="0"/>
              <a:t>Beta Testing: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dirty="0"/>
              <a:t>Testing conducted when development is complete and ready for release.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dirty="0"/>
              <a:t>Conducted to explore more defects to be found by end users under different environments, before actual release for use.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dirty="0"/>
              <a:t>Conducted in an environment not controlled by the developer.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dirty="0"/>
              <a:t>No involvement of programmers or test engineers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dirty="0"/>
              <a:t>Customer reports defects  at regular intervals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0F3C-EEC4-46F5-A0E5-CCB52151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413" y="3038475"/>
            <a:ext cx="105156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Time for Clarifications 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0B11-9276-499D-832E-E17F187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Different levels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6901-A190-4EFD-B151-B0BFB8A4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Unit Test/Components Testing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Integration Testing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System Testing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Acceptance Testing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A3C7944-2AD6-4AEF-8F4B-45EB1CB5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70C0"/>
                </a:solidFill>
              </a:rPr>
              <a:t>Unit Testing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BFB2A07-CF3B-41F9-B8BA-99AB4CD5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/>
              <a:t>This is the ‘micro’ scale testing and tests particular functions or code modules</a:t>
            </a:r>
          </a:p>
          <a:p>
            <a:pPr algn="just">
              <a:lnSpc>
                <a:spcPct val="150000"/>
              </a:lnSpc>
            </a:pPr>
            <a:r>
              <a:rPr lang="en-US" altLang="en-US"/>
              <a:t>It is always a combination of structural and functional tests and typically done by programmers and not by test engineers</a:t>
            </a:r>
          </a:p>
          <a:p>
            <a:pPr algn="just">
              <a:lnSpc>
                <a:spcPct val="150000"/>
              </a:lnSpc>
            </a:pPr>
            <a:r>
              <a:rPr lang="en-US" altLang="en-US"/>
              <a:t>Requires detailed knowledge of the internal program design and code</a:t>
            </a:r>
          </a:p>
          <a:p>
            <a:r>
              <a:rPr lang="en-US" altLang="en-US"/>
              <a:t>Also called as component testing </a:t>
            </a:r>
          </a:p>
          <a:p>
            <a:r>
              <a:rPr lang="en-US" altLang="en-US"/>
              <a:t>Tested to ensure that the developed module is working fine</a:t>
            </a:r>
          </a:p>
          <a:p>
            <a:endParaRPr lang="en-US" altLang="en-US"/>
          </a:p>
          <a:p>
            <a:pPr algn="just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375"/>
            <a:ext cx="10302875" cy="28416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Integration Testing</a:t>
            </a:r>
            <a:br>
              <a:rPr lang="en-US" dirty="0"/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12241-3CDA-4DC0-8EA0-C94F96FF2EC7}"/>
              </a:ext>
            </a:extLst>
          </p:cNvPr>
          <p:cNvSpPr/>
          <p:nvPr/>
        </p:nvSpPr>
        <p:spPr>
          <a:xfrm>
            <a:off x="711200" y="1501775"/>
            <a:ext cx="10304463" cy="38544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marL="22860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Individual software modules are integrated logically and tested as a group. </a:t>
            </a:r>
          </a:p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• Big Bang Approach </a:t>
            </a:r>
          </a:p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• Incremental Approach </a:t>
            </a:r>
          </a:p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	Top Down Approach </a:t>
            </a:r>
          </a:p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	Bottom Up Approach </a:t>
            </a:r>
          </a:p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	Sandwich Approach - Combination of Top Down and Bottom 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Approaches of integration testing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B1A7-CF10-44A2-B435-9A5E7063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Big Bang Approach: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Here all component are integrated together at </a:t>
            </a:r>
            <a:r>
              <a:rPr lang="en-US" b="1" dirty="0"/>
              <a:t>once</a:t>
            </a:r>
            <a:r>
              <a:rPr lang="en-US" dirty="0"/>
              <a:t>, and then tested.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Incremental Approach: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Testing is done by joining two or more modules that are </a:t>
            </a:r>
            <a:r>
              <a:rPr lang="en-US" b="1" i="1" dirty="0"/>
              <a:t>logically related 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</a:t>
            </a:r>
            <a:r>
              <a:rPr lang="en-US" b="1" dirty="0"/>
              <a:t>Stub</a:t>
            </a:r>
            <a:r>
              <a:rPr lang="en-US" dirty="0"/>
              <a:t>: It is called by the Module under Test. (Top to Bottom)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</a:t>
            </a:r>
            <a:r>
              <a:rPr lang="en-US" b="1" dirty="0"/>
              <a:t>Driver</a:t>
            </a:r>
            <a:r>
              <a:rPr lang="en-US" dirty="0"/>
              <a:t>: Calls the Module to be tested. (Bottom to Top)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5953-EFC8-4CFD-89FB-CBE2AB74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System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85F4-022F-4461-AFFF-3EAE5E70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Testing done by a professional testing agent on the completed software product before it is introduced to the market.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In this phase we will do both white box testing and black box testing 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This testing begins once the modules are integrated enough to perform tests in a whole system environment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This testing can be done parallel with integration testing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This testing covers all combined parts of a system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62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White Box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B1A7-CF10-44A2-B435-9A5E7063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Testing of a software's internal coding and infrastructure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Broken or poorly structured paths in the coding processes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The flow of specific inputs through the code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Expected output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The functionality of conditional loops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Testing of each statement, object and function on an individual basis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This can be done by both </a:t>
            </a:r>
            <a:r>
              <a:rPr lang="en-US" b="1" dirty="0"/>
              <a:t>Developer and Tester (</a:t>
            </a:r>
            <a:r>
              <a:rPr lang="en-US" dirty="0"/>
              <a:t>If the tester is techno-functional).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Black Box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B1A7-CF10-44A2-B435-9A5E7063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We just </a:t>
            </a:r>
            <a:r>
              <a:rPr lang="en-US" b="1" dirty="0"/>
              <a:t>focus on inputs and expected output </a:t>
            </a:r>
            <a:r>
              <a:rPr lang="en-US" dirty="0"/>
              <a:t>of the software system </a:t>
            </a:r>
            <a:r>
              <a:rPr lang="en-US" b="1" dirty="0"/>
              <a:t>without bothering about Code 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This is done only by tester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Different types in Black Box Testing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</a:t>
            </a:r>
            <a:r>
              <a:rPr lang="en-US" b="1" dirty="0"/>
              <a:t>Functional testing 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• </a:t>
            </a:r>
            <a:r>
              <a:rPr lang="en-US" b="1" dirty="0"/>
              <a:t>Non-functional testing 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Functional testing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B1A7-CF10-44A2-B435-9A5E7063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It is black-box testing geared to functional requirements and should be done by test engineers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/>
              <a:t>Testing done to ensure that the product functions the way it is designed to according to the design specifications and documentation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Different types in Functional Testing: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1. Smoke Testing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2. Sanity Testing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3. Regression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4_Levels_of_testing" id="{4EB370DD-5B47-48BE-AC39-8FDEB6B507EA}" vid="{F1B7910E-F962-4E3B-A24E-74E1134BA8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825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Levels of Testing   Day 4</vt:lpstr>
      <vt:lpstr>Different levels of Testing</vt:lpstr>
      <vt:lpstr>Unit Testing</vt:lpstr>
      <vt:lpstr>Integration Testing  </vt:lpstr>
      <vt:lpstr>Approaches of integration testing </vt:lpstr>
      <vt:lpstr>System Testing </vt:lpstr>
      <vt:lpstr>White Box testing </vt:lpstr>
      <vt:lpstr>Black Box Testing </vt:lpstr>
      <vt:lpstr>Functional testing </vt:lpstr>
      <vt:lpstr>Different types in Functional Testing: </vt:lpstr>
      <vt:lpstr>PowerPoint Presentation</vt:lpstr>
      <vt:lpstr>Non Functional Test</vt:lpstr>
      <vt:lpstr>Types of Non-Functional Tests</vt:lpstr>
      <vt:lpstr>User Acceptance testing (UAT)</vt:lpstr>
      <vt:lpstr>Types in UAT Testing Alpha Testing Beta Testing </vt:lpstr>
      <vt:lpstr>PowerPoint Presentation</vt:lpstr>
      <vt:lpstr>Time for Clarifications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– Manual/Functional</dc:title>
  <dc:creator>Rajgovind Chellappan</dc:creator>
  <cp:lastModifiedBy>919962490918</cp:lastModifiedBy>
  <cp:revision>39</cp:revision>
  <dcterms:created xsi:type="dcterms:W3CDTF">2019-05-16T17:25:45Z</dcterms:created>
  <dcterms:modified xsi:type="dcterms:W3CDTF">2019-08-11T13:52:48Z</dcterms:modified>
</cp:coreProperties>
</file>