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5" r:id="rId4"/>
    <p:sldId id="288" r:id="rId5"/>
    <p:sldId id="289" r:id="rId6"/>
    <p:sldId id="29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1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0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E49FB-E6E1-4DE0-AAD4-0A498635D347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BFA7-D250-45B6-B784-5CA66C07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593" y="844062"/>
            <a:ext cx="9144000" cy="339742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Severity and Priority</a:t>
            </a:r>
            <a:br>
              <a:rPr lang="en-US" b="1" kern="0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b="1" i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Day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96045" y="5640196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444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0B11-9276-499D-832E-E17F1876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Severity and Priority</a:t>
            </a:r>
            <a:endParaRPr lang="en-US" sz="5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6901-A190-4EFD-B151-B0BFB8A4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Severity of a defect is impact of the bug terms of financial loss, damage to environment, company’s reputation and loss of life.</a:t>
            </a:r>
          </a:p>
          <a:p>
            <a:pPr marL="0" indent="0">
              <a:buNone/>
            </a:pPr>
            <a:r>
              <a:rPr lang="en-US" dirty="0"/>
              <a:t>•Priority of a defect is related to how quickly a bug should be fixed and deployed to live</a:t>
            </a:r>
          </a:p>
          <a:p>
            <a:pPr marL="0" indent="0">
              <a:buNone/>
            </a:pPr>
            <a:r>
              <a:rPr lang="en-US" dirty="0"/>
              <a:t>•Severity is set by the Tester</a:t>
            </a:r>
          </a:p>
          <a:p>
            <a:pPr marL="0" indent="0">
              <a:buNone/>
            </a:pPr>
            <a:r>
              <a:rPr lang="en-US" dirty="0"/>
              <a:t>•Priority is set by the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3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26"/>
            <a:ext cx="10303412" cy="284167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High Severity –High Priority bug</a:t>
            </a:r>
            <a:br>
              <a:rPr lang="en-US" sz="5400" dirty="0"/>
            </a:br>
            <a:br>
              <a:rPr 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241-3CDA-4DC0-8EA0-C94F96FF2EC7}"/>
              </a:ext>
            </a:extLst>
          </p:cNvPr>
          <p:cNvSpPr/>
          <p:nvPr/>
        </p:nvSpPr>
        <p:spPr>
          <a:xfrm>
            <a:off x="711591" y="1502318"/>
            <a:ext cx="103034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•This is when major path through the application is broken</a:t>
            </a:r>
          </a:p>
          <a:p>
            <a:r>
              <a:rPr lang="en-US" sz="2500" dirty="0"/>
              <a:t>•In Flipkart, every customers get error message when placing orders and the order is not taken</a:t>
            </a:r>
          </a:p>
          <a:p>
            <a:r>
              <a:rPr lang="en-US" sz="2500" dirty="0"/>
              <a:t>•When the link broken and throws a Error 500 response</a:t>
            </a:r>
          </a:p>
        </p:txBody>
      </p:sp>
    </p:spTree>
    <p:extLst>
      <p:ext uri="{BB962C8B-B14F-4D97-AF65-F5344CB8AC3E}">
        <p14:creationId xmlns:p14="http://schemas.microsoft.com/office/powerpoint/2010/main" val="3311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26"/>
            <a:ext cx="10303412" cy="2841674"/>
          </a:xfrm>
        </p:spPr>
        <p:txBody>
          <a:bodyPr>
            <a:normAutofit fontScale="90000"/>
          </a:bodyPr>
          <a:lstStyle/>
          <a:p>
            <a:r>
              <a:rPr lang="en-US" dirty="0"/>
              <a:t>High Priority –Low Severity bug</a:t>
            </a:r>
            <a:br>
              <a:rPr lang="en-US" sz="5400" dirty="0"/>
            </a:br>
            <a:br>
              <a:rPr 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241-3CDA-4DC0-8EA0-C94F96FF2EC7}"/>
              </a:ext>
            </a:extLst>
          </p:cNvPr>
          <p:cNvSpPr/>
          <p:nvPr/>
        </p:nvSpPr>
        <p:spPr>
          <a:xfrm>
            <a:off x="711591" y="1502318"/>
            <a:ext cx="1030341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500" dirty="0"/>
          </a:p>
          <a:p>
            <a:r>
              <a:rPr lang="en-US" sz="2500" dirty="0"/>
              <a:t>Functionally all looks good but due to minor non functional part, the business reputation will be lost</a:t>
            </a:r>
          </a:p>
          <a:p>
            <a:r>
              <a:rPr lang="en-US" sz="2500" dirty="0"/>
              <a:t>•For example, the logo or name of the company is wrongly displayed on the website.</a:t>
            </a:r>
          </a:p>
          <a:p>
            <a:r>
              <a:rPr lang="en-US" sz="2500" dirty="0"/>
              <a:t>•It is important to fix the issue as soon as possible, although it may not cause a lot of damage.</a:t>
            </a:r>
          </a:p>
        </p:txBody>
      </p:sp>
    </p:spTree>
    <p:extLst>
      <p:ext uri="{BB962C8B-B14F-4D97-AF65-F5344CB8AC3E}">
        <p14:creationId xmlns:p14="http://schemas.microsoft.com/office/powerpoint/2010/main" val="192600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26"/>
            <a:ext cx="10303412" cy="2841674"/>
          </a:xfrm>
        </p:spPr>
        <p:txBody>
          <a:bodyPr>
            <a:normAutofit fontScale="90000"/>
          </a:bodyPr>
          <a:lstStyle/>
          <a:p>
            <a:r>
              <a:rPr lang="en-US" dirty="0"/>
              <a:t>High Severity –Low Priority bug</a:t>
            </a:r>
            <a:br>
              <a:rPr lang="en-US" sz="5400" dirty="0"/>
            </a:br>
            <a:br>
              <a:rPr 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241-3CDA-4DC0-8EA0-C94F96FF2EC7}"/>
              </a:ext>
            </a:extLst>
          </p:cNvPr>
          <p:cNvSpPr/>
          <p:nvPr/>
        </p:nvSpPr>
        <p:spPr>
          <a:xfrm>
            <a:off x="711591" y="1502318"/>
            <a:ext cx="103034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This happens when the bug causes major problems, but it only happens in very rare conditions or situations</a:t>
            </a:r>
          </a:p>
          <a:p>
            <a:r>
              <a:rPr lang="en-US" sz="2500" dirty="0"/>
              <a:t>•for example, customers who use Internet Explorer 8 cannot continue with their purchase of a product</a:t>
            </a:r>
          </a:p>
          <a:p>
            <a:r>
              <a:rPr lang="en-US" sz="2500" dirty="0"/>
              <a:t>•Because the number of customers with very old browsers is very low, it is not a high priority to fix the issue.</a:t>
            </a:r>
          </a:p>
        </p:txBody>
      </p:sp>
    </p:spTree>
    <p:extLst>
      <p:ext uri="{BB962C8B-B14F-4D97-AF65-F5344CB8AC3E}">
        <p14:creationId xmlns:p14="http://schemas.microsoft.com/office/powerpoint/2010/main" val="256160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5419-7C2E-4358-ACE6-E4452C1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326"/>
            <a:ext cx="10303412" cy="3700370"/>
          </a:xfrm>
        </p:spPr>
        <p:txBody>
          <a:bodyPr>
            <a:normAutofit/>
          </a:bodyPr>
          <a:lstStyle/>
          <a:p>
            <a:r>
              <a:rPr lang="en-US" dirty="0"/>
              <a:t>Low Priority –Low Severity bug</a:t>
            </a:r>
            <a:br>
              <a:rPr lang="en-US" sz="5400" dirty="0"/>
            </a:br>
            <a:br>
              <a:rPr lang="en-US" b="1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dirty="0"/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12241-3CDA-4DC0-8EA0-C94F96FF2EC7}"/>
              </a:ext>
            </a:extLst>
          </p:cNvPr>
          <p:cNvSpPr/>
          <p:nvPr/>
        </p:nvSpPr>
        <p:spPr>
          <a:xfrm>
            <a:off x="711591" y="1502318"/>
            <a:ext cx="103034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•When the bug doesn’t cause disaster (</a:t>
            </a:r>
            <a:r>
              <a:rPr lang="en-US" sz="2500" dirty="0" err="1"/>
              <a:t>Showstoppper</a:t>
            </a:r>
            <a:r>
              <a:rPr lang="en-US" sz="2500" dirty="0"/>
              <a:t>) and only affects very small number of customers, both Severity and Priority are assigned low</a:t>
            </a:r>
          </a:p>
          <a:p>
            <a:r>
              <a:rPr lang="en-US" sz="2500" dirty="0"/>
              <a:t>•Cosmetic defects, design issues and text overlapping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3900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27" y="3037986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Time for Clarifications !!</a:t>
            </a:r>
          </a:p>
        </p:txBody>
      </p:sp>
    </p:spTree>
    <p:extLst>
      <p:ext uri="{BB962C8B-B14F-4D97-AF65-F5344CB8AC3E}">
        <p14:creationId xmlns:p14="http://schemas.microsoft.com/office/powerpoint/2010/main" val="182487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Severity and Priority   Day 5</vt:lpstr>
      <vt:lpstr>  Severity and Priority</vt:lpstr>
      <vt:lpstr>High Severity –High Priority bug    </vt:lpstr>
      <vt:lpstr>High Priority –Low Severity bug    </vt:lpstr>
      <vt:lpstr>High Severity –Low Priority bug    </vt:lpstr>
      <vt:lpstr>Low Priority –Low Severity bug    </vt:lpstr>
      <vt:lpstr>Time for Clarifications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Defect Management   Day 5</dc:title>
  <dc:creator>Dileep raj N</dc:creator>
  <cp:lastModifiedBy>919962490918</cp:lastModifiedBy>
  <cp:revision>7</cp:revision>
  <dcterms:created xsi:type="dcterms:W3CDTF">2019-08-11T17:05:08Z</dcterms:created>
  <dcterms:modified xsi:type="dcterms:W3CDTF">2019-09-04T11:09:36Z</dcterms:modified>
</cp:coreProperties>
</file>