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59" r:id="rId7"/>
    <p:sldId id="258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0" autoAdjust="0"/>
    <p:restoredTop sz="94660"/>
  </p:normalViewPr>
  <p:slideViewPr>
    <p:cSldViewPr snapToGrid="0">
      <p:cViewPr>
        <p:scale>
          <a:sx n="200" d="100"/>
          <a:sy n="200" d="100"/>
        </p:scale>
        <p:origin x="-2754" y="-3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4DE79-5E24-4961-A423-BB505B9C6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3DCF4-4F1B-4B80-8EAD-ECA18223A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3FD0C-1C49-4794-A1AE-AE5A3786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93084-A90E-4974-B24A-EA02753E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B6397-7CAB-40AB-9C32-B00B0819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5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F00C1-4514-4893-813E-486680E9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A58C2-4FF9-451D-B609-5B84BAE9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27E90-D442-4FFB-874C-B173313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C9747-29A6-4835-B0E8-153A6D20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8E128-EC45-4705-A0F7-53C2B619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1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B46597-423A-4882-962B-55D91F825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6094F6-A775-4868-89F7-EE7E9ADCC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49764-AB1B-490B-AC32-94F035C4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91C57-3069-4A80-8A63-A204839E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E67D1-20CF-4BF4-B465-EFB6FF1F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2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A14EA-F3F0-4B90-96BD-3E4B76A5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AB1F3-2DF4-4074-ADF9-4DC298AF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69993-C4D6-4895-AF1E-C7C67FA8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8FB43-5BBA-4C30-BB51-773F97B0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A4115-7DAE-4D4B-B02C-312FB01E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8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F6922-48C7-4299-ADD4-3B2D2CE2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C2749-2888-4488-9AF2-CE0DA43E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36539-29D4-43EA-A46D-278694A9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12E6C-D026-4721-AFCA-870386B9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27CBB-9B1F-463A-A545-6954B65F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E2EE-C249-478B-9CFB-70E92C09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450A6-E9C5-4AA0-A219-9096F2F04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135AD-098C-4F28-B562-52D59FBEE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0E100-0C29-4A87-ADFC-C891DDDF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35F41-645E-4474-9385-F4CACDD7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71974-B3AD-40C4-94D6-334AFF33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6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627F3-A97E-405C-A034-79571ED6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E309-4E03-4097-9D5D-906934B67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40CCE2-9791-49DE-BE5D-4264F3CC0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0C2E2E-4EF4-4A91-B8C7-5F2D31545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0711D4-D270-40B3-A5E6-B1C811E61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060E45-8046-4223-8738-A79E401A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167E-9D89-47EF-832A-F6A73427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9568CA-2882-4E74-9C70-B9D82668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0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62299-EDF2-428E-B0C1-B867B8B5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928353-DA77-47E0-AA8D-852C121A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B0126-0F7E-4BC8-9EF2-AD6B91A7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84C2E3-FAC8-4121-B946-80B4C329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1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E1B8CC-87CE-4249-8A86-B3E49F93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192E3E-DF3A-42FD-B766-08B58E7F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3D1739-F49F-4B74-AE1A-5391118A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6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339F4-46B1-4C0C-A439-7C483DC1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EBED3-2876-4628-A88A-C0709173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5808D-ECA4-403C-A524-034CC9558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D73E4-B780-4B56-AABA-8C68CEBB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02CEC-4BD5-489E-8362-14F047D6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96F28-0F0B-46E4-8153-8E11F5E1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5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464D5-74C3-4639-9D80-800ED2CD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4EEC38-BD07-4885-8DF6-C250EC22D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9B77E-5A42-4891-90E4-CD862F0D9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C3975F-008E-411E-955D-EAC2F67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5E246-E114-478C-BAF2-ED50E15B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A4476-1F87-4CC7-B12B-77F93D88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8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13A44F-DBA7-4D30-B266-046D57CB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6A5FF-D8CC-48BD-87CD-6F26611C3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F2D1E-E868-4FA6-8250-B2B33237E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3D08-28CA-4DEA-9375-DBB6EA27C38E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DF8D5-2546-4A8C-BE52-6F6EBA507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2D62A-3FBA-4382-A53F-AE15E619C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1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moe/w/%EC%B0%A8%EB%9F%89%20%EB%B2%88%ED%98%B8%ED%8C%9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06B401-58A6-4421-A92D-B0858FE07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895350"/>
            <a:ext cx="7067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1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BFAE3-7156-4C16-A533-BA0FBF58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 Personal</a:t>
            </a:r>
            <a:br>
              <a:rPr lang="en-US" altLang="ko-KR" dirty="0"/>
            </a:br>
            <a:r>
              <a:rPr lang="en-US" altLang="ko-KR" dirty="0"/>
              <a:t>After 2006 -1</a:t>
            </a:r>
            <a:endParaRPr lang="ko-KR" altLang="en-US" dirty="0"/>
          </a:p>
        </p:txBody>
      </p:sp>
      <p:pic>
        <p:nvPicPr>
          <p:cNvPr id="9" name="내용 개체 틀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2DE3198-B3FF-4466-9F20-6F51C20FD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54" y="1825625"/>
            <a:ext cx="6157691" cy="4351338"/>
          </a:xfrm>
        </p:spPr>
      </p:pic>
    </p:spTree>
    <p:extLst>
      <p:ext uri="{BB962C8B-B14F-4D97-AF65-F5344CB8AC3E}">
        <p14:creationId xmlns:p14="http://schemas.microsoft.com/office/powerpoint/2010/main" val="33976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AFEDC-025B-45DC-82AC-0AB563BB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 Personal</a:t>
            </a:r>
            <a:br>
              <a:rPr lang="en-US" altLang="ko-KR" dirty="0"/>
            </a:br>
            <a:r>
              <a:rPr lang="en-US" altLang="ko-KR" dirty="0"/>
              <a:t>After 2006 - 2</a:t>
            </a:r>
            <a:endParaRPr lang="ko-KR" altLang="en-US" dirty="0"/>
          </a:p>
        </p:txBody>
      </p:sp>
      <p:pic>
        <p:nvPicPr>
          <p:cNvPr id="7" name="내용 개체 틀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4DE2891-DC53-4352-BA36-A2E2DE64C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87" y="2282031"/>
            <a:ext cx="4848225" cy="3438525"/>
          </a:xfrm>
        </p:spPr>
      </p:pic>
    </p:spTree>
    <p:extLst>
      <p:ext uri="{BB962C8B-B14F-4D97-AF65-F5344CB8AC3E}">
        <p14:creationId xmlns:p14="http://schemas.microsoft.com/office/powerpoint/2010/main" val="12699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77370-9EEC-4F76-AFFC-BA8C5822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 Commercial</a:t>
            </a:r>
            <a:br>
              <a:rPr lang="en-US" altLang="ko-KR" dirty="0"/>
            </a:br>
            <a:r>
              <a:rPr lang="en-US" altLang="ko-KR" dirty="0"/>
              <a:t>After 2006 -1</a:t>
            </a:r>
            <a:endParaRPr lang="ko-KR" altLang="en-US" dirty="0"/>
          </a:p>
        </p:txBody>
      </p:sp>
      <p:pic>
        <p:nvPicPr>
          <p:cNvPr id="7" name="내용 개체 틀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5ABBE86-CA73-4C02-B2E3-B22C5AE1A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48" y="1799431"/>
            <a:ext cx="6157691" cy="4351338"/>
          </a:xfrm>
        </p:spPr>
      </p:pic>
    </p:spTree>
    <p:extLst>
      <p:ext uri="{BB962C8B-B14F-4D97-AF65-F5344CB8AC3E}">
        <p14:creationId xmlns:p14="http://schemas.microsoft.com/office/powerpoint/2010/main" val="137196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D02FD-DEE7-40CE-B3E2-67A62D48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 Commercial</a:t>
            </a:r>
            <a:br>
              <a:rPr lang="en-US" altLang="ko-KR" dirty="0"/>
            </a:br>
            <a:r>
              <a:rPr lang="en-US" altLang="ko-KR" dirty="0"/>
              <a:t>After 2006 -2</a:t>
            </a:r>
            <a:endParaRPr lang="ko-KR" altLang="en-US" dirty="0"/>
          </a:p>
        </p:txBody>
      </p:sp>
      <p:pic>
        <p:nvPicPr>
          <p:cNvPr id="7" name="내용 개체 틀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F5D8669-C77E-4297-AEA3-99A055196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54" y="1825625"/>
            <a:ext cx="6157691" cy="4351338"/>
          </a:xfrm>
        </p:spPr>
      </p:pic>
    </p:spTree>
    <p:extLst>
      <p:ext uri="{BB962C8B-B14F-4D97-AF65-F5344CB8AC3E}">
        <p14:creationId xmlns:p14="http://schemas.microsoft.com/office/powerpoint/2010/main" val="51190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DA3D1-5D0F-4E81-AC5D-346BB262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2"/>
            <a:ext cx="10515600" cy="1325563"/>
          </a:xfrm>
        </p:spPr>
        <p:txBody>
          <a:bodyPr/>
          <a:lstStyle/>
          <a:p>
            <a:r>
              <a:rPr lang="en-US" altLang="ko-KR" dirty="0"/>
              <a:t>Large Vehicles Personal</a:t>
            </a:r>
            <a:br>
              <a:rPr lang="en-US" altLang="ko-KR" dirty="0"/>
            </a:br>
            <a:r>
              <a:rPr lang="en-US" altLang="ko-KR" dirty="0"/>
              <a:t>After 2006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1DEBAF6-147D-4793-8035-905013C60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54" y="1825625"/>
            <a:ext cx="6157691" cy="4351338"/>
          </a:xfrm>
        </p:spPr>
      </p:pic>
    </p:spTree>
    <p:extLst>
      <p:ext uri="{BB962C8B-B14F-4D97-AF65-F5344CB8AC3E}">
        <p14:creationId xmlns:p14="http://schemas.microsoft.com/office/powerpoint/2010/main" val="167768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247DAFD-B690-40B5-883B-41A036C89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52" y="1601691"/>
            <a:ext cx="6157691" cy="4351338"/>
          </a:xfr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A7E8383-6A91-44F1-A98A-DF7B7EF5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51" y="297594"/>
            <a:ext cx="10515600" cy="1325563"/>
          </a:xfrm>
        </p:spPr>
        <p:txBody>
          <a:bodyPr/>
          <a:lstStyle/>
          <a:p>
            <a:r>
              <a:rPr lang="en-US" altLang="ko-KR" dirty="0"/>
              <a:t>Large Vehicles Commercial</a:t>
            </a:r>
            <a:br>
              <a:rPr lang="en-US" altLang="ko-KR" dirty="0"/>
            </a:br>
            <a:r>
              <a:rPr lang="en-US" altLang="ko-KR" dirty="0"/>
              <a:t>After 2006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0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40AFF-1CA2-49BF-8C4F-2D0912D6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24892-7253-42D3-B01B-CBEDC58C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https://namu.moe/w/%EC%B0%A8%EB%9F%89%20%EB%B2%88%ED%98%B8%ED%8C%90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24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49</Words>
  <Application>Microsoft Office PowerPoint</Application>
  <PresentationFormat>와이드스크린</PresentationFormat>
  <Paragraphs>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Regular Personal After 2006 -1</vt:lpstr>
      <vt:lpstr>Regular Personal After 2006 - 2</vt:lpstr>
      <vt:lpstr>Regular Commercial After 2006 -1</vt:lpstr>
      <vt:lpstr>Regular Commercial After 2006 -2</vt:lpstr>
      <vt:lpstr>Large Vehicles Personal After 2006</vt:lpstr>
      <vt:lpstr>Large Vehicles Commercial After 2006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Sunwoo Lee</dc:creator>
  <cp:lastModifiedBy>Sunwoo Lee</cp:lastModifiedBy>
  <cp:revision>12</cp:revision>
  <dcterms:created xsi:type="dcterms:W3CDTF">2018-11-13T07:11:19Z</dcterms:created>
  <dcterms:modified xsi:type="dcterms:W3CDTF">2018-11-19T11:14:48Z</dcterms:modified>
</cp:coreProperties>
</file>