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ink/ink2.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ink/ink3.xml" ContentType="application/inkml+xml"/>
  <Override PartName="/ppt/notesSlides/notesSlide4.xml" ContentType="application/vnd.openxmlformats-officedocument.presentationml.notesSlide+xml"/>
  <Override PartName="/ppt/ink/ink4.xml" ContentType="application/inkml+xml"/>
  <Override PartName="/ppt/notesSlides/notesSlide5.xml" ContentType="application/vnd.openxmlformats-officedocument.presentationml.notesSlide+xml"/>
  <Override PartName="/ppt/ink/ink5.xml" ContentType="application/inkml+xml"/>
  <Override PartName="/ppt/notesSlides/notesSlide6.xml" ContentType="application/vnd.openxmlformats-officedocument.presentationml.notesSlide+xml"/>
  <Override PartName="/ppt/ink/ink6.xml" ContentType="application/inkml+xml"/>
  <Override PartName="/ppt/notesSlides/notesSlide7.xml" ContentType="application/vnd.openxmlformats-officedocument.presentationml.notesSlide+xml"/>
  <Override PartName="/ppt/ink/ink7.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8.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9.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1"/>
  </p:notesMasterIdLst>
  <p:sldIdLst>
    <p:sldId id="256" r:id="rId2"/>
    <p:sldId id="257" r:id="rId3"/>
    <p:sldId id="282" r:id="rId4"/>
    <p:sldId id="283" r:id="rId5"/>
    <p:sldId id="262" r:id="rId6"/>
    <p:sldId id="265" r:id="rId7"/>
    <p:sldId id="266" r:id="rId8"/>
    <p:sldId id="264" r:id="rId9"/>
    <p:sldId id="273" r:id="rId10"/>
    <p:sldId id="263" r:id="rId11"/>
    <p:sldId id="267" r:id="rId12"/>
    <p:sldId id="268" r:id="rId13"/>
    <p:sldId id="277" r:id="rId14"/>
    <p:sldId id="279" r:id="rId15"/>
    <p:sldId id="278" r:id="rId16"/>
    <p:sldId id="269" r:id="rId17"/>
    <p:sldId id="275" r:id="rId18"/>
    <p:sldId id="276"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931600-9178-4757-8F76-7A0E9E1458C2}" v="424" dt="2022-04-19T12:48:49.567"/>
    <p1510:client id="{A5FB920C-2C39-4CF7-A71B-94F79BDB8ED1}" v="2638" dt="2022-04-21T21:59:07.849"/>
    <p1510:client id="{DC932275-FDC3-4093-9B52-5130FADA32A8}" v="437" dt="2022-04-19T00:07:55.2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6" d="100"/>
          <a:sy n="116" d="100"/>
        </p:scale>
        <p:origin x="108"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son Dacleu" userId="8cb09e59692fc3b5" providerId="Windows Live" clId="Web-{73931600-9178-4757-8F76-7A0E9E1458C2}"/>
    <pc:docChg chg="addSld modSld">
      <pc:chgData name="Davidson Dacleu" userId="8cb09e59692fc3b5" providerId="Windows Live" clId="Web-{73931600-9178-4757-8F76-7A0E9E1458C2}" dt="2022-04-19T12:49:16.926" v="451"/>
      <pc:docMkLst>
        <pc:docMk/>
      </pc:docMkLst>
      <pc:sldChg chg="addSp delSp modSp">
        <pc:chgData name="Davidson Dacleu" userId="8cb09e59692fc3b5" providerId="Windows Live" clId="Web-{73931600-9178-4757-8F76-7A0E9E1458C2}" dt="2022-04-19T02:07:33.754" v="0"/>
        <pc:sldMkLst>
          <pc:docMk/>
          <pc:sldMk cId="109857222" sldId="256"/>
        </pc:sldMkLst>
        <pc:spChg chg="mod">
          <ac:chgData name="Davidson Dacleu" userId="8cb09e59692fc3b5" providerId="Windows Live" clId="Web-{73931600-9178-4757-8F76-7A0E9E1458C2}" dt="2022-04-19T02:07:33.754" v="0"/>
          <ac:spMkLst>
            <pc:docMk/>
            <pc:sldMk cId="109857222" sldId="256"/>
            <ac:spMk id="2" creationId="{00000000-0000-0000-0000-000000000000}"/>
          </ac:spMkLst>
        </pc:spChg>
        <pc:spChg chg="mod">
          <ac:chgData name="Davidson Dacleu" userId="8cb09e59692fc3b5" providerId="Windows Live" clId="Web-{73931600-9178-4757-8F76-7A0E9E1458C2}" dt="2022-04-19T02:07:33.754" v="0"/>
          <ac:spMkLst>
            <pc:docMk/>
            <pc:sldMk cId="109857222" sldId="256"/>
            <ac:spMk id="3" creationId="{00000000-0000-0000-0000-000000000000}"/>
          </ac:spMkLst>
        </pc:spChg>
        <pc:spChg chg="del">
          <ac:chgData name="Davidson Dacleu" userId="8cb09e59692fc3b5" providerId="Windows Live" clId="Web-{73931600-9178-4757-8F76-7A0E9E1458C2}" dt="2022-04-19T02:07:33.754" v="0"/>
          <ac:spMkLst>
            <pc:docMk/>
            <pc:sldMk cId="109857222" sldId="256"/>
            <ac:spMk id="36" creationId="{9B7AD9F6-8CE7-4299-8FC6-328F4DCD3FF9}"/>
          </ac:spMkLst>
        </pc:spChg>
        <pc:spChg chg="del">
          <ac:chgData name="Davidson Dacleu" userId="8cb09e59692fc3b5" providerId="Windows Live" clId="Web-{73931600-9178-4757-8F76-7A0E9E1458C2}" dt="2022-04-19T02:07:33.754" v="0"/>
          <ac:spMkLst>
            <pc:docMk/>
            <pc:sldMk cId="109857222" sldId="256"/>
            <ac:spMk id="38" creationId="{F49775AF-8896-43EE-92C6-83497D6DC56F}"/>
          </ac:spMkLst>
        </pc:spChg>
        <pc:spChg chg="add">
          <ac:chgData name="Davidson Dacleu" userId="8cb09e59692fc3b5" providerId="Windows Live" clId="Web-{73931600-9178-4757-8F76-7A0E9E1458C2}" dt="2022-04-19T02:07:33.754" v="0"/>
          <ac:spMkLst>
            <pc:docMk/>
            <pc:sldMk cId="109857222" sldId="256"/>
            <ac:spMk id="43" creationId="{9B7AD9F6-8CE7-4299-8FC6-328F4DCD3FF9}"/>
          </ac:spMkLst>
        </pc:spChg>
        <pc:spChg chg="add">
          <ac:chgData name="Davidson Dacleu" userId="8cb09e59692fc3b5" providerId="Windows Live" clId="Web-{73931600-9178-4757-8F76-7A0E9E1458C2}" dt="2022-04-19T02:07:33.754" v="0"/>
          <ac:spMkLst>
            <pc:docMk/>
            <pc:sldMk cId="109857222" sldId="256"/>
            <ac:spMk id="45" creationId="{F49775AF-8896-43EE-92C6-83497D6DC56F}"/>
          </ac:spMkLst>
        </pc:spChg>
        <pc:picChg chg="mod">
          <ac:chgData name="Davidson Dacleu" userId="8cb09e59692fc3b5" providerId="Windows Live" clId="Web-{73931600-9178-4757-8F76-7A0E9E1458C2}" dt="2022-04-19T02:07:33.754" v="0"/>
          <ac:picMkLst>
            <pc:docMk/>
            <pc:sldMk cId="109857222" sldId="256"/>
            <ac:picMk id="25" creationId="{B31C1B78-E3EC-36BE-3705-C6E60B13DFB5}"/>
          </ac:picMkLst>
        </pc:picChg>
      </pc:sldChg>
      <pc:sldChg chg="modSp modNotes">
        <pc:chgData name="Davidson Dacleu" userId="8cb09e59692fc3b5" providerId="Windows Live" clId="Web-{73931600-9178-4757-8F76-7A0E9E1458C2}" dt="2022-04-19T02:27:43.158" v="43"/>
        <pc:sldMkLst>
          <pc:docMk/>
          <pc:sldMk cId="1173437724" sldId="261"/>
        </pc:sldMkLst>
        <pc:graphicFrameChg chg="modGraphic">
          <ac:chgData name="Davidson Dacleu" userId="8cb09e59692fc3b5" providerId="Windows Live" clId="Web-{73931600-9178-4757-8F76-7A0E9E1458C2}" dt="2022-04-19T02:09:15.972" v="17" actId="20577"/>
          <ac:graphicFrameMkLst>
            <pc:docMk/>
            <pc:sldMk cId="1173437724" sldId="261"/>
            <ac:graphicFrameMk id="6" creationId="{C22A639E-7DC6-9445-3033-3BEE83F8CFCA}"/>
          </ac:graphicFrameMkLst>
        </pc:graphicFrameChg>
      </pc:sldChg>
      <pc:sldChg chg="addSp delSp modSp mod setBg">
        <pc:chgData name="Davidson Dacleu" userId="8cb09e59692fc3b5" providerId="Windows Live" clId="Web-{73931600-9178-4757-8F76-7A0E9E1458C2}" dt="2022-04-19T11:46:21.699" v="118"/>
        <pc:sldMkLst>
          <pc:docMk/>
          <pc:sldMk cId="327849964" sldId="262"/>
        </pc:sldMkLst>
        <pc:spChg chg="mod">
          <ac:chgData name="Davidson Dacleu" userId="8cb09e59692fc3b5" providerId="Windows Live" clId="Web-{73931600-9178-4757-8F76-7A0E9E1458C2}" dt="2022-04-19T11:46:21.699" v="118"/>
          <ac:spMkLst>
            <pc:docMk/>
            <pc:sldMk cId="327849964" sldId="262"/>
            <ac:spMk id="2" creationId="{00000000-0000-0000-0000-000000000000}"/>
          </ac:spMkLst>
        </pc:spChg>
        <pc:spChg chg="add del mod">
          <ac:chgData name="Davidson Dacleu" userId="8cb09e59692fc3b5" providerId="Windows Live" clId="Web-{73931600-9178-4757-8F76-7A0E9E1458C2}" dt="2022-04-19T11:46:21.699" v="118"/>
          <ac:spMkLst>
            <pc:docMk/>
            <pc:sldMk cId="327849964" sldId="262"/>
            <ac:spMk id="3" creationId="{00000000-0000-0000-0000-000000000000}"/>
          </ac:spMkLst>
        </pc:spChg>
        <pc:spChg chg="add del mod">
          <ac:chgData name="Davidson Dacleu" userId="8cb09e59692fc3b5" providerId="Windows Live" clId="Web-{73931600-9178-4757-8F76-7A0E9E1458C2}" dt="2022-04-19T11:40:41.308" v="117"/>
          <ac:spMkLst>
            <pc:docMk/>
            <pc:sldMk cId="327849964" sldId="262"/>
            <ac:spMk id="4" creationId="{3E03E43A-9237-4DA9-BC03-62243B322B5C}"/>
          </ac:spMkLst>
        </pc:spChg>
        <pc:spChg chg="add">
          <ac:chgData name="Davidson Dacleu" userId="8cb09e59692fc3b5" providerId="Windows Live" clId="Web-{73931600-9178-4757-8F76-7A0E9E1458C2}" dt="2022-04-19T11:46:21.699" v="118"/>
          <ac:spMkLst>
            <pc:docMk/>
            <pc:sldMk cId="327849964" sldId="262"/>
            <ac:spMk id="12" creationId="{2B97F24A-32CE-4C1C-A50D-3016B394DCFB}"/>
          </ac:spMkLst>
        </pc:spChg>
        <pc:spChg chg="add">
          <ac:chgData name="Davidson Dacleu" userId="8cb09e59692fc3b5" providerId="Windows Live" clId="Web-{73931600-9178-4757-8F76-7A0E9E1458C2}" dt="2022-04-19T11:46:21.699" v="118"/>
          <ac:spMkLst>
            <pc:docMk/>
            <pc:sldMk cId="327849964" sldId="262"/>
            <ac:spMk id="14" creationId="{3CE8AF5E-D374-4CF1-90CC-35CF73B81C3E}"/>
          </ac:spMkLst>
        </pc:spChg>
        <pc:picChg chg="add del mod ord">
          <ac:chgData name="Davidson Dacleu" userId="8cb09e59692fc3b5" providerId="Windows Live" clId="Web-{73931600-9178-4757-8F76-7A0E9E1458C2}" dt="2022-04-19T11:34:42.948" v="45"/>
          <ac:picMkLst>
            <pc:docMk/>
            <pc:sldMk cId="327849964" sldId="262"/>
            <ac:picMk id="5" creationId="{8756CC2C-74BE-900A-8F89-C37E7B20D31D}"/>
          </ac:picMkLst>
        </pc:picChg>
        <pc:picChg chg="add del mod ord">
          <ac:chgData name="Davidson Dacleu" userId="8cb09e59692fc3b5" providerId="Windows Live" clId="Web-{73931600-9178-4757-8F76-7A0E9E1458C2}" dt="2022-04-19T11:35:29.979" v="65"/>
          <ac:picMkLst>
            <pc:docMk/>
            <pc:sldMk cId="327849964" sldId="262"/>
            <ac:picMk id="6" creationId="{9359179F-7E8F-1383-8A41-C4C6D0180269}"/>
          </ac:picMkLst>
        </pc:picChg>
        <pc:picChg chg="add mod">
          <ac:chgData name="Davidson Dacleu" userId="8cb09e59692fc3b5" providerId="Windows Live" clId="Web-{73931600-9178-4757-8F76-7A0E9E1458C2}" dt="2022-04-19T11:46:21.699" v="118"/>
          <ac:picMkLst>
            <pc:docMk/>
            <pc:sldMk cId="327849964" sldId="262"/>
            <ac:picMk id="7" creationId="{F2B0E897-AC4F-F395-29C6-B47C20C46574}"/>
          </ac:picMkLst>
        </pc:picChg>
        <pc:inkChg chg="add">
          <ac:chgData name="Davidson Dacleu" userId="8cb09e59692fc3b5" providerId="Windows Live" clId="Web-{73931600-9178-4757-8F76-7A0E9E1458C2}" dt="2022-04-19T11:46:21.699" v="118"/>
          <ac:inkMkLst>
            <pc:docMk/>
            <pc:sldMk cId="327849964" sldId="262"/>
            <ac:inkMk id="16" creationId="{070477C5-0410-4E4F-97A1-F84C2465C187}"/>
          </ac:inkMkLst>
        </pc:inkChg>
      </pc:sldChg>
      <pc:sldChg chg="addSp modSp mod setBg modNotes">
        <pc:chgData name="Davidson Dacleu" userId="8cb09e59692fc3b5" providerId="Windows Live" clId="Web-{73931600-9178-4757-8F76-7A0E9E1458C2}" dt="2022-04-19T12:24:11.861" v="328" actId="20577"/>
        <pc:sldMkLst>
          <pc:docMk/>
          <pc:sldMk cId="350727254" sldId="263"/>
        </pc:sldMkLst>
        <pc:spChg chg="mod">
          <ac:chgData name="Davidson Dacleu" userId="8cb09e59692fc3b5" providerId="Windows Live" clId="Web-{73931600-9178-4757-8F76-7A0E9E1458C2}" dt="2022-04-19T12:23:38.767" v="324"/>
          <ac:spMkLst>
            <pc:docMk/>
            <pc:sldMk cId="350727254" sldId="263"/>
            <ac:spMk id="2" creationId="{00000000-0000-0000-0000-000000000000}"/>
          </ac:spMkLst>
        </pc:spChg>
        <pc:spChg chg="mod">
          <ac:chgData name="Davidson Dacleu" userId="8cb09e59692fc3b5" providerId="Windows Live" clId="Web-{73931600-9178-4757-8F76-7A0E9E1458C2}" dt="2022-04-19T12:24:11.861" v="328" actId="20577"/>
          <ac:spMkLst>
            <pc:docMk/>
            <pc:sldMk cId="350727254" sldId="263"/>
            <ac:spMk id="3" creationId="{00000000-0000-0000-0000-000000000000}"/>
          </ac:spMkLst>
        </pc:spChg>
        <pc:spChg chg="add">
          <ac:chgData name="Davidson Dacleu" userId="8cb09e59692fc3b5" providerId="Windows Live" clId="Web-{73931600-9178-4757-8F76-7A0E9E1458C2}" dt="2022-04-19T12:23:38.767" v="324"/>
          <ac:spMkLst>
            <pc:docMk/>
            <pc:sldMk cId="350727254" sldId="263"/>
            <ac:spMk id="8" creationId="{777A147A-9ED8-46B4-8660-1B3C2AA880B5}"/>
          </ac:spMkLst>
        </pc:spChg>
        <pc:spChg chg="add">
          <ac:chgData name="Davidson Dacleu" userId="8cb09e59692fc3b5" providerId="Windows Live" clId="Web-{73931600-9178-4757-8F76-7A0E9E1458C2}" dt="2022-04-19T12:23:38.767" v="324"/>
          <ac:spMkLst>
            <pc:docMk/>
            <pc:sldMk cId="350727254" sldId="263"/>
            <ac:spMk id="10" creationId="{5D6C15A0-C087-4593-8414-2B4EC1CDC3DE}"/>
          </ac:spMkLst>
        </pc:spChg>
      </pc:sldChg>
      <pc:sldChg chg="addSp modSp new mod setBg modNotes">
        <pc:chgData name="Davidson Dacleu" userId="8cb09e59692fc3b5" providerId="Windows Live" clId="Web-{73931600-9178-4757-8F76-7A0E9E1458C2}" dt="2022-04-19T12:11:01.266" v="275"/>
        <pc:sldMkLst>
          <pc:docMk/>
          <pc:sldMk cId="1016622522" sldId="264"/>
        </pc:sldMkLst>
        <pc:spChg chg="mod">
          <ac:chgData name="Davidson Dacleu" userId="8cb09e59692fc3b5" providerId="Windows Live" clId="Web-{73931600-9178-4757-8F76-7A0E9E1458C2}" dt="2022-04-19T12:11:01.266" v="275"/>
          <ac:spMkLst>
            <pc:docMk/>
            <pc:sldMk cId="1016622522" sldId="264"/>
            <ac:spMk id="2" creationId="{C16ABB45-4D87-07AE-BC46-BBDCD0DE646B}"/>
          </ac:spMkLst>
        </pc:spChg>
        <pc:spChg chg="mod">
          <ac:chgData name="Davidson Dacleu" userId="8cb09e59692fc3b5" providerId="Windows Live" clId="Web-{73931600-9178-4757-8F76-7A0E9E1458C2}" dt="2022-04-19T12:11:01.266" v="275"/>
          <ac:spMkLst>
            <pc:docMk/>
            <pc:sldMk cId="1016622522" sldId="264"/>
            <ac:spMk id="3" creationId="{5FAF8B3B-EDFB-A79E-39B7-7716B4EAA58D}"/>
          </ac:spMkLst>
        </pc:spChg>
        <pc:spChg chg="add">
          <ac:chgData name="Davidson Dacleu" userId="8cb09e59692fc3b5" providerId="Windows Live" clId="Web-{73931600-9178-4757-8F76-7A0E9E1458C2}" dt="2022-04-19T12:11:01.266" v="275"/>
          <ac:spMkLst>
            <pc:docMk/>
            <pc:sldMk cId="1016622522" sldId="264"/>
            <ac:spMk id="11" creationId="{19C930AD-D4FC-482F-B9FE-D6AC10EBA425}"/>
          </ac:spMkLst>
        </pc:spChg>
        <pc:spChg chg="add">
          <ac:chgData name="Davidson Dacleu" userId="8cb09e59692fc3b5" providerId="Windows Live" clId="Web-{73931600-9178-4757-8F76-7A0E9E1458C2}" dt="2022-04-19T12:11:01.266" v="275"/>
          <ac:spMkLst>
            <pc:docMk/>
            <pc:sldMk cId="1016622522" sldId="264"/>
            <ac:spMk id="15" creationId="{535742DD-1B16-4E9D-B715-0D74B4574A68}"/>
          </ac:spMkLst>
        </pc:spChg>
        <pc:picChg chg="add mod">
          <ac:chgData name="Davidson Dacleu" userId="8cb09e59692fc3b5" providerId="Windows Live" clId="Web-{73931600-9178-4757-8F76-7A0E9E1458C2}" dt="2022-04-19T12:11:01.266" v="275"/>
          <ac:picMkLst>
            <pc:docMk/>
            <pc:sldMk cId="1016622522" sldId="264"/>
            <ac:picMk id="4" creationId="{FF18FB90-F23A-FB46-FDAD-5589DA13186A}"/>
          </ac:picMkLst>
        </pc:picChg>
        <pc:picChg chg="add mod">
          <ac:chgData name="Davidson Dacleu" userId="8cb09e59692fc3b5" providerId="Windows Live" clId="Web-{73931600-9178-4757-8F76-7A0E9E1458C2}" dt="2022-04-19T12:11:01.266" v="275"/>
          <ac:picMkLst>
            <pc:docMk/>
            <pc:sldMk cId="1016622522" sldId="264"/>
            <ac:picMk id="5" creationId="{E4453B8D-FAE9-AE65-1E38-06DDEA119DD7}"/>
          </ac:picMkLst>
        </pc:picChg>
        <pc:picChg chg="add mod ord">
          <ac:chgData name="Davidson Dacleu" userId="8cb09e59692fc3b5" providerId="Windows Live" clId="Web-{73931600-9178-4757-8F76-7A0E9E1458C2}" dt="2022-04-19T12:11:01.266" v="275"/>
          <ac:picMkLst>
            <pc:docMk/>
            <pc:sldMk cId="1016622522" sldId="264"/>
            <ac:picMk id="6" creationId="{97FB3AB4-B24D-8EC7-0578-F67A88BC7D79}"/>
          </ac:picMkLst>
        </pc:picChg>
        <pc:inkChg chg="add">
          <ac:chgData name="Davidson Dacleu" userId="8cb09e59692fc3b5" providerId="Windows Live" clId="Web-{73931600-9178-4757-8F76-7A0E9E1458C2}" dt="2022-04-19T12:11:01.266" v="275"/>
          <ac:inkMkLst>
            <pc:docMk/>
            <pc:sldMk cId="1016622522" sldId="264"/>
            <ac:inkMk id="13" creationId="{070477C5-0410-4E4F-97A1-F84C2465C187}"/>
          </ac:inkMkLst>
        </pc:inkChg>
      </pc:sldChg>
      <pc:sldChg chg="addSp delSp modSp new mod setBg modNotes">
        <pc:chgData name="Davidson Dacleu" userId="8cb09e59692fc3b5" providerId="Windows Live" clId="Web-{73931600-9178-4757-8F76-7A0E9E1458C2}" dt="2022-04-19T12:08:46.204" v="261"/>
        <pc:sldMkLst>
          <pc:docMk/>
          <pc:sldMk cId="3223123819" sldId="265"/>
        </pc:sldMkLst>
        <pc:spChg chg="mod">
          <ac:chgData name="Davidson Dacleu" userId="8cb09e59692fc3b5" providerId="Windows Live" clId="Web-{73931600-9178-4757-8F76-7A0E9E1458C2}" dt="2022-04-19T12:08:46.204" v="261"/>
          <ac:spMkLst>
            <pc:docMk/>
            <pc:sldMk cId="3223123819" sldId="265"/>
            <ac:spMk id="2" creationId="{93655D37-B894-E6FD-7FFB-83EDBBB1C5B9}"/>
          </ac:spMkLst>
        </pc:spChg>
        <pc:spChg chg="mod">
          <ac:chgData name="Davidson Dacleu" userId="8cb09e59692fc3b5" providerId="Windows Live" clId="Web-{73931600-9178-4757-8F76-7A0E9E1458C2}" dt="2022-04-19T12:08:46.204" v="261"/>
          <ac:spMkLst>
            <pc:docMk/>
            <pc:sldMk cId="3223123819" sldId="265"/>
            <ac:spMk id="3" creationId="{91AD80F5-E569-14DC-4D89-646FF430A087}"/>
          </ac:spMkLst>
        </pc:spChg>
        <pc:spChg chg="add del">
          <ac:chgData name="Davidson Dacleu" userId="8cb09e59692fc3b5" providerId="Windows Live" clId="Web-{73931600-9178-4757-8F76-7A0E9E1458C2}" dt="2022-04-19T12:08:35.204" v="256"/>
          <ac:spMkLst>
            <pc:docMk/>
            <pc:sldMk cId="3223123819" sldId="265"/>
            <ac:spMk id="7" creationId="{299B9463-4C22-9A7A-52D4-D24CDFE1D4CA}"/>
          </ac:spMkLst>
        </pc:spChg>
        <pc:spChg chg="add del">
          <ac:chgData name="Davidson Dacleu" userId="8cb09e59692fc3b5" providerId="Windows Live" clId="Web-{73931600-9178-4757-8F76-7A0E9E1458C2}" dt="2022-04-19T12:08:46.204" v="261"/>
          <ac:spMkLst>
            <pc:docMk/>
            <pc:sldMk cId="3223123819" sldId="265"/>
            <ac:spMk id="11" creationId="{978C7500-B879-4540-BA6C-EC339898249B}"/>
          </ac:spMkLst>
        </pc:spChg>
        <pc:spChg chg="add del">
          <ac:chgData name="Davidson Dacleu" userId="8cb09e59692fc3b5" providerId="Windows Live" clId="Web-{73931600-9178-4757-8F76-7A0E9E1458C2}" dt="2022-04-19T12:08:46.204" v="261"/>
          <ac:spMkLst>
            <pc:docMk/>
            <pc:sldMk cId="3223123819" sldId="265"/>
            <ac:spMk id="15" creationId="{535742DD-1B16-4E9D-B715-0D74B4574A68}"/>
          </ac:spMkLst>
        </pc:spChg>
        <pc:spChg chg="add">
          <ac:chgData name="Davidson Dacleu" userId="8cb09e59692fc3b5" providerId="Windows Live" clId="Web-{73931600-9178-4757-8F76-7A0E9E1458C2}" dt="2022-04-19T12:08:46.204" v="261"/>
          <ac:spMkLst>
            <pc:docMk/>
            <pc:sldMk cId="3223123819" sldId="265"/>
            <ac:spMk id="20" creationId="{19C930AD-D4FC-482F-B9FE-D6AC10EBA425}"/>
          </ac:spMkLst>
        </pc:spChg>
        <pc:spChg chg="add">
          <ac:chgData name="Davidson Dacleu" userId="8cb09e59692fc3b5" providerId="Windows Live" clId="Web-{73931600-9178-4757-8F76-7A0E9E1458C2}" dt="2022-04-19T12:08:46.204" v="261"/>
          <ac:spMkLst>
            <pc:docMk/>
            <pc:sldMk cId="3223123819" sldId="265"/>
            <ac:spMk id="24" creationId="{535742DD-1B16-4E9D-B715-0D74B4574A68}"/>
          </ac:spMkLst>
        </pc:spChg>
        <pc:picChg chg="add mod ord">
          <ac:chgData name="Davidson Dacleu" userId="8cb09e59692fc3b5" providerId="Windows Live" clId="Web-{73931600-9178-4757-8F76-7A0E9E1458C2}" dt="2022-04-19T12:08:46.204" v="261"/>
          <ac:picMkLst>
            <pc:docMk/>
            <pc:sldMk cId="3223123819" sldId="265"/>
            <ac:picMk id="4" creationId="{DE0D0969-845A-80D8-AADB-A6562B26AE8E}"/>
          </ac:picMkLst>
        </pc:picChg>
        <pc:picChg chg="add mod ord">
          <ac:chgData name="Davidson Dacleu" userId="8cb09e59692fc3b5" providerId="Windows Live" clId="Web-{73931600-9178-4757-8F76-7A0E9E1458C2}" dt="2022-04-19T12:08:46.204" v="261"/>
          <ac:picMkLst>
            <pc:docMk/>
            <pc:sldMk cId="3223123819" sldId="265"/>
            <ac:picMk id="5" creationId="{E4566449-5D6D-E9AD-834B-371FF428B8AD}"/>
          </ac:picMkLst>
        </pc:picChg>
        <pc:picChg chg="add mod">
          <ac:chgData name="Davidson Dacleu" userId="8cb09e59692fc3b5" providerId="Windows Live" clId="Web-{73931600-9178-4757-8F76-7A0E9E1458C2}" dt="2022-04-19T12:08:46.204" v="261"/>
          <ac:picMkLst>
            <pc:docMk/>
            <pc:sldMk cId="3223123819" sldId="265"/>
            <ac:picMk id="6" creationId="{8CFA438A-8DC6-CBAE-C1DD-C2DC7E47FCA1}"/>
          </ac:picMkLst>
        </pc:picChg>
        <pc:inkChg chg="add del">
          <ac:chgData name="Davidson Dacleu" userId="8cb09e59692fc3b5" providerId="Windows Live" clId="Web-{73931600-9178-4757-8F76-7A0E9E1458C2}" dt="2022-04-19T12:08:46.204" v="261"/>
          <ac:inkMkLst>
            <pc:docMk/>
            <pc:sldMk cId="3223123819" sldId="265"/>
            <ac:inkMk id="13" creationId="{070477C5-0410-4E4F-97A1-F84C2465C187}"/>
          </ac:inkMkLst>
        </pc:inkChg>
        <pc:inkChg chg="add">
          <ac:chgData name="Davidson Dacleu" userId="8cb09e59692fc3b5" providerId="Windows Live" clId="Web-{73931600-9178-4757-8F76-7A0E9E1458C2}" dt="2022-04-19T12:08:46.204" v="261"/>
          <ac:inkMkLst>
            <pc:docMk/>
            <pc:sldMk cId="3223123819" sldId="265"/>
            <ac:inkMk id="22" creationId="{070477C5-0410-4E4F-97A1-F84C2465C187}"/>
          </ac:inkMkLst>
        </pc:inkChg>
      </pc:sldChg>
      <pc:sldChg chg="addSp modSp new mod setBg modNotes">
        <pc:chgData name="Davidson Dacleu" userId="8cb09e59692fc3b5" providerId="Windows Live" clId="Web-{73931600-9178-4757-8F76-7A0E9E1458C2}" dt="2022-04-19T12:09:54.188" v="268" actId="1076"/>
        <pc:sldMkLst>
          <pc:docMk/>
          <pc:sldMk cId="3738203716" sldId="266"/>
        </pc:sldMkLst>
        <pc:spChg chg="mod">
          <ac:chgData name="Davidson Dacleu" userId="8cb09e59692fc3b5" providerId="Windows Live" clId="Web-{73931600-9178-4757-8F76-7A0E9E1458C2}" dt="2022-04-19T12:09:18.610" v="267" actId="20577"/>
          <ac:spMkLst>
            <pc:docMk/>
            <pc:sldMk cId="3738203716" sldId="266"/>
            <ac:spMk id="2" creationId="{8320248A-920D-7852-65D3-1730E172A445}"/>
          </ac:spMkLst>
        </pc:spChg>
        <pc:spChg chg="mod">
          <ac:chgData name="Davidson Dacleu" userId="8cb09e59692fc3b5" providerId="Windows Live" clId="Web-{73931600-9178-4757-8F76-7A0E9E1458C2}" dt="2022-04-19T12:09:54.188" v="268" actId="1076"/>
          <ac:spMkLst>
            <pc:docMk/>
            <pc:sldMk cId="3738203716" sldId="266"/>
            <ac:spMk id="3" creationId="{20FAFFB7-AFD5-1C41-34FC-080E75909D50}"/>
          </ac:spMkLst>
        </pc:spChg>
        <pc:spChg chg="add">
          <ac:chgData name="Davidson Dacleu" userId="8cb09e59692fc3b5" providerId="Windows Live" clId="Web-{73931600-9178-4757-8F76-7A0E9E1458C2}" dt="2022-04-19T12:08:59.719" v="262"/>
          <ac:spMkLst>
            <pc:docMk/>
            <pc:sldMk cId="3738203716" sldId="266"/>
            <ac:spMk id="11" creationId="{19C930AD-D4FC-482F-B9FE-D6AC10EBA425}"/>
          </ac:spMkLst>
        </pc:spChg>
        <pc:spChg chg="add">
          <ac:chgData name="Davidson Dacleu" userId="8cb09e59692fc3b5" providerId="Windows Live" clId="Web-{73931600-9178-4757-8F76-7A0E9E1458C2}" dt="2022-04-19T12:08:59.719" v="262"/>
          <ac:spMkLst>
            <pc:docMk/>
            <pc:sldMk cId="3738203716" sldId="266"/>
            <ac:spMk id="15" creationId="{535742DD-1B16-4E9D-B715-0D74B4574A68}"/>
          </ac:spMkLst>
        </pc:spChg>
        <pc:picChg chg="add mod ord">
          <ac:chgData name="Davidson Dacleu" userId="8cb09e59692fc3b5" providerId="Windows Live" clId="Web-{73931600-9178-4757-8F76-7A0E9E1458C2}" dt="2022-04-19T12:08:59.719" v="262"/>
          <ac:picMkLst>
            <pc:docMk/>
            <pc:sldMk cId="3738203716" sldId="266"/>
            <ac:picMk id="4" creationId="{1529E60B-B9E6-E328-88C4-863162FA12E5}"/>
          </ac:picMkLst>
        </pc:picChg>
        <pc:picChg chg="add mod">
          <ac:chgData name="Davidson Dacleu" userId="8cb09e59692fc3b5" providerId="Windows Live" clId="Web-{73931600-9178-4757-8F76-7A0E9E1458C2}" dt="2022-04-19T12:08:59.719" v="262"/>
          <ac:picMkLst>
            <pc:docMk/>
            <pc:sldMk cId="3738203716" sldId="266"/>
            <ac:picMk id="5" creationId="{C6859F91-9D15-83C8-DB5C-53D77B2D39D9}"/>
          </ac:picMkLst>
        </pc:picChg>
        <pc:picChg chg="add mod">
          <ac:chgData name="Davidson Dacleu" userId="8cb09e59692fc3b5" providerId="Windows Live" clId="Web-{73931600-9178-4757-8F76-7A0E9E1458C2}" dt="2022-04-19T12:08:59.719" v="262"/>
          <ac:picMkLst>
            <pc:docMk/>
            <pc:sldMk cId="3738203716" sldId="266"/>
            <ac:picMk id="6" creationId="{7987DF53-ECC1-110A-07E9-DDCDAEB72DF2}"/>
          </ac:picMkLst>
        </pc:picChg>
        <pc:inkChg chg="add">
          <ac:chgData name="Davidson Dacleu" userId="8cb09e59692fc3b5" providerId="Windows Live" clId="Web-{73931600-9178-4757-8F76-7A0E9E1458C2}" dt="2022-04-19T12:08:59.719" v="262"/>
          <ac:inkMkLst>
            <pc:docMk/>
            <pc:sldMk cId="3738203716" sldId="266"/>
            <ac:inkMk id="13" creationId="{070477C5-0410-4E4F-97A1-F84C2465C187}"/>
          </ac:inkMkLst>
        </pc:inkChg>
      </pc:sldChg>
      <pc:sldChg chg="addSp modSp new mod setBg modNotes">
        <pc:chgData name="Davidson Dacleu" userId="8cb09e59692fc3b5" providerId="Windows Live" clId="Web-{73931600-9178-4757-8F76-7A0E9E1458C2}" dt="2022-04-19T12:42:55.988" v="407"/>
        <pc:sldMkLst>
          <pc:docMk/>
          <pc:sldMk cId="3549817551" sldId="267"/>
        </pc:sldMkLst>
        <pc:spChg chg="mod">
          <ac:chgData name="Davidson Dacleu" userId="8cb09e59692fc3b5" providerId="Windows Live" clId="Web-{73931600-9178-4757-8F76-7A0E9E1458C2}" dt="2022-04-19T12:42:55.988" v="407"/>
          <ac:spMkLst>
            <pc:docMk/>
            <pc:sldMk cId="3549817551" sldId="267"/>
            <ac:spMk id="2" creationId="{748E7A21-89CB-2109-FD60-8F3FE9B6D5DC}"/>
          </ac:spMkLst>
        </pc:spChg>
        <pc:spChg chg="mod">
          <ac:chgData name="Davidson Dacleu" userId="8cb09e59692fc3b5" providerId="Windows Live" clId="Web-{73931600-9178-4757-8F76-7A0E9E1458C2}" dt="2022-04-19T12:42:55.988" v="407"/>
          <ac:spMkLst>
            <pc:docMk/>
            <pc:sldMk cId="3549817551" sldId="267"/>
            <ac:spMk id="3" creationId="{FA6F2FF4-3497-25F3-361F-8DC3FB1B7E1E}"/>
          </ac:spMkLst>
        </pc:spChg>
        <pc:spChg chg="add">
          <ac:chgData name="Davidson Dacleu" userId="8cb09e59692fc3b5" providerId="Windows Live" clId="Web-{73931600-9178-4757-8F76-7A0E9E1458C2}" dt="2022-04-19T12:42:55.988" v="407"/>
          <ac:spMkLst>
            <pc:docMk/>
            <pc:sldMk cId="3549817551" sldId="267"/>
            <ac:spMk id="8" creationId="{777A147A-9ED8-46B4-8660-1B3C2AA880B5}"/>
          </ac:spMkLst>
        </pc:spChg>
        <pc:spChg chg="add">
          <ac:chgData name="Davidson Dacleu" userId="8cb09e59692fc3b5" providerId="Windows Live" clId="Web-{73931600-9178-4757-8F76-7A0E9E1458C2}" dt="2022-04-19T12:42:55.988" v="407"/>
          <ac:spMkLst>
            <pc:docMk/>
            <pc:sldMk cId="3549817551" sldId="267"/>
            <ac:spMk id="10" creationId="{5D6C15A0-C087-4593-8414-2B4EC1CDC3DE}"/>
          </ac:spMkLst>
        </pc:spChg>
      </pc:sldChg>
      <pc:sldChg chg="addSp modSp new mod setBg">
        <pc:chgData name="Davidson Dacleu" userId="8cb09e59692fc3b5" providerId="Windows Live" clId="Web-{73931600-9178-4757-8F76-7A0E9E1458C2}" dt="2022-04-19T12:42:51.004" v="406"/>
        <pc:sldMkLst>
          <pc:docMk/>
          <pc:sldMk cId="1483581824" sldId="268"/>
        </pc:sldMkLst>
        <pc:spChg chg="mod">
          <ac:chgData name="Davidson Dacleu" userId="8cb09e59692fc3b5" providerId="Windows Live" clId="Web-{73931600-9178-4757-8F76-7A0E9E1458C2}" dt="2022-04-19T12:42:51.004" v="406"/>
          <ac:spMkLst>
            <pc:docMk/>
            <pc:sldMk cId="1483581824" sldId="268"/>
            <ac:spMk id="2" creationId="{2AA9C4A6-4A95-1067-1FFD-45B1C72E5058}"/>
          </ac:spMkLst>
        </pc:spChg>
        <pc:spChg chg="mod">
          <ac:chgData name="Davidson Dacleu" userId="8cb09e59692fc3b5" providerId="Windows Live" clId="Web-{73931600-9178-4757-8F76-7A0E9E1458C2}" dt="2022-04-19T12:42:51.004" v="406"/>
          <ac:spMkLst>
            <pc:docMk/>
            <pc:sldMk cId="1483581824" sldId="268"/>
            <ac:spMk id="3" creationId="{29353BDE-1C30-2E50-67A8-C3224BEF3606}"/>
          </ac:spMkLst>
        </pc:spChg>
        <pc:spChg chg="add">
          <ac:chgData name="Davidson Dacleu" userId="8cb09e59692fc3b5" providerId="Windows Live" clId="Web-{73931600-9178-4757-8F76-7A0E9E1458C2}" dt="2022-04-19T12:42:51.004" v="406"/>
          <ac:spMkLst>
            <pc:docMk/>
            <pc:sldMk cId="1483581824" sldId="268"/>
            <ac:spMk id="8" creationId="{777A147A-9ED8-46B4-8660-1B3C2AA880B5}"/>
          </ac:spMkLst>
        </pc:spChg>
        <pc:spChg chg="add">
          <ac:chgData name="Davidson Dacleu" userId="8cb09e59692fc3b5" providerId="Windows Live" clId="Web-{73931600-9178-4757-8F76-7A0E9E1458C2}" dt="2022-04-19T12:42:51.004" v="406"/>
          <ac:spMkLst>
            <pc:docMk/>
            <pc:sldMk cId="1483581824" sldId="268"/>
            <ac:spMk id="10" creationId="{5D6C15A0-C087-4593-8414-2B4EC1CDC3DE}"/>
          </ac:spMkLst>
        </pc:spChg>
      </pc:sldChg>
      <pc:sldChg chg="addSp modSp new mod setBg">
        <pc:chgData name="Davidson Dacleu" userId="8cb09e59692fc3b5" providerId="Windows Live" clId="Web-{73931600-9178-4757-8F76-7A0E9E1458C2}" dt="2022-04-19T12:45:05.582" v="423"/>
        <pc:sldMkLst>
          <pc:docMk/>
          <pc:sldMk cId="3732807569" sldId="269"/>
        </pc:sldMkLst>
        <pc:spChg chg="mod">
          <ac:chgData name="Davidson Dacleu" userId="8cb09e59692fc3b5" providerId="Windows Live" clId="Web-{73931600-9178-4757-8F76-7A0E9E1458C2}" dt="2022-04-19T12:45:05.582" v="423"/>
          <ac:spMkLst>
            <pc:docMk/>
            <pc:sldMk cId="3732807569" sldId="269"/>
            <ac:spMk id="2" creationId="{DA625A4E-E79B-76AA-163A-85A4039C96EC}"/>
          </ac:spMkLst>
        </pc:spChg>
        <pc:spChg chg="mod">
          <ac:chgData name="Davidson Dacleu" userId="8cb09e59692fc3b5" providerId="Windows Live" clId="Web-{73931600-9178-4757-8F76-7A0E9E1458C2}" dt="2022-04-19T12:45:05.582" v="423"/>
          <ac:spMkLst>
            <pc:docMk/>
            <pc:sldMk cId="3732807569" sldId="269"/>
            <ac:spMk id="3" creationId="{4AB7F6E6-E0A0-23DC-F1B9-0117388B0906}"/>
          </ac:spMkLst>
        </pc:spChg>
        <pc:spChg chg="add">
          <ac:chgData name="Davidson Dacleu" userId="8cb09e59692fc3b5" providerId="Windows Live" clId="Web-{73931600-9178-4757-8F76-7A0E9E1458C2}" dt="2022-04-19T12:45:05.582" v="423"/>
          <ac:spMkLst>
            <pc:docMk/>
            <pc:sldMk cId="3732807569" sldId="269"/>
            <ac:spMk id="9" creationId="{743AA782-23D1-4521-8CAD-47662984AA08}"/>
          </ac:spMkLst>
        </pc:spChg>
        <pc:spChg chg="add">
          <ac:chgData name="Davidson Dacleu" userId="8cb09e59692fc3b5" providerId="Windows Live" clId="Web-{73931600-9178-4757-8F76-7A0E9E1458C2}" dt="2022-04-19T12:45:05.582" v="423"/>
          <ac:spMkLst>
            <pc:docMk/>
            <pc:sldMk cId="3732807569" sldId="269"/>
            <ac:spMk id="11" creationId="{3CE8AF5E-D374-4CF1-90CC-35CF73B81C3E}"/>
          </ac:spMkLst>
        </pc:spChg>
        <pc:picChg chg="add mod">
          <ac:chgData name="Davidson Dacleu" userId="8cb09e59692fc3b5" providerId="Windows Live" clId="Web-{73931600-9178-4757-8F76-7A0E9E1458C2}" dt="2022-04-19T12:45:05.582" v="423"/>
          <ac:picMkLst>
            <pc:docMk/>
            <pc:sldMk cId="3732807569" sldId="269"/>
            <ac:picMk id="4" creationId="{52A3D9B0-05FD-E27B-D073-FAB74CACD266}"/>
          </ac:picMkLst>
        </pc:picChg>
        <pc:inkChg chg="add">
          <ac:chgData name="Davidson Dacleu" userId="8cb09e59692fc3b5" providerId="Windows Live" clId="Web-{73931600-9178-4757-8F76-7A0E9E1458C2}" dt="2022-04-19T12:45:05.582" v="423"/>
          <ac:inkMkLst>
            <pc:docMk/>
            <pc:sldMk cId="3732807569" sldId="269"/>
            <ac:inkMk id="13" creationId="{070477C5-0410-4E4F-97A1-F84C2465C187}"/>
          </ac:inkMkLst>
        </pc:inkChg>
      </pc:sldChg>
      <pc:sldChg chg="addSp modSp new modNotes">
        <pc:chgData name="Davidson Dacleu" userId="8cb09e59692fc3b5" providerId="Windows Live" clId="Web-{73931600-9178-4757-8F76-7A0E9E1458C2}" dt="2022-04-19T12:49:16.926" v="451"/>
        <pc:sldMkLst>
          <pc:docMk/>
          <pc:sldMk cId="1208353999" sldId="270"/>
        </pc:sldMkLst>
        <pc:spChg chg="mod">
          <ac:chgData name="Davidson Dacleu" userId="8cb09e59692fc3b5" providerId="Windows Live" clId="Web-{73931600-9178-4757-8F76-7A0E9E1458C2}" dt="2022-04-19T12:48:09.145" v="441" actId="20577"/>
          <ac:spMkLst>
            <pc:docMk/>
            <pc:sldMk cId="1208353999" sldId="270"/>
            <ac:spMk id="2" creationId="{6B464ABF-A1B5-703E-C607-6308398FEF0D}"/>
          </ac:spMkLst>
        </pc:spChg>
        <pc:spChg chg="mod">
          <ac:chgData name="Davidson Dacleu" userId="8cb09e59692fc3b5" providerId="Windows Live" clId="Web-{73931600-9178-4757-8F76-7A0E9E1458C2}" dt="2022-04-19T12:48:13.535" v="444" actId="20577"/>
          <ac:spMkLst>
            <pc:docMk/>
            <pc:sldMk cId="1208353999" sldId="270"/>
            <ac:spMk id="3" creationId="{B2C86822-6D7D-2B44-02B7-6FEBBC8264CD}"/>
          </ac:spMkLst>
        </pc:spChg>
        <pc:picChg chg="add mod">
          <ac:chgData name="Davidson Dacleu" userId="8cb09e59692fc3b5" providerId="Windows Live" clId="Web-{73931600-9178-4757-8F76-7A0E9E1458C2}" dt="2022-04-19T12:48:35.129" v="446" actId="1076"/>
          <ac:picMkLst>
            <pc:docMk/>
            <pc:sldMk cId="1208353999" sldId="270"/>
            <ac:picMk id="4" creationId="{E1FDAFD7-551B-34E1-15AE-C9D90EAC27E4}"/>
          </ac:picMkLst>
        </pc:picChg>
      </pc:sldChg>
      <pc:sldChg chg="new modNotes">
        <pc:chgData name="Davidson Dacleu" userId="8cb09e59692fc3b5" providerId="Windows Live" clId="Web-{73931600-9178-4757-8F76-7A0E9E1458C2}" dt="2022-04-19T12:49:04.567" v="449"/>
        <pc:sldMkLst>
          <pc:docMk/>
          <pc:sldMk cId="610786307" sldId="271"/>
        </pc:sldMkLst>
      </pc:sldChg>
    </pc:docChg>
  </pc:docChgLst>
  <pc:docChgLst>
    <pc:chgData name="Davidson Dacleu" userId="8cb09e59692fc3b5" providerId="Windows Live" clId="Web-{DC932275-FDC3-4093-9B52-5130FADA32A8}"/>
    <pc:docChg chg="mod addSld modSld addMainMaster delMainMaster modMainMaster">
      <pc:chgData name="Davidson Dacleu" userId="8cb09e59692fc3b5" providerId="Windows Live" clId="Web-{DC932275-FDC3-4093-9B52-5130FADA32A8}" dt="2022-04-19T00:07:55.259" v="494" actId="14100"/>
      <pc:docMkLst>
        <pc:docMk/>
      </pc:docMkLst>
      <pc:sldChg chg="addSp delSp modSp mod setBg modClrScheme chgLayout">
        <pc:chgData name="Davidson Dacleu" userId="8cb09e59692fc3b5" providerId="Windows Live" clId="Web-{DC932275-FDC3-4093-9B52-5130FADA32A8}" dt="2022-04-18T23:21:22.629" v="95"/>
        <pc:sldMkLst>
          <pc:docMk/>
          <pc:sldMk cId="109857222" sldId="256"/>
        </pc:sldMkLst>
        <pc:spChg chg="mod">
          <ac:chgData name="Davidson Dacleu" userId="8cb09e59692fc3b5" providerId="Windows Live" clId="Web-{DC932275-FDC3-4093-9B52-5130FADA32A8}" dt="2022-04-18T23:11:14.740" v="39"/>
          <ac:spMkLst>
            <pc:docMk/>
            <pc:sldMk cId="109857222" sldId="256"/>
            <ac:spMk id="2" creationId="{00000000-0000-0000-0000-000000000000}"/>
          </ac:spMkLst>
        </pc:spChg>
        <pc:spChg chg="mod">
          <ac:chgData name="Davidson Dacleu" userId="8cb09e59692fc3b5" providerId="Windows Live" clId="Web-{DC932275-FDC3-4093-9B52-5130FADA32A8}" dt="2022-04-18T23:11:14.740" v="39"/>
          <ac:spMkLst>
            <pc:docMk/>
            <pc:sldMk cId="109857222" sldId="256"/>
            <ac:spMk id="3" creationId="{00000000-0000-0000-0000-000000000000}"/>
          </ac:spMkLst>
        </pc:spChg>
        <pc:spChg chg="add del">
          <ac:chgData name="Davidson Dacleu" userId="8cb09e59692fc3b5" providerId="Windows Live" clId="Web-{DC932275-FDC3-4093-9B52-5130FADA32A8}" dt="2022-04-18T23:03:11.242" v="6"/>
          <ac:spMkLst>
            <pc:docMk/>
            <pc:sldMk cId="109857222" sldId="256"/>
            <ac:spMk id="8" creationId="{4AA13AD3-0A4F-475A-BEBB-DEEFF5C096C3}"/>
          </ac:spMkLst>
        </pc:spChg>
        <pc:spChg chg="add del">
          <ac:chgData name="Davidson Dacleu" userId="8cb09e59692fc3b5" providerId="Windows Live" clId="Web-{DC932275-FDC3-4093-9B52-5130FADA32A8}" dt="2022-04-18T23:03:11.242" v="6"/>
          <ac:spMkLst>
            <pc:docMk/>
            <pc:sldMk cId="109857222" sldId="256"/>
            <ac:spMk id="10" creationId="{D65E0E3C-32F3-480B-9842-7611BBE2EE9F}"/>
          </ac:spMkLst>
        </pc:spChg>
        <pc:spChg chg="add del">
          <ac:chgData name="Davidson Dacleu" userId="8cb09e59692fc3b5" providerId="Windows Live" clId="Web-{DC932275-FDC3-4093-9B52-5130FADA32A8}" dt="2022-04-18T23:11:14.740" v="39"/>
          <ac:spMkLst>
            <pc:docMk/>
            <pc:sldMk cId="109857222" sldId="256"/>
            <ac:spMk id="15" creationId="{89AEBDDA-FD52-4A97-9A7D-E6FC26C78576}"/>
          </ac:spMkLst>
        </pc:spChg>
        <pc:spChg chg="add del">
          <ac:chgData name="Davidson Dacleu" userId="8cb09e59692fc3b5" providerId="Windows Live" clId="Web-{DC932275-FDC3-4093-9B52-5130FADA32A8}" dt="2022-04-18T23:11:14.740" v="39"/>
          <ac:spMkLst>
            <pc:docMk/>
            <pc:sldMk cId="109857222" sldId="256"/>
            <ac:spMk id="17" creationId="{E9D09E0E-987C-4246-9B74-6910B801E6CD}"/>
          </ac:spMkLst>
        </pc:spChg>
        <pc:spChg chg="add del">
          <ac:chgData name="Davidson Dacleu" userId="8cb09e59692fc3b5" providerId="Windows Live" clId="Web-{DC932275-FDC3-4093-9B52-5130FADA32A8}" dt="2022-04-18T23:11:14.740" v="39"/>
          <ac:spMkLst>
            <pc:docMk/>
            <pc:sldMk cId="109857222" sldId="256"/>
            <ac:spMk id="19" creationId="{20D3E853-5BA0-4B6E-A74E-5C1FC753E367}"/>
          </ac:spMkLst>
        </pc:spChg>
        <pc:spChg chg="add del">
          <ac:chgData name="Davidson Dacleu" userId="8cb09e59692fc3b5" providerId="Windows Live" clId="Web-{DC932275-FDC3-4093-9B52-5130FADA32A8}" dt="2022-04-18T23:11:14.740" v="39"/>
          <ac:spMkLst>
            <pc:docMk/>
            <pc:sldMk cId="109857222" sldId="256"/>
            <ac:spMk id="21" creationId="{EF693875-948C-4D9B-AE6F-8F6894277D8A}"/>
          </ac:spMkLst>
        </pc:spChg>
        <pc:spChg chg="add del">
          <ac:chgData name="Davidson Dacleu" userId="8cb09e59692fc3b5" providerId="Windows Live" clId="Web-{DC932275-FDC3-4093-9B52-5130FADA32A8}" dt="2022-04-18T23:11:14.740" v="39"/>
          <ac:spMkLst>
            <pc:docMk/>
            <pc:sldMk cId="109857222" sldId="256"/>
            <ac:spMk id="23" creationId="{0426762E-B53C-44D2-96D5-147D162DBF55}"/>
          </ac:spMkLst>
        </pc:spChg>
        <pc:spChg chg="add del">
          <ac:chgData name="Davidson Dacleu" userId="8cb09e59692fc3b5" providerId="Windows Live" clId="Web-{DC932275-FDC3-4093-9B52-5130FADA32A8}" dt="2022-04-18T23:21:22.629" v="95"/>
          <ac:spMkLst>
            <pc:docMk/>
            <pc:sldMk cId="109857222" sldId="256"/>
            <ac:spMk id="28" creationId="{9B7AD9F6-8CE7-4299-8FC6-328F4DCD3FF9}"/>
          </ac:spMkLst>
        </pc:spChg>
        <pc:spChg chg="add del">
          <ac:chgData name="Davidson Dacleu" userId="8cb09e59692fc3b5" providerId="Windows Live" clId="Web-{DC932275-FDC3-4093-9B52-5130FADA32A8}" dt="2022-04-18T23:21:22.629" v="95"/>
          <ac:spMkLst>
            <pc:docMk/>
            <pc:sldMk cId="109857222" sldId="256"/>
            <ac:spMk id="30" creationId="{F49775AF-8896-43EE-92C6-83497D6DC56F}"/>
          </ac:spMkLst>
        </pc:spChg>
        <pc:spChg chg="add">
          <ac:chgData name="Davidson Dacleu" userId="8cb09e59692fc3b5" providerId="Windows Live" clId="Web-{DC932275-FDC3-4093-9B52-5130FADA32A8}" dt="2022-04-18T23:21:22.629" v="95"/>
          <ac:spMkLst>
            <pc:docMk/>
            <pc:sldMk cId="109857222" sldId="256"/>
            <ac:spMk id="36" creationId="{9B7AD9F6-8CE7-4299-8FC6-328F4DCD3FF9}"/>
          </ac:spMkLst>
        </pc:spChg>
        <pc:spChg chg="add">
          <ac:chgData name="Davidson Dacleu" userId="8cb09e59692fc3b5" providerId="Windows Live" clId="Web-{DC932275-FDC3-4093-9B52-5130FADA32A8}" dt="2022-04-18T23:21:22.629" v="95"/>
          <ac:spMkLst>
            <pc:docMk/>
            <pc:sldMk cId="109857222" sldId="256"/>
            <ac:spMk id="38" creationId="{F49775AF-8896-43EE-92C6-83497D6DC56F}"/>
          </ac:spMkLst>
        </pc:spChg>
        <pc:picChg chg="add del mod">
          <ac:chgData name="Davidson Dacleu" userId="8cb09e59692fc3b5" providerId="Windows Live" clId="Web-{DC932275-FDC3-4093-9B52-5130FADA32A8}" dt="2022-04-18T23:10:26.881" v="38"/>
          <ac:picMkLst>
            <pc:docMk/>
            <pc:sldMk cId="109857222" sldId="256"/>
            <ac:picMk id="4" creationId="{07012A5E-D924-AE68-3B5F-37CB4281B7A8}"/>
          </ac:picMkLst>
        </pc:picChg>
        <pc:picChg chg="add mod">
          <ac:chgData name="Davidson Dacleu" userId="8cb09e59692fc3b5" providerId="Windows Live" clId="Web-{DC932275-FDC3-4093-9B52-5130FADA32A8}" dt="2022-04-18T23:21:22.629" v="95"/>
          <ac:picMkLst>
            <pc:docMk/>
            <pc:sldMk cId="109857222" sldId="256"/>
            <ac:picMk id="25" creationId="{B31C1B78-E3EC-36BE-3705-C6E60B13DFB5}"/>
          </ac:picMkLst>
        </pc:picChg>
      </pc:sldChg>
      <pc:sldChg chg="addSp modSp new mod setBg">
        <pc:chgData name="Davidson Dacleu" userId="8cb09e59692fc3b5" providerId="Windows Live" clId="Web-{DC932275-FDC3-4093-9B52-5130FADA32A8}" dt="2022-04-18T23:22:08.957" v="105" actId="20577"/>
        <pc:sldMkLst>
          <pc:docMk/>
          <pc:sldMk cId="1079223051" sldId="257"/>
        </pc:sldMkLst>
        <pc:spChg chg="mod">
          <ac:chgData name="Davidson Dacleu" userId="8cb09e59692fc3b5" providerId="Windows Live" clId="Web-{DC932275-FDC3-4093-9B52-5130FADA32A8}" dt="2022-04-18T23:22:08.957" v="105" actId="20577"/>
          <ac:spMkLst>
            <pc:docMk/>
            <pc:sldMk cId="1079223051" sldId="257"/>
            <ac:spMk id="2" creationId="{3ACA75B2-3846-60FB-790F-FAEB002BBB3D}"/>
          </ac:spMkLst>
        </pc:spChg>
        <pc:spChg chg="mod">
          <ac:chgData name="Davidson Dacleu" userId="8cb09e59692fc3b5" providerId="Windows Live" clId="Web-{DC932275-FDC3-4093-9B52-5130FADA32A8}" dt="2022-04-18T23:22:01.738" v="103" actId="20577"/>
          <ac:spMkLst>
            <pc:docMk/>
            <pc:sldMk cId="1079223051" sldId="257"/>
            <ac:spMk id="3" creationId="{8FF9645F-FA9A-440E-7741-C3273717D6C9}"/>
          </ac:spMkLst>
        </pc:spChg>
        <pc:spChg chg="add">
          <ac:chgData name="Davidson Dacleu" userId="8cb09e59692fc3b5" providerId="Windows Live" clId="Web-{DC932275-FDC3-4093-9B52-5130FADA32A8}" dt="2022-04-18T23:11:49.052" v="41"/>
          <ac:spMkLst>
            <pc:docMk/>
            <pc:sldMk cId="1079223051" sldId="257"/>
            <ac:spMk id="8" creationId="{777A147A-9ED8-46B4-8660-1B3C2AA880B5}"/>
          </ac:spMkLst>
        </pc:spChg>
        <pc:spChg chg="add">
          <ac:chgData name="Davidson Dacleu" userId="8cb09e59692fc3b5" providerId="Windows Live" clId="Web-{DC932275-FDC3-4093-9B52-5130FADA32A8}" dt="2022-04-18T23:11:49.052" v="41"/>
          <ac:spMkLst>
            <pc:docMk/>
            <pc:sldMk cId="1079223051" sldId="257"/>
            <ac:spMk id="10" creationId="{5D6C15A0-C087-4593-8414-2B4EC1CDC3DE}"/>
          </ac:spMkLst>
        </pc:spChg>
      </pc:sldChg>
      <pc:sldChg chg="addSp modSp add modNotes">
        <pc:chgData name="Davidson Dacleu" userId="8cb09e59692fc3b5" providerId="Windows Live" clId="Web-{DC932275-FDC3-4093-9B52-5130FADA32A8}" dt="2022-04-18T23:48:45.310" v="377"/>
        <pc:sldMkLst>
          <pc:docMk/>
          <pc:sldMk cId="665444443" sldId="260"/>
        </pc:sldMkLst>
        <pc:spChg chg="mod">
          <ac:chgData name="Davidson Dacleu" userId="8cb09e59692fc3b5" providerId="Windows Live" clId="Web-{DC932275-FDC3-4093-9B52-5130FADA32A8}" dt="2022-04-18T23:48:23.576" v="376" actId="20577"/>
          <ac:spMkLst>
            <pc:docMk/>
            <pc:sldMk cId="665444443" sldId="260"/>
            <ac:spMk id="3" creationId="{00000000-0000-0000-0000-000000000000}"/>
          </ac:spMkLst>
        </pc:spChg>
        <pc:graphicFrameChg chg="add mod modGraphic">
          <ac:chgData name="Davidson Dacleu" userId="8cb09e59692fc3b5" providerId="Windows Live" clId="Web-{DC932275-FDC3-4093-9B52-5130FADA32A8}" dt="2022-04-18T23:48:17.888" v="374" actId="1076"/>
          <ac:graphicFrameMkLst>
            <pc:docMk/>
            <pc:sldMk cId="665444443" sldId="260"/>
            <ac:graphicFrameMk id="4" creationId="{5DD50127-E2D0-611B-723F-CCFFAD78DF8A}"/>
          </ac:graphicFrameMkLst>
        </pc:graphicFrameChg>
      </pc:sldChg>
      <pc:sldChg chg="addSp delSp modSp add">
        <pc:chgData name="Davidson Dacleu" userId="8cb09e59692fc3b5" providerId="Windows Live" clId="Web-{DC932275-FDC3-4093-9B52-5130FADA32A8}" dt="2022-04-19T00:07:55.259" v="494" actId="14100"/>
        <pc:sldMkLst>
          <pc:docMk/>
          <pc:sldMk cId="1173437724" sldId="261"/>
        </pc:sldMkLst>
        <pc:spChg chg="ord">
          <ac:chgData name="Davidson Dacleu" userId="8cb09e59692fc3b5" providerId="Windows Live" clId="Web-{DC932275-FDC3-4093-9B52-5130FADA32A8}" dt="2022-04-19T00:06:25.088" v="485"/>
          <ac:spMkLst>
            <pc:docMk/>
            <pc:sldMk cId="1173437724" sldId="261"/>
            <ac:spMk id="2" creationId="{00000000-0000-0000-0000-000000000000}"/>
          </ac:spMkLst>
        </pc:spChg>
        <pc:spChg chg="mod">
          <ac:chgData name="Davidson Dacleu" userId="8cb09e59692fc3b5" providerId="Windows Live" clId="Web-{DC932275-FDC3-4093-9B52-5130FADA32A8}" dt="2022-04-19T00:03:32.557" v="463" actId="1076"/>
          <ac:spMkLst>
            <pc:docMk/>
            <pc:sldMk cId="1173437724" sldId="261"/>
            <ac:spMk id="3" creationId="{00000000-0000-0000-0000-000000000000}"/>
          </ac:spMkLst>
        </pc:spChg>
        <pc:graphicFrameChg chg="add mod ord modGraphic">
          <ac:chgData name="Davidson Dacleu" userId="8cb09e59692fc3b5" providerId="Windows Live" clId="Web-{DC932275-FDC3-4093-9B52-5130FADA32A8}" dt="2022-04-19T00:06:51.244" v="489"/>
          <ac:graphicFrameMkLst>
            <pc:docMk/>
            <pc:sldMk cId="1173437724" sldId="261"/>
            <ac:graphicFrameMk id="6" creationId="{C22A639E-7DC6-9445-3033-3BEE83F8CFCA}"/>
          </ac:graphicFrameMkLst>
        </pc:graphicFrameChg>
        <pc:picChg chg="add mod">
          <ac:chgData name="Davidson Dacleu" userId="8cb09e59692fc3b5" providerId="Windows Live" clId="Web-{DC932275-FDC3-4093-9B52-5130FADA32A8}" dt="2022-04-19T00:05:51.775" v="479" actId="1076"/>
          <ac:picMkLst>
            <pc:docMk/>
            <pc:sldMk cId="1173437724" sldId="261"/>
            <ac:picMk id="4" creationId="{5F67276A-98A2-C016-E5FA-A8C2F8862427}"/>
          </ac:picMkLst>
        </pc:picChg>
        <pc:picChg chg="add del mod ord">
          <ac:chgData name="Davidson Dacleu" userId="8cb09e59692fc3b5" providerId="Windows Live" clId="Web-{DC932275-FDC3-4093-9B52-5130FADA32A8}" dt="2022-04-19T00:07:44.228" v="492"/>
          <ac:picMkLst>
            <pc:docMk/>
            <pc:sldMk cId="1173437724" sldId="261"/>
            <ac:picMk id="5" creationId="{4CC9322C-D07B-12F4-5058-051AAD5560E2}"/>
          </ac:picMkLst>
        </pc:picChg>
        <pc:picChg chg="add mod">
          <ac:chgData name="Davidson Dacleu" userId="8cb09e59692fc3b5" providerId="Windows Live" clId="Web-{DC932275-FDC3-4093-9B52-5130FADA32A8}" dt="2022-04-19T00:07:55.259" v="494" actId="14100"/>
          <ac:picMkLst>
            <pc:docMk/>
            <pc:sldMk cId="1173437724" sldId="261"/>
            <ac:picMk id="196" creationId="{457BCE99-EAC3-EBA7-86B6-5F844554D14B}"/>
          </ac:picMkLst>
        </pc:picChg>
      </pc:sldChg>
      <pc:sldChg chg="add">
        <pc:chgData name="Davidson Dacleu" userId="8cb09e59692fc3b5" providerId="Windows Live" clId="Web-{DC932275-FDC3-4093-9B52-5130FADA32A8}" dt="2022-04-18T23:21:22.629" v="95"/>
        <pc:sldMkLst>
          <pc:docMk/>
          <pc:sldMk cId="327849964" sldId="262"/>
        </pc:sldMkLst>
      </pc:sldChg>
      <pc:sldChg chg="add">
        <pc:chgData name="Davidson Dacleu" userId="8cb09e59692fc3b5" providerId="Windows Live" clId="Web-{DC932275-FDC3-4093-9B52-5130FADA32A8}" dt="2022-04-18T23:21:22.629" v="95"/>
        <pc:sldMkLst>
          <pc:docMk/>
          <pc:sldMk cId="350727254" sldId="263"/>
        </pc:sldMkLst>
      </pc:sldChg>
      <pc:sldMasterChg chg="add replId addSldLayout modSldLayout">
        <pc:chgData name="Davidson Dacleu" userId="8cb09e59692fc3b5" providerId="Windows Live" clId="Web-{DC932275-FDC3-4093-9B52-5130FADA32A8}" dt="2022-04-18T23:21:22.613" v="94"/>
        <pc:sldMasterMkLst>
          <pc:docMk/>
          <pc:sldMasterMk cId="2083275367" sldId="2147483649"/>
        </pc:sldMasterMkLst>
        <pc:sldLayoutChg chg="add replId">
          <pc:chgData name="Davidson Dacleu" userId="8cb09e59692fc3b5" providerId="Windows Live" clId="Web-{DC932275-FDC3-4093-9B52-5130FADA32A8}" dt="2022-04-18T23:21:22.613" v="94"/>
          <pc:sldLayoutMkLst>
            <pc:docMk/>
            <pc:sldMasterMk cId="2083275367" sldId="2147483649"/>
            <pc:sldLayoutMk cId="3390848693" sldId="2147483655"/>
          </pc:sldLayoutMkLst>
        </pc:sldLayoutChg>
        <pc:sldLayoutChg chg="add replId">
          <pc:chgData name="Davidson Dacleu" userId="8cb09e59692fc3b5" providerId="Windows Live" clId="Web-{DC932275-FDC3-4093-9B52-5130FADA32A8}" dt="2022-04-18T23:21:22.613" v="94"/>
          <pc:sldLayoutMkLst>
            <pc:docMk/>
            <pc:sldMasterMk cId="2083275367" sldId="2147483649"/>
            <pc:sldLayoutMk cId="1215295860" sldId="2147483656"/>
          </pc:sldLayoutMkLst>
        </pc:sldLayoutChg>
        <pc:sldLayoutChg chg="add">
          <pc:chgData name="Davidson Dacleu" userId="8cb09e59692fc3b5" providerId="Windows Live" clId="Web-{DC932275-FDC3-4093-9B52-5130FADA32A8}" dt="2022-04-18T23:11:14.740" v="39"/>
          <pc:sldLayoutMkLst>
            <pc:docMk/>
            <pc:sldMasterMk cId="2083275367" sldId="2147483649"/>
            <pc:sldLayoutMk cId="1921910511" sldId="2147483762"/>
          </pc:sldLayoutMkLst>
        </pc:sldLayoutChg>
        <pc:sldLayoutChg chg="add">
          <pc:chgData name="Davidson Dacleu" userId="8cb09e59692fc3b5" providerId="Windows Live" clId="Web-{DC932275-FDC3-4093-9B52-5130FADA32A8}" dt="2022-04-18T23:11:14.740" v="39"/>
          <pc:sldLayoutMkLst>
            <pc:docMk/>
            <pc:sldMasterMk cId="2083275367" sldId="2147483649"/>
            <pc:sldLayoutMk cId="2978637826" sldId="2147483763"/>
          </pc:sldLayoutMkLst>
        </pc:sldLayoutChg>
        <pc:sldLayoutChg chg="add">
          <pc:chgData name="Davidson Dacleu" userId="8cb09e59692fc3b5" providerId="Windows Live" clId="Web-{DC932275-FDC3-4093-9B52-5130FADA32A8}" dt="2022-04-18T23:11:14.740" v="39"/>
          <pc:sldLayoutMkLst>
            <pc:docMk/>
            <pc:sldMasterMk cId="2083275367" sldId="2147483649"/>
            <pc:sldLayoutMk cId="3628098734" sldId="2147483764"/>
          </pc:sldLayoutMkLst>
        </pc:sldLayoutChg>
        <pc:sldLayoutChg chg="add">
          <pc:chgData name="Davidson Dacleu" userId="8cb09e59692fc3b5" providerId="Windows Live" clId="Web-{DC932275-FDC3-4093-9B52-5130FADA32A8}" dt="2022-04-18T23:11:14.740" v="39"/>
          <pc:sldLayoutMkLst>
            <pc:docMk/>
            <pc:sldMasterMk cId="2083275367" sldId="2147483649"/>
            <pc:sldLayoutMk cId="2558522701" sldId="2147483765"/>
          </pc:sldLayoutMkLst>
        </pc:sldLayoutChg>
        <pc:sldLayoutChg chg="add">
          <pc:chgData name="Davidson Dacleu" userId="8cb09e59692fc3b5" providerId="Windows Live" clId="Web-{DC932275-FDC3-4093-9B52-5130FADA32A8}" dt="2022-04-18T23:11:14.740" v="39"/>
          <pc:sldLayoutMkLst>
            <pc:docMk/>
            <pc:sldMasterMk cId="2083275367" sldId="2147483649"/>
            <pc:sldLayoutMk cId="1540070347" sldId="2147483766"/>
          </pc:sldLayoutMkLst>
        </pc:sldLayoutChg>
        <pc:sldLayoutChg chg="add">
          <pc:chgData name="Davidson Dacleu" userId="8cb09e59692fc3b5" providerId="Windows Live" clId="Web-{DC932275-FDC3-4093-9B52-5130FADA32A8}" dt="2022-04-18T23:11:14.740" v="39"/>
          <pc:sldLayoutMkLst>
            <pc:docMk/>
            <pc:sldMasterMk cId="2083275367" sldId="2147483649"/>
            <pc:sldLayoutMk cId="380557293" sldId="2147483767"/>
          </pc:sldLayoutMkLst>
        </pc:sldLayoutChg>
        <pc:sldLayoutChg chg="add">
          <pc:chgData name="Davidson Dacleu" userId="8cb09e59692fc3b5" providerId="Windows Live" clId="Web-{DC932275-FDC3-4093-9B52-5130FADA32A8}" dt="2022-04-18T23:11:14.740" v="39"/>
          <pc:sldLayoutMkLst>
            <pc:docMk/>
            <pc:sldMasterMk cId="2083275367" sldId="2147483649"/>
            <pc:sldLayoutMk cId="878595241" sldId="2147483770"/>
          </pc:sldLayoutMkLst>
        </pc:sldLayoutChg>
        <pc:sldLayoutChg chg="add">
          <pc:chgData name="Davidson Dacleu" userId="8cb09e59692fc3b5" providerId="Windows Live" clId="Web-{DC932275-FDC3-4093-9B52-5130FADA32A8}" dt="2022-04-18T23:11:14.740" v="39"/>
          <pc:sldLayoutMkLst>
            <pc:docMk/>
            <pc:sldMasterMk cId="2083275367" sldId="2147483649"/>
            <pc:sldLayoutMk cId="2548935416" sldId="2147483771"/>
          </pc:sldLayoutMkLst>
        </pc:sldLayoutChg>
        <pc:sldLayoutChg chg="add">
          <pc:chgData name="Davidson Dacleu" userId="8cb09e59692fc3b5" providerId="Windows Live" clId="Web-{DC932275-FDC3-4093-9B52-5130FADA32A8}" dt="2022-04-18T23:11:14.740" v="39"/>
          <pc:sldLayoutMkLst>
            <pc:docMk/>
            <pc:sldMasterMk cId="2083275367" sldId="2147483649"/>
            <pc:sldLayoutMk cId="1049809856" sldId="2147483772"/>
          </pc:sldLayoutMkLst>
        </pc:sldLayoutChg>
      </pc:sldMasterChg>
      <pc:sldMasterChg chg="del delSldLayout">
        <pc:chgData name="Davidson Dacleu" userId="8cb09e59692fc3b5" providerId="Windows Live" clId="Web-{DC932275-FDC3-4093-9B52-5130FADA32A8}" dt="2022-04-18T23:01:51.914" v="0"/>
        <pc:sldMasterMkLst>
          <pc:docMk/>
          <pc:sldMasterMk cId="2460954070" sldId="2147483660"/>
        </pc:sldMasterMkLst>
        <pc:sldLayoutChg chg="del">
          <pc:chgData name="Davidson Dacleu" userId="8cb09e59692fc3b5" providerId="Windows Live" clId="Web-{DC932275-FDC3-4093-9B52-5130FADA32A8}" dt="2022-04-18T23:01:51.914" v="0"/>
          <pc:sldLayoutMkLst>
            <pc:docMk/>
            <pc:sldMasterMk cId="2460954070" sldId="2147483660"/>
            <pc:sldLayoutMk cId="2385387890" sldId="2147483661"/>
          </pc:sldLayoutMkLst>
        </pc:sldLayoutChg>
        <pc:sldLayoutChg chg="del">
          <pc:chgData name="Davidson Dacleu" userId="8cb09e59692fc3b5" providerId="Windows Live" clId="Web-{DC932275-FDC3-4093-9B52-5130FADA32A8}" dt="2022-04-18T23:01:51.914" v="0"/>
          <pc:sldLayoutMkLst>
            <pc:docMk/>
            <pc:sldMasterMk cId="2460954070" sldId="2147483660"/>
            <pc:sldLayoutMk cId="949138452" sldId="2147483662"/>
          </pc:sldLayoutMkLst>
        </pc:sldLayoutChg>
        <pc:sldLayoutChg chg="del">
          <pc:chgData name="Davidson Dacleu" userId="8cb09e59692fc3b5" providerId="Windows Live" clId="Web-{DC932275-FDC3-4093-9B52-5130FADA32A8}" dt="2022-04-18T23:01:51.914" v="0"/>
          <pc:sldLayoutMkLst>
            <pc:docMk/>
            <pc:sldMasterMk cId="2460954070" sldId="2147483660"/>
            <pc:sldLayoutMk cId="2591524520" sldId="2147483663"/>
          </pc:sldLayoutMkLst>
        </pc:sldLayoutChg>
        <pc:sldLayoutChg chg="del">
          <pc:chgData name="Davidson Dacleu" userId="8cb09e59692fc3b5" providerId="Windows Live" clId="Web-{DC932275-FDC3-4093-9B52-5130FADA32A8}" dt="2022-04-18T23:01:51.914" v="0"/>
          <pc:sldLayoutMkLst>
            <pc:docMk/>
            <pc:sldMasterMk cId="2460954070" sldId="2147483660"/>
            <pc:sldLayoutMk cId="1203092039" sldId="2147483664"/>
          </pc:sldLayoutMkLst>
        </pc:sldLayoutChg>
        <pc:sldLayoutChg chg="del">
          <pc:chgData name="Davidson Dacleu" userId="8cb09e59692fc3b5" providerId="Windows Live" clId="Web-{DC932275-FDC3-4093-9B52-5130FADA32A8}" dt="2022-04-18T23:01:51.914" v="0"/>
          <pc:sldLayoutMkLst>
            <pc:docMk/>
            <pc:sldMasterMk cId="2460954070" sldId="2147483660"/>
            <pc:sldLayoutMk cId="3733172339" sldId="2147483665"/>
          </pc:sldLayoutMkLst>
        </pc:sldLayoutChg>
        <pc:sldLayoutChg chg="del">
          <pc:chgData name="Davidson Dacleu" userId="8cb09e59692fc3b5" providerId="Windows Live" clId="Web-{DC932275-FDC3-4093-9B52-5130FADA32A8}" dt="2022-04-18T23:01:51.914" v="0"/>
          <pc:sldLayoutMkLst>
            <pc:docMk/>
            <pc:sldMasterMk cId="2460954070" sldId="2147483660"/>
            <pc:sldLayoutMk cId="3210312558" sldId="2147483666"/>
          </pc:sldLayoutMkLst>
        </pc:sldLayoutChg>
        <pc:sldLayoutChg chg="del">
          <pc:chgData name="Davidson Dacleu" userId="8cb09e59692fc3b5" providerId="Windows Live" clId="Web-{DC932275-FDC3-4093-9B52-5130FADA32A8}" dt="2022-04-18T23:01:51.914" v="0"/>
          <pc:sldLayoutMkLst>
            <pc:docMk/>
            <pc:sldMasterMk cId="2460954070" sldId="2147483660"/>
            <pc:sldLayoutMk cId="3146388984" sldId="2147483667"/>
          </pc:sldLayoutMkLst>
        </pc:sldLayoutChg>
        <pc:sldLayoutChg chg="del">
          <pc:chgData name="Davidson Dacleu" userId="8cb09e59692fc3b5" providerId="Windows Live" clId="Web-{DC932275-FDC3-4093-9B52-5130FADA32A8}" dt="2022-04-18T23:01:51.914" v="0"/>
          <pc:sldLayoutMkLst>
            <pc:docMk/>
            <pc:sldMasterMk cId="2460954070" sldId="2147483660"/>
            <pc:sldLayoutMk cId="3171841454" sldId="2147483668"/>
          </pc:sldLayoutMkLst>
        </pc:sldLayoutChg>
        <pc:sldLayoutChg chg="del">
          <pc:chgData name="Davidson Dacleu" userId="8cb09e59692fc3b5" providerId="Windows Live" clId="Web-{DC932275-FDC3-4093-9B52-5130FADA32A8}" dt="2022-04-18T23:01:51.914" v="0"/>
          <pc:sldLayoutMkLst>
            <pc:docMk/>
            <pc:sldMasterMk cId="2460954070" sldId="2147483660"/>
            <pc:sldLayoutMk cId="1718958274" sldId="2147483669"/>
          </pc:sldLayoutMkLst>
        </pc:sldLayoutChg>
        <pc:sldLayoutChg chg="del">
          <pc:chgData name="Davidson Dacleu" userId="8cb09e59692fc3b5" providerId="Windows Live" clId="Web-{DC932275-FDC3-4093-9B52-5130FADA32A8}" dt="2022-04-18T23:01:51.914" v="0"/>
          <pc:sldLayoutMkLst>
            <pc:docMk/>
            <pc:sldMasterMk cId="2460954070" sldId="2147483660"/>
            <pc:sldLayoutMk cId="2202905451" sldId="2147483670"/>
          </pc:sldLayoutMkLst>
        </pc:sldLayoutChg>
        <pc:sldLayoutChg chg="del">
          <pc:chgData name="Davidson Dacleu" userId="8cb09e59692fc3b5" providerId="Windows Live" clId="Web-{DC932275-FDC3-4093-9B52-5130FADA32A8}" dt="2022-04-18T23:01:51.914" v="0"/>
          <pc:sldLayoutMkLst>
            <pc:docMk/>
            <pc:sldMasterMk cId="2460954070" sldId="2147483660"/>
            <pc:sldLayoutMk cId="3479445657" sldId="2147483671"/>
          </pc:sldLayoutMkLst>
        </pc:sldLayoutChg>
      </pc:sldMasterChg>
      <pc:sldMasterChg chg="add del addSldLayout delSldLayout">
        <pc:chgData name="Davidson Dacleu" userId="8cb09e59692fc3b5" providerId="Windows Live" clId="Web-{DC932275-FDC3-4093-9B52-5130FADA32A8}" dt="2022-04-18T23:03:11.242" v="6"/>
        <pc:sldMasterMkLst>
          <pc:docMk/>
          <pc:sldMasterMk cId="3981567544" sldId="2147483685"/>
        </pc:sldMasterMkLst>
        <pc:sldLayoutChg chg="add del">
          <pc:chgData name="Davidson Dacleu" userId="8cb09e59692fc3b5" providerId="Windows Live" clId="Web-{DC932275-FDC3-4093-9B52-5130FADA32A8}" dt="2022-04-18T23:03:11.242" v="6"/>
          <pc:sldLayoutMkLst>
            <pc:docMk/>
            <pc:sldMasterMk cId="3981567544" sldId="2147483685"/>
            <pc:sldLayoutMk cId="915803660" sldId="2147483674"/>
          </pc:sldLayoutMkLst>
        </pc:sldLayoutChg>
        <pc:sldLayoutChg chg="add del">
          <pc:chgData name="Davidson Dacleu" userId="8cb09e59692fc3b5" providerId="Windows Live" clId="Web-{DC932275-FDC3-4093-9B52-5130FADA32A8}" dt="2022-04-18T23:03:11.242" v="6"/>
          <pc:sldLayoutMkLst>
            <pc:docMk/>
            <pc:sldMasterMk cId="3981567544" sldId="2147483685"/>
            <pc:sldLayoutMk cId="1250246669" sldId="2147483675"/>
          </pc:sldLayoutMkLst>
        </pc:sldLayoutChg>
        <pc:sldLayoutChg chg="add del">
          <pc:chgData name="Davidson Dacleu" userId="8cb09e59692fc3b5" providerId="Windows Live" clId="Web-{DC932275-FDC3-4093-9B52-5130FADA32A8}" dt="2022-04-18T23:03:11.242" v="6"/>
          <pc:sldLayoutMkLst>
            <pc:docMk/>
            <pc:sldMasterMk cId="3981567544" sldId="2147483685"/>
            <pc:sldLayoutMk cId="3567215998" sldId="2147483676"/>
          </pc:sldLayoutMkLst>
        </pc:sldLayoutChg>
        <pc:sldLayoutChg chg="add del">
          <pc:chgData name="Davidson Dacleu" userId="8cb09e59692fc3b5" providerId="Windows Live" clId="Web-{DC932275-FDC3-4093-9B52-5130FADA32A8}" dt="2022-04-18T23:03:11.242" v="6"/>
          <pc:sldLayoutMkLst>
            <pc:docMk/>
            <pc:sldMasterMk cId="3981567544" sldId="2147483685"/>
            <pc:sldLayoutMk cId="1376844334" sldId="2147483677"/>
          </pc:sldLayoutMkLst>
        </pc:sldLayoutChg>
        <pc:sldLayoutChg chg="add del">
          <pc:chgData name="Davidson Dacleu" userId="8cb09e59692fc3b5" providerId="Windows Live" clId="Web-{DC932275-FDC3-4093-9B52-5130FADA32A8}" dt="2022-04-18T23:03:11.242" v="6"/>
          <pc:sldLayoutMkLst>
            <pc:docMk/>
            <pc:sldMasterMk cId="3981567544" sldId="2147483685"/>
            <pc:sldLayoutMk cId="711585742" sldId="2147483678"/>
          </pc:sldLayoutMkLst>
        </pc:sldLayoutChg>
        <pc:sldLayoutChg chg="add del">
          <pc:chgData name="Davidson Dacleu" userId="8cb09e59692fc3b5" providerId="Windows Live" clId="Web-{DC932275-FDC3-4093-9B52-5130FADA32A8}" dt="2022-04-18T23:03:11.242" v="6"/>
          <pc:sldLayoutMkLst>
            <pc:docMk/>
            <pc:sldMasterMk cId="3981567544" sldId="2147483685"/>
            <pc:sldLayoutMk cId="970488427" sldId="2147483679"/>
          </pc:sldLayoutMkLst>
        </pc:sldLayoutChg>
        <pc:sldLayoutChg chg="add del">
          <pc:chgData name="Davidson Dacleu" userId="8cb09e59692fc3b5" providerId="Windows Live" clId="Web-{DC932275-FDC3-4093-9B52-5130FADA32A8}" dt="2022-04-18T23:03:11.242" v="6"/>
          <pc:sldLayoutMkLst>
            <pc:docMk/>
            <pc:sldMasterMk cId="3981567544" sldId="2147483685"/>
            <pc:sldLayoutMk cId="403155449" sldId="2147483680"/>
          </pc:sldLayoutMkLst>
        </pc:sldLayoutChg>
        <pc:sldLayoutChg chg="add del">
          <pc:chgData name="Davidson Dacleu" userId="8cb09e59692fc3b5" providerId="Windows Live" clId="Web-{DC932275-FDC3-4093-9B52-5130FADA32A8}" dt="2022-04-18T23:03:11.242" v="6"/>
          <pc:sldLayoutMkLst>
            <pc:docMk/>
            <pc:sldMasterMk cId="3981567544" sldId="2147483685"/>
            <pc:sldLayoutMk cId="4065403976" sldId="2147483681"/>
          </pc:sldLayoutMkLst>
        </pc:sldLayoutChg>
        <pc:sldLayoutChg chg="add del">
          <pc:chgData name="Davidson Dacleu" userId="8cb09e59692fc3b5" providerId="Windows Live" clId="Web-{DC932275-FDC3-4093-9B52-5130FADA32A8}" dt="2022-04-18T23:03:11.242" v="6"/>
          <pc:sldLayoutMkLst>
            <pc:docMk/>
            <pc:sldMasterMk cId="3981567544" sldId="2147483685"/>
            <pc:sldLayoutMk cId="2605600756" sldId="2147483682"/>
          </pc:sldLayoutMkLst>
        </pc:sldLayoutChg>
        <pc:sldLayoutChg chg="add del">
          <pc:chgData name="Davidson Dacleu" userId="8cb09e59692fc3b5" providerId="Windows Live" clId="Web-{DC932275-FDC3-4093-9B52-5130FADA32A8}" dt="2022-04-18T23:03:11.242" v="6"/>
          <pc:sldLayoutMkLst>
            <pc:docMk/>
            <pc:sldMasterMk cId="3981567544" sldId="2147483685"/>
            <pc:sldLayoutMk cId="44793365" sldId="2147483683"/>
          </pc:sldLayoutMkLst>
        </pc:sldLayoutChg>
        <pc:sldLayoutChg chg="add del">
          <pc:chgData name="Davidson Dacleu" userId="8cb09e59692fc3b5" providerId="Windows Live" clId="Web-{DC932275-FDC3-4093-9B52-5130FADA32A8}" dt="2022-04-18T23:03:11.242" v="6"/>
          <pc:sldLayoutMkLst>
            <pc:docMk/>
            <pc:sldMasterMk cId="3981567544" sldId="2147483685"/>
            <pc:sldLayoutMk cId="4015305872" sldId="2147483684"/>
          </pc:sldLayoutMkLst>
        </pc:sldLayoutChg>
      </pc:sldMasterChg>
      <pc:sldMasterChg chg="add del addSldLayout delSldLayout">
        <pc:chgData name="Davidson Dacleu" userId="8cb09e59692fc3b5" providerId="Windows Live" clId="Web-{DC932275-FDC3-4093-9B52-5130FADA32A8}" dt="2022-04-18T23:11:14.740" v="39"/>
        <pc:sldMasterMkLst>
          <pc:docMk/>
          <pc:sldMasterMk cId="3073228549" sldId="2147483686"/>
        </pc:sldMasterMkLst>
        <pc:sldLayoutChg chg="add del">
          <pc:chgData name="Davidson Dacleu" userId="8cb09e59692fc3b5" providerId="Windows Live" clId="Web-{DC932275-FDC3-4093-9B52-5130FADA32A8}" dt="2022-04-18T23:11:14.740" v="39"/>
          <pc:sldLayoutMkLst>
            <pc:docMk/>
            <pc:sldMasterMk cId="3073228549" sldId="2147483686"/>
            <pc:sldLayoutMk cId="1419058891" sldId="2147483687"/>
          </pc:sldLayoutMkLst>
        </pc:sldLayoutChg>
        <pc:sldLayoutChg chg="add del">
          <pc:chgData name="Davidson Dacleu" userId="8cb09e59692fc3b5" providerId="Windows Live" clId="Web-{DC932275-FDC3-4093-9B52-5130FADA32A8}" dt="2022-04-18T23:11:14.740" v="39"/>
          <pc:sldLayoutMkLst>
            <pc:docMk/>
            <pc:sldMasterMk cId="3073228549" sldId="2147483686"/>
            <pc:sldLayoutMk cId="861854328" sldId="2147483688"/>
          </pc:sldLayoutMkLst>
        </pc:sldLayoutChg>
        <pc:sldLayoutChg chg="add del">
          <pc:chgData name="Davidson Dacleu" userId="8cb09e59692fc3b5" providerId="Windows Live" clId="Web-{DC932275-FDC3-4093-9B52-5130FADA32A8}" dt="2022-04-18T23:11:14.740" v="39"/>
          <pc:sldLayoutMkLst>
            <pc:docMk/>
            <pc:sldMasterMk cId="3073228549" sldId="2147483686"/>
            <pc:sldLayoutMk cId="1623659287" sldId="2147483689"/>
          </pc:sldLayoutMkLst>
        </pc:sldLayoutChg>
        <pc:sldLayoutChg chg="add del">
          <pc:chgData name="Davidson Dacleu" userId="8cb09e59692fc3b5" providerId="Windows Live" clId="Web-{DC932275-FDC3-4093-9B52-5130FADA32A8}" dt="2022-04-18T23:11:14.740" v="39"/>
          <pc:sldLayoutMkLst>
            <pc:docMk/>
            <pc:sldMasterMk cId="3073228549" sldId="2147483686"/>
            <pc:sldLayoutMk cId="695475617" sldId="2147483690"/>
          </pc:sldLayoutMkLst>
        </pc:sldLayoutChg>
        <pc:sldLayoutChg chg="add del">
          <pc:chgData name="Davidson Dacleu" userId="8cb09e59692fc3b5" providerId="Windows Live" clId="Web-{DC932275-FDC3-4093-9B52-5130FADA32A8}" dt="2022-04-18T23:11:14.740" v="39"/>
          <pc:sldLayoutMkLst>
            <pc:docMk/>
            <pc:sldMasterMk cId="3073228549" sldId="2147483686"/>
            <pc:sldLayoutMk cId="3912502593" sldId="2147483691"/>
          </pc:sldLayoutMkLst>
        </pc:sldLayoutChg>
        <pc:sldLayoutChg chg="add del">
          <pc:chgData name="Davidson Dacleu" userId="8cb09e59692fc3b5" providerId="Windows Live" clId="Web-{DC932275-FDC3-4093-9B52-5130FADA32A8}" dt="2022-04-18T23:11:14.740" v="39"/>
          <pc:sldLayoutMkLst>
            <pc:docMk/>
            <pc:sldMasterMk cId="3073228549" sldId="2147483686"/>
            <pc:sldLayoutMk cId="3618610752" sldId="2147483692"/>
          </pc:sldLayoutMkLst>
        </pc:sldLayoutChg>
        <pc:sldLayoutChg chg="add del">
          <pc:chgData name="Davidson Dacleu" userId="8cb09e59692fc3b5" providerId="Windows Live" clId="Web-{DC932275-FDC3-4093-9B52-5130FADA32A8}" dt="2022-04-18T23:11:14.740" v="39"/>
          <pc:sldLayoutMkLst>
            <pc:docMk/>
            <pc:sldMasterMk cId="3073228549" sldId="2147483686"/>
            <pc:sldLayoutMk cId="2125195200" sldId="2147483693"/>
          </pc:sldLayoutMkLst>
        </pc:sldLayoutChg>
        <pc:sldLayoutChg chg="add del">
          <pc:chgData name="Davidson Dacleu" userId="8cb09e59692fc3b5" providerId="Windows Live" clId="Web-{DC932275-FDC3-4093-9B52-5130FADA32A8}" dt="2022-04-18T23:11:14.740" v="39"/>
          <pc:sldLayoutMkLst>
            <pc:docMk/>
            <pc:sldMasterMk cId="3073228549" sldId="2147483686"/>
            <pc:sldLayoutMk cId="1689686323" sldId="2147483694"/>
          </pc:sldLayoutMkLst>
        </pc:sldLayoutChg>
        <pc:sldLayoutChg chg="add del">
          <pc:chgData name="Davidson Dacleu" userId="8cb09e59692fc3b5" providerId="Windows Live" clId="Web-{DC932275-FDC3-4093-9B52-5130FADA32A8}" dt="2022-04-18T23:11:14.740" v="39"/>
          <pc:sldLayoutMkLst>
            <pc:docMk/>
            <pc:sldMasterMk cId="3073228549" sldId="2147483686"/>
            <pc:sldLayoutMk cId="4151958856" sldId="2147483695"/>
          </pc:sldLayoutMkLst>
        </pc:sldLayoutChg>
        <pc:sldLayoutChg chg="add del">
          <pc:chgData name="Davidson Dacleu" userId="8cb09e59692fc3b5" providerId="Windows Live" clId="Web-{DC932275-FDC3-4093-9B52-5130FADA32A8}" dt="2022-04-18T23:11:14.740" v="39"/>
          <pc:sldLayoutMkLst>
            <pc:docMk/>
            <pc:sldMasterMk cId="3073228549" sldId="2147483686"/>
            <pc:sldLayoutMk cId="1101868153" sldId="2147483696"/>
          </pc:sldLayoutMkLst>
        </pc:sldLayoutChg>
        <pc:sldLayoutChg chg="add del">
          <pc:chgData name="Davidson Dacleu" userId="8cb09e59692fc3b5" providerId="Windows Live" clId="Web-{DC932275-FDC3-4093-9B52-5130FADA32A8}" dt="2022-04-18T23:11:14.740" v="39"/>
          <pc:sldLayoutMkLst>
            <pc:docMk/>
            <pc:sldMasterMk cId="3073228549" sldId="2147483686"/>
            <pc:sldLayoutMk cId="2715352351" sldId="2147483697"/>
          </pc:sldLayoutMkLst>
        </pc:sldLayoutChg>
      </pc:sldMasterChg>
    </pc:docChg>
  </pc:docChgLst>
  <pc:docChgLst>
    <pc:chgData name="Davidson Dacleu" userId="8cb09e59692fc3b5" providerId="Windows Live" clId="Web-{A5FB920C-2C39-4CF7-A71B-94F79BDB8ED1}"/>
    <pc:docChg chg="addSld delSld modSld sldOrd">
      <pc:chgData name="Davidson Dacleu" userId="8cb09e59692fc3b5" providerId="Windows Live" clId="Web-{A5FB920C-2C39-4CF7-A71B-94F79BDB8ED1}" dt="2022-04-21T21:59:07.849" v="2836" actId="1076"/>
      <pc:docMkLst>
        <pc:docMk/>
      </pc:docMkLst>
      <pc:sldChg chg="addSp delSp modSp mod setClrOvrMap modNotes">
        <pc:chgData name="Davidson Dacleu" userId="8cb09e59692fc3b5" providerId="Windows Live" clId="Web-{A5FB920C-2C39-4CF7-A71B-94F79BDB8ED1}" dt="2022-04-21T19:33:20.119" v="737"/>
        <pc:sldMkLst>
          <pc:docMk/>
          <pc:sldMk cId="1079223051" sldId="257"/>
        </pc:sldMkLst>
        <pc:spChg chg="mod">
          <ac:chgData name="Davidson Dacleu" userId="8cb09e59692fc3b5" providerId="Windows Live" clId="Web-{A5FB920C-2C39-4CF7-A71B-94F79BDB8ED1}" dt="2022-04-21T19:28:17.662" v="616"/>
          <ac:spMkLst>
            <pc:docMk/>
            <pc:sldMk cId="1079223051" sldId="257"/>
            <ac:spMk id="2" creationId="{3ACA75B2-3846-60FB-790F-FAEB002BBB3D}"/>
          </ac:spMkLst>
        </pc:spChg>
        <pc:spChg chg="mod">
          <ac:chgData name="Davidson Dacleu" userId="8cb09e59692fc3b5" providerId="Windows Live" clId="Web-{A5FB920C-2C39-4CF7-A71B-94F79BDB8ED1}" dt="2022-04-21T19:28:17.662" v="616"/>
          <ac:spMkLst>
            <pc:docMk/>
            <pc:sldMk cId="1079223051" sldId="257"/>
            <ac:spMk id="3" creationId="{8FF9645F-FA9A-440E-7741-C3273717D6C9}"/>
          </ac:spMkLst>
        </pc:spChg>
        <pc:spChg chg="del">
          <ac:chgData name="Davidson Dacleu" userId="8cb09e59692fc3b5" providerId="Windows Live" clId="Web-{A5FB920C-2C39-4CF7-A71B-94F79BDB8ED1}" dt="2022-04-21T19:27:26.036" v="610"/>
          <ac:spMkLst>
            <pc:docMk/>
            <pc:sldMk cId="1079223051" sldId="257"/>
            <ac:spMk id="8" creationId="{777A147A-9ED8-46B4-8660-1B3C2AA880B5}"/>
          </ac:spMkLst>
        </pc:spChg>
        <pc:spChg chg="del">
          <ac:chgData name="Davidson Dacleu" userId="8cb09e59692fc3b5" providerId="Windows Live" clId="Web-{A5FB920C-2C39-4CF7-A71B-94F79BDB8ED1}" dt="2022-04-21T19:27:26.036" v="610"/>
          <ac:spMkLst>
            <pc:docMk/>
            <pc:sldMk cId="1079223051" sldId="257"/>
            <ac:spMk id="10" creationId="{5D6C15A0-C087-4593-8414-2B4EC1CDC3DE}"/>
          </ac:spMkLst>
        </pc:spChg>
        <pc:spChg chg="add del">
          <ac:chgData name="Davidson Dacleu" userId="8cb09e59692fc3b5" providerId="Windows Live" clId="Web-{A5FB920C-2C39-4CF7-A71B-94F79BDB8ED1}" dt="2022-04-21T19:27:56.896" v="614"/>
          <ac:spMkLst>
            <pc:docMk/>
            <pc:sldMk cId="1079223051" sldId="257"/>
            <ac:spMk id="16" creationId="{B72DE4C0-EE12-4CAC-98CF-A89349319A3F}"/>
          </ac:spMkLst>
        </pc:spChg>
        <pc:spChg chg="add del">
          <ac:chgData name="Davidson Dacleu" userId="8cb09e59692fc3b5" providerId="Windows Live" clId="Web-{A5FB920C-2C39-4CF7-A71B-94F79BDB8ED1}" dt="2022-04-21T19:27:56.896" v="614"/>
          <ac:spMkLst>
            <pc:docMk/>
            <pc:sldMk cId="1079223051" sldId="257"/>
            <ac:spMk id="18" creationId="{029CF03F-5E6E-4B23-89A5-81548BA4C635}"/>
          </ac:spMkLst>
        </pc:spChg>
        <pc:spChg chg="add del">
          <ac:chgData name="Davidson Dacleu" userId="8cb09e59692fc3b5" providerId="Windows Live" clId="Web-{A5FB920C-2C39-4CF7-A71B-94F79BDB8ED1}" dt="2022-04-21T19:27:56.896" v="614"/>
          <ac:spMkLst>
            <pc:docMk/>
            <pc:sldMk cId="1079223051" sldId="257"/>
            <ac:spMk id="20" creationId="{3FCFB1DE-0B7E-48CC-BA90-B2AB0889F9D6}"/>
          </ac:spMkLst>
        </pc:spChg>
        <pc:spChg chg="add del">
          <ac:chgData name="Davidson Dacleu" userId="8cb09e59692fc3b5" providerId="Windows Live" clId="Web-{A5FB920C-2C39-4CF7-A71B-94F79BDB8ED1}" dt="2022-04-21T19:28:17.662" v="616"/>
          <ac:spMkLst>
            <pc:docMk/>
            <pc:sldMk cId="1079223051" sldId="257"/>
            <ac:spMk id="25" creationId="{F13C74B1-5B17-4795-BED0-7140497B445A}"/>
          </ac:spMkLst>
        </pc:spChg>
        <pc:spChg chg="add del">
          <ac:chgData name="Davidson Dacleu" userId="8cb09e59692fc3b5" providerId="Windows Live" clId="Web-{A5FB920C-2C39-4CF7-A71B-94F79BDB8ED1}" dt="2022-04-21T19:28:17.662" v="616"/>
          <ac:spMkLst>
            <pc:docMk/>
            <pc:sldMk cId="1079223051" sldId="257"/>
            <ac:spMk id="27" creationId="{3FCFB1DE-0B7E-48CC-BA90-B2AB0889F9D6}"/>
          </ac:spMkLst>
        </pc:spChg>
        <pc:spChg chg="add">
          <ac:chgData name="Davidson Dacleu" userId="8cb09e59692fc3b5" providerId="Windows Live" clId="Web-{A5FB920C-2C39-4CF7-A71B-94F79BDB8ED1}" dt="2022-04-21T19:28:17.662" v="616"/>
          <ac:spMkLst>
            <pc:docMk/>
            <pc:sldMk cId="1079223051" sldId="257"/>
            <ac:spMk id="32" creationId="{2C61293E-6EBE-43EF-A52C-9BEBFD7679D4}"/>
          </ac:spMkLst>
        </pc:spChg>
        <pc:spChg chg="add">
          <ac:chgData name="Davidson Dacleu" userId="8cb09e59692fc3b5" providerId="Windows Live" clId="Web-{A5FB920C-2C39-4CF7-A71B-94F79BDB8ED1}" dt="2022-04-21T19:28:17.662" v="616"/>
          <ac:spMkLst>
            <pc:docMk/>
            <pc:sldMk cId="1079223051" sldId="257"/>
            <ac:spMk id="34" creationId="{3FCFB1DE-0B7E-48CC-BA90-B2AB0889F9D6}"/>
          </ac:spMkLst>
        </pc:spChg>
        <pc:picChg chg="add mod">
          <ac:chgData name="Davidson Dacleu" userId="8cb09e59692fc3b5" providerId="Windows Live" clId="Web-{A5FB920C-2C39-4CF7-A71B-94F79BDB8ED1}" dt="2022-04-21T19:28:17.662" v="616"/>
          <ac:picMkLst>
            <pc:docMk/>
            <pc:sldMk cId="1079223051" sldId="257"/>
            <ac:picMk id="12" creationId="{D83CD907-863B-672A-3BBF-59C40B3926B7}"/>
          </ac:picMkLst>
        </pc:picChg>
      </pc:sldChg>
      <pc:sldChg chg="modSp del">
        <pc:chgData name="Davidson Dacleu" userId="8cb09e59692fc3b5" providerId="Windows Live" clId="Web-{A5FB920C-2C39-4CF7-A71B-94F79BDB8ED1}" dt="2022-04-21T19:23:29.626" v="586"/>
        <pc:sldMkLst>
          <pc:docMk/>
          <pc:sldMk cId="665444443" sldId="260"/>
        </pc:sldMkLst>
        <pc:graphicFrameChg chg="mod">
          <ac:chgData name="Davidson Dacleu" userId="8cb09e59692fc3b5" providerId="Windows Live" clId="Web-{A5FB920C-2C39-4CF7-A71B-94F79BDB8ED1}" dt="2022-04-21T19:22:37.813" v="578" actId="14100"/>
          <ac:graphicFrameMkLst>
            <pc:docMk/>
            <pc:sldMk cId="665444443" sldId="260"/>
            <ac:graphicFrameMk id="4" creationId="{5DD50127-E2D0-611B-723F-CCFFAD78DF8A}"/>
          </ac:graphicFrameMkLst>
        </pc:graphicFrameChg>
      </pc:sldChg>
      <pc:sldChg chg="del modNotes">
        <pc:chgData name="Davidson Dacleu" userId="8cb09e59692fc3b5" providerId="Windows Live" clId="Web-{A5FB920C-2C39-4CF7-A71B-94F79BDB8ED1}" dt="2022-04-21T19:25:53.300" v="609"/>
        <pc:sldMkLst>
          <pc:docMk/>
          <pc:sldMk cId="1173437724" sldId="261"/>
        </pc:sldMkLst>
      </pc:sldChg>
      <pc:sldChg chg="modSp modNotes">
        <pc:chgData name="Davidson Dacleu" userId="8cb09e59692fc3b5" providerId="Windows Live" clId="Web-{A5FB920C-2C39-4CF7-A71B-94F79BDB8ED1}" dt="2022-04-21T19:44:25.065" v="921"/>
        <pc:sldMkLst>
          <pc:docMk/>
          <pc:sldMk cId="327849964" sldId="262"/>
        </pc:sldMkLst>
        <pc:spChg chg="mod">
          <ac:chgData name="Davidson Dacleu" userId="8cb09e59692fc3b5" providerId="Windows Live" clId="Web-{A5FB920C-2C39-4CF7-A71B-94F79BDB8ED1}" dt="2022-04-21T19:43:28.690" v="902" actId="20577"/>
          <ac:spMkLst>
            <pc:docMk/>
            <pc:sldMk cId="327849964" sldId="262"/>
            <ac:spMk id="2" creationId="{00000000-0000-0000-0000-000000000000}"/>
          </ac:spMkLst>
        </pc:spChg>
      </pc:sldChg>
      <pc:sldChg chg="modSp modNotes">
        <pc:chgData name="Davidson Dacleu" userId="8cb09e59692fc3b5" providerId="Windows Live" clId="Web-{A5FB920C-2C39-4CF7-A71B-94F79BDB8ED1}" dt="2022-04-21T17:09:25.742" v="173"/>
        <pc:sldMkLst>
          <pc:docMk/>
          <pc:sldMk cId="350727254" sldId="263"/>
        </pc:sldMkLst>
        <pc:spChg chg="mod">
          <ac:chgData name="Davidson Dacleu" userId="8cb09e59692fc3b5" providerId="Windows Live" clId="Web-{A5FB920C-2C39-4CF7-A71B-94F79BDB8ED1}" dt="2022-04-21T17:07:33.055" v="171" actId="20577"/>
          <ac:spMkLst>
            <pc:docMk/>
            <pc:sldMk cId="350727254" sldId="263"/>
            <ac:spMk id="3" creationId="{00000000-0000-0000-0000-000000000000}"/>
          </ac:spMkLst>
        </pc:spChg>
      </pc:sldChg>
      <pc:sldChg chg="delSp modSp">
        <pc:chgData name="Davidson Dacleu" userId="8cb09e59692fc3b5" providerId="Windows Live" clId="Web-{A5FB920C-2C39-4CF7-A71B-94F79BDB8ED1}" dt="2022-04-21T17:03:15.588" v="155" actId="14100"/>
        <pc:sldMkLst>
          <pc:docMk/>
          <pc:sldMk cId="1016622522" sldId="264"/>
        </pc:sldMkLst>
        <pc:spChg chg="mod">
          <ac:chgData name="Davidson Dacleu" userId="8cb09e59692fc3b5" providerId="Windows Live" clId="Web-{A5FB920C-2C39-4CF7-A71B-94F79BDB8ED1}" dt="2022-04-21T17:01:07.324" v="121" actId="20577"/>
          <ac:spMkLst>
            <pc:docMk/>
            <pc:sldMk cId="1016622522" sldId="264"/>
            <ac:spMk id="3" creationId="{5FAF8B3B-EDFB-A79E-39B7-7716B4EAA58D}"/>
          </ac:spMkLst>
        </pc:spChg>
        <pc:picChg chg="mod">
          <ac:chgData name="Davidson Dacleu" userId="8cb09e59692fc3b5" providerId="Windows Live" clId="Web-{A5FB920C-2C39-4CF7-A71B-94F79BDB8ED1}" dt="2022-04-21T17:03:11.589" v="154" actId="14100"/>
          <ac:picMkLst>
            <pc:docMk/>
            <pc:sldMk cId="1016622522" sldId="264"/>
            <ac:picMk id="4" creationId="{FF18FB90-F23A-FB46-FDAD-5589DA13186A}"/>
          </ac:picMkLst>
        </pc:picChg>
        <pc:picChg chg="mod">
          <ac:chgData name="Davidson Dacleu" userId="8cb09e59692fc3b5" providerId="Windows Live" clId="Web-{A5FB920C-2C39-4CF7-A71B-94F79BDB8ED1}" dt="2022-04-21T17:03:15.588" v="155" actId="14100"/>
          <ac:picMkLst>
            <pc:docMk/>
            <pc:sldMk cId="1016622522" sldId="264"/>
            <ac:picMk id="5" creationId="{E4453B8D-FAE9-AE65-1E38-06DDEA119DD7}"/>
          </ac:picMkLst>
        </pc:picChg>
        <pc:picChg chg="del">
          <ac:chgData name="Davidson Dacleu" userId="8cb09e59692fc3b5" providerId="Windows Live" clId="Web-{A5FB920C-2C39-4CF7-A71B-94F79BDB8ED1}" dt="2022-04-21T17:00:58.074" v="116"/>
          <ac:picMkLst>
            <pc:docMk/>
            <pc:sldMk cId="1016622522" sldId="264"/>
            <ac:picMk id="6" creationId="{97FB3AB4-B24D-8EC7-0578-F67A88BC7D79}"/>
          </ac:picMkLst>
        </pc:picChg>
      </pc:sldChg>
      <pc:sldChg chg="addSp modSp modNotes">
        <pc:chgData name="Davidson Dacleu" userId="8cb09e59692fc3b5" providerId="Windows Live" clId="Web-{A5FB920C-2C39-4CF7-A71B-94F79BDB8ED1}" dt="2022-04-21T19:46:20.926" v="943"/>
        <pc:sldMkLst>
          <pc:docMk/>
          <pc:sldMk cId="3223123819" sldId="265"/>
        </pc:sldMkLst>
        <pc:spChg chg="mod">
          <ac:chgData name="Davidson Dacleu" userId="8cb09e59692fc3b5" providerId="Windows Live" clId="Web-{A5FB920C-2C39-4CF7-A71B-94F79BDB8ED1}" dt="2022-04-21T19:43:41.721" v="907" actId="20577"/>
          <ac:spMkLst>
            <pc:docMk/>
            <pc:sldMk cId="3223123819" sldId="265"/>
            <ac:spMk id="2" creationId="{93655D37-B894-E6FD-7FFB-83EDBBB1C5B9}"/>
          </ac:spMkLst>
        </pc:spChg>
        <pc:spChg chg="mod">
          <ac:chgData name="Davidson Dacleu" userId="8cb09e59692fc3b5" providerId="Windows Live" clId="Web-{A5FB920C-2C39-4CF7-A71B-94F79BDB8ED1}" dt="2022-04-21T16:52:41.093" v="73" actId="20577"/>
          <ac:spMkLst>
            <pc:docMk/>
            <pc:sldMk cId="3223123819" sldId="265"/>
            <ac:spMk id="3" creationId="{91AD80F5-E569-14DC-4D89-646FF430A087}"/>
          </ac:spMkLst>
        </pc:spChg>
        <pc:spChg chg="add">
          <ac:chgData name="Davidson Dacleu" userId="8cb09e59692fc3b5" providerId="Windows Live" clId="Web-{A5FB920C-2C39-4CF7-A71B-94F79BDB8ED1}" dt="2022-04-21T19:43:37.393" v="903"/>
          <ac:spMkLst>
            <pc:docMk/>
            <pc:sldMk cId="3223123819" sldId="265"/>
            <ac:spMk id="7" creationId="{38876C1F-9D1B-D312-5546-35E93692D46E}"/>
          </ac:spMkLst>
        </pc:spChg>
        <pc:picChg chg="mod">
          <ac:chgData name="Davidson Dacleu" userId="8cb09e59692fc3b5" providerId="Windows Live" clId="Web-{A5FB920C-2C39-4CF7-A71B-94F79BDB8ED1}" dt="2022-04-21T16:50:36.438" v="47" actId="1076"/>
          <ac:picMkLst>
            <pc:docMk/>
            <pc:sldMk cId="3223123819" sldId="265"/>
            <ac:picMk id="4" creationId="{DE0D0969-845A-80D8-AADB-A6562B26AE8E}"/>
          </ac:picMkLst>
        </pc:picChg>
        <pc:picChg chg="mod">
          <ac:chgData name="Davidson Dacleu" userId="8cb09e59692fc3b5" providerId="Windows Live" clId="Web-{A5FB920C-2C39-4CF7-A71B-94F79BDB8ED1}" dt="2022-04-21T16:50:40.250" v="48" actId="1076"/>
          <ac:picMkLst>
            <pc:docMk/>
            <pc:sldMk cId="3223123819" sldId="265"/>
            <ac:picMk id="6" creationId="{8CFA438A-8DC6-CBAE-C1DD-C2DC7E47FCA1}"/>
          </ac:picMkLst>
        </pc:picChg>
      </pc:sldChg>
      <pc:sldChg chg="addSp delSp modSp modNotes">
        <pc:chgData name="Davidson Dacleu" userId="8cb09e59692fc3b5" providerId="Windows Live" clId="Web-{A5FB920C-2C39-4CF7-A71B-94F79BDB8ED1}" dt="2022-04-21T19:47:36.240" v="958"/>
        <pc:sldMkLst>
          <pc:docMk/>
          <pc:sldMk cId="3738203716" sldId="266"/>
        </pc:sldMkLst>
        <pc:spChg chg="mod">
          <ac:chgData name="Davidson Dacleu" userId="8cb09e59692fc3b5" providerId="Windows Live" clId="Web-{A5FB920C-2C39-4CF7-A71B-94F79BDB8ED1}" dt="2022-04-21T19:43:46.674" v="908" actId="20577"/>
          <ac:spMkLst>
            <pc:docMk/>
            <pc:sldMk cId="3738203716" sldId="266"/>
            <ac:spMk id="2" creationId="{8320248A-920D-7852-65D3-1730E172A445}"/>
          </ac:spMkLst>
        </pc:spChg>
        <pc:spChg chg="mod">
          <ac:chgData name="Davidson Dacleu" userId="8cb09e59692fc3b5" providerId="Windows Live" clId="Web-{A5FB920C-2C39-4CF7-A71B-94F79BDB8ED1}" dt="2022-04-21T17:06:19.728" v="158" actId="20577"/>
          <ac:spMkLst>
            <pc:docMk/>
            <pc:sldMk cId="3738203716" sldId="266"/>
            <ac:spMk id="3" creationId="{20FAFFB7-AFD5-1C41-34FC-080E75909D50}"/>
          </ac:spMkLst>
        </pc:spChg>
        <pc:picChg chg="del">
          <ac:chgData name="Davidson Dacleu" userId="8cb09e59692fc3b5" providerId="Windows Live" clId="Web-{A5FB920C-2C39-4CF7-A71B-94F79BDB8ED1}" dt="2022-04-21T17:06:22.275" v="160"/>
          <ac:picMkLst>
            <pc:docMk/>
            <pc:sldMk cId="3738203716" sldId="266"/>
            <ac:picMk id="4" creationId="{1529E60B-B9E6-E328-88C4-863162FA12E5}"/>
          </ac:picMkLst>
        </pc:picChg>
        <pc:picChg chg="add mod">
          <ac:chgData name="Davidson Dacleu" userId="8cb09e59692fc3b5" providerId="Windows Live" clId="Web-{A5FB920C-2C39-4CF7-A71B-94F79BDB8ED1}" dt="2022-04-21T17:06:43.149" v="168" actId="1076"/>
          <ac:picMkLst>
            <pc:docMk/>
            <pc:sldMk cId="3738203716" sldId="266"/>
            <ac:picMk id="7" creationId="{773432B6-A230-C69A-049A-1292C11E8B3B}"/>
          </ac:picMkLst>
        </pc:picChg>
      </pc:sldChg>
      <pc:sldChg chg="addSp modSp modNotes">
        <pc:chgData name="Davidson Dacleu" userId="8cb09e59692fc3b5" providerId="Windows Live" clId="Web-{A5FB920C-2C39-4CF7-A71B-94F79BDB8ED1}" dt="2022-04-21T19:54:54.371" v="990"/>
        <pc:sldMkLst>
          <pc:docMk/>
          <pc:sldMk cId="3549817551" sldId="267"/>
        </pc:sldMkLst>
        <pc:spChg chg="mod">
          <ac:chgData name="Davidson Dacleu" userId="8cb09e59692fc3b5" providerId="Windows Live" clId="Web-{A5FB920C-2C39-4CF7-A71B-94F79BDB8ED1}" dt="2022-04-21T19:53:17.510" v="984" actId="20577"/>
          <ac:spMkLst>
            <pc:docMk/>
            <pc:sldMk cId="3549817551" sldId="267"/>
            <ac:spMk id="3" creationId="{FA6F2FF4-3497-25F3-361F-8DC3FB1B7E1E}"/>
          </ac:spMkLst>
        </pc:spChg>
        <pc:picChg chg="add mod">
          <ac:chgData name="Davidson Dacleu" userId="8cb09e59692fc3b5" providerId="Windows Live" clId="Web-{A5FB920C-2C39-4CF7-A71B-94F79BDB8ED1}" dt="2022-04-21T17:13:28.553" v="190" actId="1076"/>
          <ac:picMkLst>
            <pc:docMk/>
            <pc:sldMk cId="3549817551" sldId="267"/>
            <ac:picMk id="4" creationId="{2C621B0F-5DF6-8AF1-5052-CC1BADB1B95B}"/>
          </ac:picMkLst>
        </pc:picChg>
      </pc:sldChg>
      <pc:sldChg chg="addSp modSp">
        <pc:chgData name="Davidson Dacleu" userId="8cb09e59692fc3b5" providerId="Windows Live" clId="Web-{A5FB920C-2C39-4CF7-A71B-94F79BDB8ED1}" dt="2022-04-21T19:56:54.044" v="1006" actId="20577"/>
        <pc:sldMkLst>
          <pc:docMk/>
          <pc:sldMk cId="1483581824" sldId="268"/>
        </pc:sldMkLst>
        <pc:spChg chg="mod">
          <ac:chgData name="Davidson Dacleu" userId="8cb09e59692fc3b5" providerId="Windows Live" clId="Web-{A5FB920C-2C39-4CF7-A71B-94F79BDB8ED1}" dt="2022-04-21T19:56:54.044" v="1006" actId="20577"/>
          <ac:spMkLst>
            <pc:docMk/>
            <pc:sldMk cId="1483581824" sldId="268"/>
            <ac:spMk id="3" creationId="{29353BDE-1C30-2E50-67A8-C3224BEF3606}"/>
          </ac:spMkLst>
        </pc:spChg>
        <pc:picChg chg="add mod">
          <ac:chgData name="Davidson Dacleu" userId="8cb09e59692fc3b5" providerId="Windows Live" clId="Web-{A5FB920C-2C39-4CF7-A71B-94F79BDB8ED1}" dt="2022-04-21T17:20:21.566" v="262" actId="1076"/>
          <ac:picMkLst>
            <pc:docMk/>
            <pc:sldMk cId="1483581824" sldId="268"/>
            <ac:picMk id="4" creationId="{5F659BC2-5433-33AE-AAEA-287F36826252}"/>
          </ac:picMkLst>
        </pc:picChg>
        <pc:picChg chg="add mod">
          <ac:chgData name="Davidson Dacleu" userId="8cb09e59692fc3b5" providerId="Windows Live" clId="Web-{A5FB920C-2C39-4CF7-A71B-94F79BDB8ED1}" dt="2022-04-21T17:20:44.722" v="267" actId="1076"/>
          <ac:picMkLst>
            <pc:docMk/>
            <pc:sldMk cId="1483581824" sldId="268"/>
            <ac:picMk id="5" creationId="{E375A674-6318-A65D-7F73-407FAB6371C1}"/>
          </ac:picMkLst>
        </pc:picChg>
        <pc:picChg chg="add mod">
          <ac:chgData name="Davidson Dacleu" userId="8cb09e59692fc3b5" providerId="Windows Live" clId="Web-{A5FB920C-2C39-4CF7-A71B-94F79BDB8ED1}" dt="2022-04-21T17:20:43.143" v="266" actId="1076"/>
          <ac:picMkLst>
            <pc:docMk/>
            <pc:sldMk cId="1483581824" sldId="268"/>
            <ac:picMk id="6" creationId="{77F29CB9-FC8F-FB6C-EB4B-AD54AD9105C1}"/>
          </ac:picMkLst>
        </pc:picChg>
        <pc:picChg chg="add mod">
          <ac:chgData name="Davidson Dacleu" userId="8cb09e59692fc3b5" providerId="Windows Live" clId="Web-{A5FB920C-2C39-4CF7-A71B-94F79BDB8ED1}" dt="2022-04-21T19:56:22.106" v="992" actId="1076"/>
          <ac:picMkLst>
            <pc:docMk/>
            <pc:sldMk cId="1483581824" sldId="268"/>
            <ac:picMk id="7" creationId="{66314CB4-358E-0C78-754E-30894C4C3DCF}"/>
          </ac:picMkLst>
        </pc:picChg>
      </pc:sldChg>
      <pc:sldChg chg="modSp modNotes">
        <pc:chgData name="Davidson Dacleu" userId="8cb09e59692fc3b5" providerId="Windows Live" clId="Web-{A5FB920C-2C39-4CF7-A71B-94F79BDB8ED1}" dt="2022-04-21T21:19:59.220" v="1894"/>
        <pc:sldMkLst>
          <pc:docMk/>
          <pc:sldMk cId="3732807569" sldId="269"/>
        </pc:sldMkLst>
        <pc:spChg chg="mod">
          <ac:chgData name="Davidson Dacleu" userId="8cb09e59692fc3b5" providerId="Windows Live" clId="Web-{A5FB920C-2C39-4CF7-A71B-94F79BDB8ED1}" dt="2022-04-21T17:21:38.049" v="270" actId="20577"/>
          <ac:spMkLst>
            <pc:docMk/>
            <pc:sldMk cId="3732807569" sldId="269"/>
            <ac:spMk id="3" creationId="{4AB7F6E6-E0A0-23DC-F1B9-0117388B0906}"/>
          </ac:spMkLst>
        </pc:spChg>
      </pc:sldChg>
      <pc:sldChg chg="del">
        <pc:chgData name="Davidson Dacleu" userId="8cb09e59692fc3b5" providerId="Windows Live" clId="Web-{A5FB920C-2C39-4CF7-A71B-94F79BDB8ED1}" dt="2022-04-21T19:07:36.207" v="498"/>
        <pc:sldMkLst>
          <pc:docMk/>
          <pc:sldMk cId="1208353999" sldId="270"/>
        </pc:sldMkLst>
      </pc:sldChg>
      <pc:sldChg chg="del">
        <pc:chgData name="Davidson Dacleu" userId="8cb09e59692fc3b5" providerId="Windows Live" clId="Web-{A5FB920C-2C39-4CF7-A71B-94F79BDB8ED1}" dt="2022-04-21T19:07:38.239" v="499"/>
        <pc:sldMkLst>
          <pc:docMk/>
          <pc:sldMk cId="610786307" sldId="271"/>
        </pc:sldMkLst>
      </pc:sldChg>
      <pc:sldChg chg="new del">
        <pc:chgData name="Davidson Dacleu" userId="8cb09e59692fc3b5" providerId="Windows Live" clId="Web-{A5FB920C-2C39-4CF7-A71B-94F79BDB8ED1}" dt="2022-04-21T16:59:17.293" v="91"/>
        <pc:sldMkLst>
          <pc:docMk/>
          <pc:sldMk cId="1517376616" sldId="272"/>
        </pc:sldMkLst>
      </pc:sldChg>
      <pc:sldChg chg="addSp delSp modSp add replId modNotes">
        <pc:chgData name="Davidson Dacleu" userId="8cb09e59692fc3b5" providerId="Windows Live" clId="Web-{A5FB920C-2C39-4CF7-A71B-94F79BDB8ED1}" dt="2022-04-21T19:52:45.369" v="982"/>
        <pc:sldMkLst>
          <pc:docMk/>
          <pc:sldMk cId="3696973834" sldId="273"/>
        </pc:sldMkLst>
        <pc:spChg chg="mod">
          <ac:chgData name="Davidson Dacleu" userId="8cb09e59692fc3b5" providerId="Windows Live" clId="Web-{A5FB920C-2C39-4CF7-A71B-94F79BDB8ED1}" dt="2022-04-21T19:51:25.477" v="978" actId="20577"/>
          <ac:spMkLst>
            <pc:docMk/>
            <pc:sldMk cId="3696973834" sldId="273"/>
            <ac:spMk id="3" creationId="{5FAF8B3B-EDFB-A79E-39B7-7716B4EAA58D}"/>
          </ac:spMkLst>
        </pc:spChg>
        <pc:picChg chg="del">
          <ac:chgData name="Davidson Dacleu" userId="8cb09e59692fc3b5" providerId="Windows Live" clId="Web-{A5FB920C-2C39-4CF7-A71B-94F79BDB8ED1}" dt="2022-04-21T17:00:13.918" v="104"/>
          <ac:picMkLst>
            <pc:docMk/>
            <pc:sldMk cId="3696973834" sldId="273"/>
            <ac:picMk id="4" creationId="{FF18FB90-F23A-FB46-FDAD-5589DA13186A}"/>
          </ac:picMkLst>
        </pc:picChg>
        <pc:picChg chg="del">
          <ac:chgData name="Davidson Dacleu" userId="8cb09e59692fc3b5" providerId="Windows Live" clId="Web-{A5FB920C-2C39-4CF7-A71B-94F79BDB8ED1}" dt="2022-04-21T17:00:14.652" v="105"/>
          <ac:picMkLst>
            <pc:docMk/>
            <pc:sldMk cId="3696973834" sldId="273"/>
            <ac:picMk id="5" creationId="{E4453B8D-FAE9-AE65-1E38-06DDEA119DD7}"/>
          </ac:picMkLst>
        </pc:picChg>
        <pc:picChg chg="mod">
          <ac:chgData name="Davidson Dacleu" userId="8cb09e59692fc3b5" providerId="Windows Live" clId="Web-{A5FB920C-2C39-4CF7-A71B-94F79BDB8ED1}" dt="2022-04-21T17:03:26.167" v="156" actId="14100"/>
          <ac:picMkLst>
            <pc:docMk/>
            <pc:sldMk cId="3696973834" sldId="273"/>
            <ac:picMk id="6" creationId="{97FB3AB4-B24D-8EC7-0578-F67A88BC7D79}"/>
          </ac:picMkLst>
        </pc:picChg>
        <pc:picChg chg="add mod">
          <ac:chgData name="Davidson Dacleu" userId="8cb09e59692fc3b5" providerId="Windows Live" clId="Web-{A5FB920C-2C39-4CF7-A71B-94F79BDB8ED1}" dt="2022-04-21T17:02:13.495" v="142" actId="1076"/>
          <ac:picMkLst>
            <pc:docMk/>
            <pc:sldMk cId="3696973834" sldId="273"/>
            <ac:picMk id="7" creationId="{C8BE81CE-7BAA-E7C2-DAE5-440FC6A6CF00}"/>
          </ac:picMkLst>
        </pc:picChg>
      </pc:sldChg>
      <pc:sldChg chg="addSp delSp modSp add del replId">
        <pc:chgData name="Davidson Dacleu" userId="8cb09e59692fc3b5" providerId="Windows Live" clId="Web-{A5FB920C-2C39-4CF7-A71B-94F79BDB8ED1}" dt="2022-04-21T17:25:17.345" v="299"/>
        <pc:sldMkLst>
          <pc:docMk/>
          <pc:sldMk cId="2298945876" sldId="274"/>
        </pc:sldMkLst>
        <pc:spChg chg="del">
          <ac:chgData name="Davidson Dacleu" userId="8cb09e59692fc3b5" providerId="Windows Live" clId="Web-{A5FB920C-2C39-4CF7-A71B-94F79BDB8ED1}" dt="2022-04-21T17:23:40.423" v="273"/>
          <ac:spMkLst>
            <pc:docMk/>
            <pc:sldMk cId="2298945876" sldId="274"/>
            <ac:spMk id="3" creationId="{4AB7F6E6-E0A0-23DC-F1B9-0117388B0906}"/>
          </ac:spMkLst>
        </pc:spChg>
        <pc:picChg chg="del">
          <ac:chgData name="Davidson Dacleu" userId="8cb09e59692fc3b5" providerId="Windows Live" clId="Web-{A5FB920C-2C39-4CF7-A71B-94F79BDB8ED1}" dt="2022-04-21T17:22:03.987" v="272"/>
          <ac:picMkLst>
            <pc:docMk/>
            <pc:sldMk cId="2298945876" sldId="274"/>
            <ac:picMk id="4" creationId="{52A3D9B0-05FD-E27B-D073-FAB74CACD266}"/>
          </ac:picMkLst>
        </pc:picChg>
        <pc:picChg chg="add mod ord">
          <ac:chgData name="Davidson Dacleu" userId="8cb09e59692fc3b5" providerId="Windows Live" clId="Web-{A5FB920C-2C39-4CF7-A71B-94F79BDB8ED1}" dt="2022-04-21T17:23:43.064" v="274" actId="1076"/>
          <ac:picMkLst>
            <pc:docMk/>
            <pc:sldMk cId="2298945876" sldId="274"/>
            <ac:picMk id="5" creationId="{D29936A3-6DCA-0E1D-6BF7-675517EACD7D}"/>
          </ac:picMkLst>
        </pc:picChg>
      </pc:sldChg>
      <pc:sldChg chg="addSp delSp modSp add ord replId modNotes">
        <pc:chgData name="Davidson Dacleu" userId="8cb09e59692fc3b5" providerId="Windows Live" clId="Web-{A5FB920C-2C39-4CF7-A71B-94F79BDB8ED1}" dt="2022-04-21T21:28:12.336" v="2131"/>
        <pc:sldMkLst>
          <pc:docMk/>
          <pc:sldMk cId="2307147061" sldId="275"/>
        </pc:sldMkLst>
        <pc:spChg chg="mod">
          <ac:chgData name="Davidson Dacleu" userId="8cb09e59692fc3b5" providerId="Windows Live" clId="Web-{A5FB920C-2C39-4CF7-A71B-94F79BDB8ED1}" dt="2022-04-21T17:25:02.939" v="295" actId="20577"/>
          <ac:spMkLst>
            <pc:docMk/>
            <pc:sldMk cId="2307147061" sldId="275"/>
            <ac:spMk id="2" creationId="{2AA9C4A6-4A95-1067-1FFD-45B1C72E5058}"/>
          </ac:spMkLst>
        </pc:spChg>
        <pc:spChg chg="del mod">
          <ac:chgData name="Davidson Dacleu" userId="8cb09e59692fc3b5" providerId="Windows Live" clId="Web-{A5FB920C-2C39-4CF7-A71B-94F79BDB8ED1}" dt="2022-04-21T17:24:18.923" v="279"/>
          <ac:spMkLst>
            <pc:docMk/>
            <pc:sldMk cId="2307147061" sldId="275"/>
            <ac:spMk id="3" creationId="{29353BDE-1C30-2E50-67A8-C3224BEF3606}"/>
          </ac:spMkLst>
        </pc:spChg>
        <pc:spChg chg="add del mod">
          <ac:chgData name="Davidson Dacleu" userId="8cb09e59692fc3b5" providerId="Windows Live" clId="Web-{A5FB920C-2C39-4CF7-A71B-94F79BDB8ED1}" dt="2022-04-21T17:24:23.986" v="281"/>
          <ac:spMkLst>
            <pc:docMk/>
            <pc:sldMk cId="2307147061" sldId="275"/>
            <ac:spMk id="9" creationId="{5D552156-5CA4-9EA2-FE22-6FD2EC0BF45E}"/>
          </ac:spMkLst>
        </pc:spChg>
        <pc:picChg chg="del">
          <ac:chgData name="Davidson Dacleu" userId="8cb09e59692fc3b5" providerId="Windows Live" clId="Web-{A5FB920C-2C39-4CF7-A71B-94F79BDB8ED1}" dt="2022-04-21T17:24:26.439" v="284"/>
          <ac:picMkLst>
            <pc:docMk/>
            <pc:sldMk cId="2307147061" sldId="275"/>
            <ac:picMk id="4" creationId="{5F659BC2-5433-33AE-AAEA-287F36826252}"/>
          </ac:picMkLst>
        </pc:picChg>
        <pc:picChg chg="del">
          <ac:chgData name="Davidson Dacleu" userId="8cb09e59692fc3b5" providerId="Windows Live" clId="Web-{A5FB920C-2C39-4CF7-A71B-94F79BDB8ED1}" dt="2022-04-21T17:24:25.189" v="282"/>
          <ac:picMkLst>
            <pc:docMk/>
            <pc:sldMk cId="2307147061" sldId="275"/>
            <ac:picMk id="5" creationId="{E375A674-6318-A65D-7F73-407FAB6371C1}"/>
          </ac:picMkLst>
        </pc:picChg>
        <pc:picChg chg="del">
          <ac:chgData name="Davidson Dacleu" userId="8cb09e59692fc3b5" providerId="Windows Live" clId="Web-{A5FB920C-2C39-4CF7-A71B-94F79BDB8ED1}" dt="2022-04-21T17:24:25.579" v="283"/>
          <ac:picMkLst>
            <pc:docMk/>
            <pc:sldMk cId="2307147061" sldId="275"/>
            <ac:picMk id="6" creationId="{77F29CB9-FC8F-FB6C-EB4B-AD54AD9105C1}"/>
          </ac:picMkLst>
        </pc:picChg>
        <pc:picChg chg="add mod">
          <ac:chgData name="Davidson Dacleu" userId="8cb09e59692fc3b5" providerId="Windows Live" clId="Web-{A5FB920C-2C39-4CF7-A71B-94F79BDB8ED1}" dt="2022-04-21T21:20:08.033" v="1896" actId="1076"/>
          <ac:picMkLst>
            <pc:docMk/>
            <pc:sldMk cId="2307147061" sldId="275"/>
            <ac:picMk id="11" creationId="{8DE0F2E1-2AE5-5BF2-A891-C766A2F8F640}"/>
          </ac:picMkLst>
        </pc:picChg>
      </pc:sldChg>
      <pc:sldChg chg="addSp delSp modSp add replId modNotes">
        <pc:chgData name="Davidson Dacleu" userId="8cb09e59692fc3b5" providerId="Windows Live" clId="Web-{A5FB920C-2C39-4CF7-A71B-94F79BDB8ED1}" dt="2022-04-21T21:59:07.849" v="2836" actId="1076"/>
        <pc:sldMkLst>
          <pc:docMk/>
          <pc:sldMk cId="1549195251" sldId="276"/>
        </pc:sldMkLst>
        <pc:picChg chg="add mod">
          <ac:chgData name="Davidson Dacleu" userId="8cb09e59692fc3b5" providerId="Windows Live" clId="Web-{A5FB920C-2C39-4CF7-A71B-94F79BDB8ED1}" dt="2022-04-21T21:59:07.849" v="2836" actId="1076"/>
          <ac:picMkLst>
            <pc:docMk/>
            <pc:sldMk cId="1549195251" sldId="276"/>
            <ac:picMk id="3" creationId="{682045A4-E944-077F-8CCB-68E791D18E29}"/>
          </ac:picMkLst>
        </pc:picChg>
        <pc:picChg chg="del mod">
          <ac:chgData name="Davidson Dacleu" userId="8cb09e59692fc3b5" providerId="Windows Live" clId="Web-{A5FB920C-2C39-4CF7-A71B-94F79BDB8ED1}" dt="2022-04-21T17:25:47.579" v="301"/>
          <ac:picMkLst>
            <pc:docMk/>
            <pc:sldMk cId="1549195251" sldId="276"/>
            <ac:picMk id="11" creationId="{8DE0F2E1-2AE5-5BF2-A891-C766A2F8F640}"/>
          </ac:picMkLst>
        </pc:picChg>
      </pc:sldChg>
      <pc:sldChg chg="addSp delSp modSp add replId modNotes">
        <pc:chgData name="Davidson Dacleu" userId="8cb09e59692fc3b5" providerId="Windows Live" clId="Web-{A5FB920C-2C39-4CF7-A71B-94F79BDB8ED1}" dt="2022-04-21T21:09:23.540" v="1697" actId="20577"/>
        <pc:sldMkLst>
          <pc:docMk/>
          <pc:sldMk cId="2521362413" sldId="277"/>
        </pc:sldMkLst>
        <pc:spChg chg="mod">
          <ac:chgData name="Davidson Dacleu" userId="8cb09e59692fc3b5" providerId="Windows Live" clId="Web-{A5FB920C-2C39-4CF7-A71B-94F79BDB8ED1}" dt="2022-04-21T17:29:46.233" v="321" actId="20577"/>
          <ac:spMkLst>
            <pc:docMk/>
            <pc:sldMk cId="2521362413" sldId="277"/>
            <ac:spMk id="2" creationId="{2AA9C4A6-4A95-1067-1FFD-45B1C72E5058}"/>
          </ac:spMkLst>
        </pc:spChg>
        <pc:spChg chg="del mod">
          <ac:chgData name="Davidson Dacleu" userId="8cb09e59692fc3b5" providerId="Windows Live" clId="Web-{A5FB920C-2C39-4CF7-A71B-94F79BDB8ED1}" dt="2022-04-21T17:29:51.905" v="323"/>
          <ac:spMkLst>
            <pc:docMk/>
            <pc:sldMk cId="2521362413" sldId="277"/>
            <ac:spMk id="3" creationId="{29353BDE-1C30-2E50-67A8-C3224BEF3606}"/>
          </ac:spMkLst>
        </pc:spChg>
        <pc:spChg chg="add mod">
          <ac:chgData name="Davidson Dacleu" userId="8cb09e59692fc3b5" providerId="Windows Live" clId="Web-{A5FB920C-2C39-4CF7-A71B-94F79BDB8ED1}" dt="2022-04-21T21:09:23.540" v="1697" actId="20577"/>
          <ac:spMkLst>
            <pc:docMk/>
            <pc:sldMk cId="2521362413" sldId="277"/>
            <ac:spMk id="3" creationId="{55FA0637-ADE1-AC1F-22CE-DFDBB90B0A01}"/>
          </ac:spMkLst>
        </pc:spChg>
        <pc:spChg chg="add del mod">
          <ac:chgData name="Davidson Dacleu" userId="8cb09e59692fc3b5" providerId="Windows Live" clId="Web-{A5FB920C-2C39-4CF7-A71B-94F79BDB8ED1}" dt="2022-04-21T17:29:55.765" v="324"/>
          <ac:spMkLst>
            <pc:docMk/>
            <pc:sldMk cId="2521362413" sldId="277"/>
            <ac:spMk id="9" creationId="{92E0C1A2-0741-8AF8-4F1B-CA30CBB1BBDA}"/>
          </ac:spMkLst>
        </pc:spChg>
        <pc:picChg chg="del">
          <ac:chgData name="Davidson Dacleu" userId="8cb09e59692fc3b5" providerId="Windows Live" clId="Web-{A5FB920C-2C39-4CF7-A71B-94F79BDB8ED1}" dt="2022-04-21T17:28:12.843" v="310"/>
          <ac:picMkLst>
            <pc:docMk/>
            <pc:sldMk cId="2521362413" sldId="277"/>
            <ac:picMk id="4" creationId="{5F659BC2-5433-33AE-AAEA-287F36826252}"/>
          </ac:picMkLst>
        </pc:picChg>
        <pc:picChg chg="del">
          <ac:chgData name="Davidson Dacleu" userId="8cb09e59692fc3b5" providerId="Windows Live" clId="Web-{A5FB920C-2C39-4CF7-A71B-94F79BDB8ED1}" dt="2022-04-21T17:28:12.265" v="309"/>
          <ac:picMkLst>
            <pc:docMk/>
            <pc:sldMk cId="2521362413" sldId="277"/>
            <ac:picMk id="5" creationId="{E375A674-6318-A65D-7F73-407FAB6371C1}"/>
          </ac:picMkLst>
        </pc:picChg>
        <pc:picChg chg="del">
          <ac:chgData name="Davidson Dacleu" userId="8cb09e59692fc3b5" providerId="Windows Live" clId="Web-{A5FB920C-2C39-4CF7-A71B-94F79BDB8ED1}" dt="2022-04-21T17:28:11.422" v="308"/>
          <ac:picMkLst>
            <pc:docMk/>
            <pc:sldMk cId="2521362413" sldId="277"/>
            <ac:picMk id="6" creationId="{77F29CB9-FC8F-FB6C-EB4B-AD54AD9105C1}"/>
          </ac:picMkLst>
        </pc:picChg>
      </pc:sldChg>
      <pc:sldChg chg="addSp modSp add replId modNotes">
        <pc:chgData name="Davidson Dacleu" userId="8cb09e59692fc3b5" providerId="Windows Live" clId="Web-{A5FB920C-2C39-4CF7-A71B-94F79BDB8ED1}" dt="2022-04-21T21:18:43.782" v="1849"/>
        <pc:sldMkLst>
          <pc:docMk/>
          <pc:sldMk cId="3254326979" sldId="278"/>
        </pc:sldMkLst>
        <pc:spChg chg="mod">
          <ac:chgData name="Davidson Dacleu" userId="8cb09e59692fc3b5" providerId="Windows Live" clId="Web-{A5FB920C-2C39-4CF7-A71B-94F79BDB8ED1}" dt="2022-04-21T19:16:28.918" v="541" actId="20577"/>
          <ac:spMkLst>
            <pc:docMk/>
            <pc:sldMk cId="3254326979" sldId="278"/>
            <ac:spMk id="2" creationId="{2AA9C4A6-4A95-1067-1FFD-45B1C72E5058}"/>
          </ac:spMkLst>
        </pc:spChg>
        <pc:picChg chg="add mod">
          <ac:chgData name="Davidson Dacleu" userId="8cb09e59692fc3b5" providerId="Windows Live" clId="Web-{A5FB920C-2C39-4CF7-A71B-94F79BDB8ED1}" dt="2022-04-21T19:16:13.808" v="536"/>
          <ac:picMkLst>
            <pc:docMk/>
            <pc:sldMk cId="3254326979" sldId="278"/>
            <ac:picMk id="3" creationId="{98692655-F9E9-02B6-AF45-C80EA7914ED9}"/>
          </ac:picMkLst>
        </pc:picChg>
        <pc:picChg chg="add">
          <ac:chgData name="Davidson Dacleu" userId="8cb09e59692fc3b5" providerId="Windows Live" clId="Web-{A5FB920C-2C39-4CF7-A71B-94F79BDB8ED1}" dt="2022-04-21T19:16:13.824" v="537"/>
          <ac:picMkLst>
            <pc:docMk/>
            <pc:sldMk cId="3254326979" sldId="278"/>
            <ac:picMk id="4" creationId="{A9801444-6C28-0A08-8892-79388AF2BA08}"/>
          </ac:picMkLst>
        </pc:picChg>
        <pc:picChg chg="add">
          <ac:chgData name="Davidson Dacleu" userId="8cb09e59692fc3b5" providerId="Windows Live" clId="Web-{A5FB920C-2C39-4CF7-A71B-94F79BDB8ED1}" dt="2022-04-21T19:16:13.839" v="538"/>
          <ac:picMkLst>
            <pc:docMk/>
            <pc:sldMk cId="3254326979" sldId="278"/>
            <ac:picMk id="6" creationId="{0CEA0374-C64D-EEEB-13FF-E79B654EC26B}"/>
          </ac:picMkLst>
        </pc:picChg>
        <pc:picChg chg="add">
          <ac:chgData name="Davidson Dacleu" userId="8cb09e59692fc3b5" providerId="Windows Live" clId="Web-{A5FB920C-2C39-4CF7-A71B-94F79BDB8ED1}" dt="2022-04-21T19:16:13.855" v="539"/>
          <ac:picMkLst>
            <pc:docMk/>
            <pc:sldMk cId="3254326979" sldId="278"/>
            <ac:picMk id="12" creationId="{765F23D7-440C-13C4-B82E-70C31C6330BD}"/>
          </ac:picMkLst>
        </pc:picChg>
      </pc:sldChg>
      <pc:sldChg chg="addSp delSp modSp add ord replId modNotes">
        <pc:chgData name="Davidson Dacleu" userId="8cb09e59692fc3b5" providerId="Windows Live" clId="Web-{A5FB920C-2C39-4CF7-A71B-94F79BDB8ED1}" dt="2022-04-21T21:16:51.561" v="1811" actId="20577"/>
        <pc:sldMkLst>
          <pc:docMk/>
          <pc:sldMk cId="3609771292" sldId="279"/>
        </pc:sldMkLst>
        <pc:spChg chg="mod">
          <ac:chgData name="Davidson Dacleu" userId="8cb09e59692fc3b5" providerId="Windows Live" clId="Web-{A5FB920C-2C39-4CF7-A71B-94F79BDB8ED1}" dt="2022-04-21T20:51:15.150" v="1235" actId="1076"/>
          <ac:spMkLst>
            <pc:docMk/>
            <pc:sldMk cId="3609771292" sldId="279"/>
            <ac:spMk id="2" creationId="{DA625A4E-E79B-76AA-163A-85A4039C96EC}"/>
          </ac:spMkLst>
        </pc:spChg>
        <pc:spChg chg="del">
          <ac:chgData name="Davidson Dacleu" userId="8cb09e59692fc3b5" providerId="Windows Live" clId="Web-{A5FB920C-2C39-4CF7-A71B-94F79BDB8ED1}" dt="2022-04-21T18:45:02.221" v="330"/>
          <ac:spMkLst>
            <pc:docMk/>
            <pc:sldMk cId="3609771292" sldId="279"/>
            <ac:spMk id="3" creationId="{4AB7F6E6-E0A0-23DC-F1B9-0117388B0906}"/>
          </ac:spMkLst>
        </pc:spChg>
        <pc:spChg chg="add mod">
          <ac:chgData name="Davidson Dacleu" userId="8cb09e59692fc3b5" providerId="Windows Live" clId="Web-{A5FB920C-2C39-4CF7-A71B-94F79BDB8ED1}" dt="2022-04-21T21:16:51.561" v="1811" actId="20577"/>
          <ac:spMkLst>
            <pc:docMk/>
            <pc:sldMk cId="3609771292" sldId="279"/>
            <ac:spMk id="3" creationId="{4D0EA3FA-4F31-DE55-D67D-16A49BC0342F}"/>
          </ac:spMkLst>
        </pc:spChg>
        <pc:picChg chg="del">
          <ac:chgData name="Davidson Dacleu" userId="8cb09e59692fc3b5" providerId="Windows Live" clId="Web-{A5FB920C-2C39-4CF7-A71B-94F79BDB8ED1}" dt="2022-04-21T18:44:30.767" v="329"/>
          <ac:picMkLst>
            <pc:docMk/>
            <pc:sldMk cId="3609771292" sldId="279"/>
            <ac:picMk id="4" creationId="{52A3D9B0-05FD-E27B-D073-FAB74CACD266}"/>
          </ac:picMkLst>
        </pc:picChg>
        <pc:picChg chg="add mod ord modCrop">
          <ac:chgData name="Davidson Dacleu" userId="8cb09e59692fc3b5" providerId="Windows Live" clId="Web-{A5FB920C-2C39-4CF7-A71B-94F79BDB8ED1}" dt="2022-04-21T18:55:21.354" v="450" actId="1076"/>
          <ac:picMkLst>
            <pc:docMk/>
            <pc:sldMk cId="3609771292" sldId="279"/>
            <ac:picMk id="5" creationId="{592617CD-58E4-9F3C-5F10-72A199BC591A}"/>
          </ac:picMkLst>
        </pc:picChg>
        <pc:picChg chg="add mod">
          <ac:chgData name="Davidson Dacleu" userId="8cb09e59692fc3b5" providerId="Windows Live" clId="Web-{A5FB920C-2C39-4CF7-A71B-94F79BDB8ED1}" dt="2022-04-21T18:57:49.903" v="471" actId="14100"/>
          <ac:picMkLst>
            <pc:docMk/>
            <pc:sldMk cId="3609771292" sldId="279"/>
            <ac:picMk id="6" creationId="{2AC0DE9C-290D-EE3B-A31C-49E522AF62EF}"/>
          </ac:picMkLst>
        </pc:picChg>
        <pc:picChg chg="add mod">
          <ac:chgData name="Davidson Dacleu" userId="8cb09e59692fc3b5" providerId="Windows Live" clId="Web-{A5FB920C-2C39-4CF7-A71B-94F79BDB8ED1}" dt="2022-04-21T18:58:06.747" v="472" actId="1076"/>
          <ac:picMkLst>
            <pc:docMk/>
            <pc:sldMk cId="3609771292" sldId="279"/>
            <ac:picMk id="7" creationId="{A7C6A62C-A6EC-E07D-8A3D-0C98C8B1D18F}"/>
          </ac:picMkLst>
        </pc:picChg>
        <pc:picChg chg="add mod modCrop">
          <ac:chgData name="Davidson Dacleu" userId="8cb09e59692fc3b5" providerId="Windows Live" clId="Web-{A5FB920C-2C39-4CF7-A71B-94F79BDB8ED1}" dt="2022-04-21T18:55:04.916" v="441" actId="1076"/>
          <ac:picMkLst>
            <pc:docMk/>
            <pc:sldMk cId="3609771292" sldId="279"/>
            <ac:picMk id="8" creationId="{A6141AA7-D8EC-1B50-65ED-27576151DA5A}"/>
          </ac:picMkLst>
        </pc:picChg>
        <pc:picChg chg="add mod">
          <ac:chgData name="Davidson Dacleu" userId="8cb09e59692fc3b5" providerId="Windows Live" clId="Web-{A5FB920C-2C39-4CF7-A71B-94F79BDB8ED1}" dt="2022-04-21T18:58:12.231" v="473" actId="1076"/>
          <ac:picMkLst>
            <pc:docMk/>
            <pc:sldMk cId="3609771292" sldId="279"/>
            <ac:picMk id="10" creationId="{6C223E24-ADC9-C6B5-FA97-05CC25505E34}"/>
          </ac:picMkLst>
        </pc:picChg>
        <pc:picChg chg="add mod modCrop">
          <ac:chgData name="Davidson Dacleu" userId="8cb09e59692fc3b5" providerId="Windows Live" clId="Web-{A5FB920C-2C39-4CF7-A71B-94F79BDB8ED1}" dt="2022-04-21T18:55:34.510" v="454" actId="1076"/>
          <ac:picMkLst>
            <pc:docMk/>
            <pc:sldMk cId="3609771292" sldId="279"/>
            <ac:picMk id="12" creationId="{1FEC0E48-D856-4DC0-0671-974959F84953}"/>
          </ac:picMkLst>
        </pc:picChg>
        <pc:picChg chg="add mod">
          <ac:chgData name="Davidson Dacleu" userId="8cb09e59692fc3b5" providerId="Windows Live" clId="Web-{A5FB920C-2C39-4CF7-A71B-94F79BDB8ED1}" dt="2022-04-21T18:55:30.760" v="453" actId="1076"/>
          <ac:picMkLst>
            <pc:docMk/>
            <pc:sldMk cId="3609771292" sldId="279"/>
            <ac:picMk id="14" creationId="{C0FEA380-8434-0BA7-B8A7-B5A672DD76E2}"/>
          </ac:picMkLst>
        </pc:picChg>
        <pc:picChg chg="add mod">
          <ac:chgData name="Davidson Dacleu" userId="8cb09e59692fc3b5" providerId="Windows Live" clId="Web-{A5FB920C-2C39-4CF7-A71B-94F79BDB8ED1}" dt="2022-04-21T18:58:17.200" v="474" actId="1076"/>
          <ac:picMkLst>
            <pc:docMk/>
            <pc:sldMk cId="3609771292" sldId="279"/>
            <ac:picMk id="15" creationId="{2C3D4434-F696-1734-FF2E-8EFECBCC7372}"/>
          </ac:picMkLst>
        </pc:picChg>
      </pc:sldChg>
      <pc:sldChg chg="addSp delSp modSp add del replId">
        <pc:chgData name="Davidson Dacleu" userId="8cb09e59692fc3b5" providerId="Windows Live" clId="Web-{A5FB920C-2C39-4CF7-A71B-94F79BDB8ED1}" dt="2022-04-21T19:16:41.418" v="542"/>
        <pc:sldMkLst>
          <pc:docMk/>
          <pc:sldMk cId="400212010" sldId="280"/>
        </pc:sldMkLst>
        <pc:spChg chg="mod">
          <ac:chgData name="Davidson Dacleu" userId="8cb09e59692fc3b5" providerId="Windows Live" clId="Web-{A5FB920C-2C39-4CF7-A71B-94F79BDB8ED1}" dt="2022-04-21T19:13:46.978" v="523" actId="1076"/>
          <ac:spMkLst>
            <pc:docMk/>
            <pc:sldMk cId="400212010" sldId="280"/>
            <ac:spMk id="2" creationId="{DA625A4E-E79B-76AA-163A-85A4039C96EC}"/>
          </ac:spMkLst>
        </pc:spChg>
        <pc:spChg chg="add del mod">
          <ac:chgData name="Davidson Dacleu" userId="8cb09e59692fc3b5" providerId="Windows Live" clId="Web-{A5FB920C-2C39-4CF7-A71B-94F79BDB8ED1}" dt="2022-04-21T19:00:47.421" v="489"/>
          <ac:spMkLst>
            <pc:docMk/>
            <pc:sldMk cId="400212010" sldId="280"/>
            <ac:spMk id="4" creationId="{3669E7E5-085A-DF84-1A8B-F7241FBEC168}"/>
          </ac:spMkLst>
        </pc:spChg>
        <pc:picChg chg="del">
          <ac:chgData name="Davidson Dacleu" userId="8cb09e59692fc3b5" providerId="Windows Live" clId="Web-{A5FB920C-2C39-4CF7-A71B-94F79BDB8ED1}" dt="2022-04-21T19:00:35.405" v="485"/>
          <ac:picMkLst>
            <pc:docMk/>
            <pc:sldMk cId="400212010" sldId="280"/>
            <ac:picMk id="5" creationId="{592617CD-58E4-9F3C-5F10-72A199BC591A}"/>
          </ac:picMkLst>
        </pc:picChg>
        <pc:picChg chg="del">
          <ac:chgData name="Davidson Dacleu" userId="8cb09e59692fc3b5" providerId="Windows Live" clId="Web-{A5FB920C-2C39-4CF7-A71B-94F79BDB8ED1}" dt="2022-04-21T19:00:42.514" v="488"/>
          <ac:picMkLst>
            <pc:docMk/>
            <pc:sldMk cId="400212010" sldId="280"/>
            <ac:picMk id="6" creationId="{2AC0DE9C-290D-EE3B-A31C-49E522AF62EF}"/>
          </ac:picMkLst>
        </pc:picChg>
        <pc:picChg chg="del">
          <ac:chgData name="Davidson Dacleu" userId="8cb09e59692fc3b5" providerId="Windows Live" clId="Web-{A5FB920C-2C39-4CF7-A71B-94F79BDB8ED1}" dt="2022-04-21T19:00:40.577" v="487"/>
          <ac:picMkLst>
            <pc:docMk/>
            <pc:sldMk cId="400212010" sldId="280"/>
            <ac:picMk id="7" creationId="{A7C6A62C-A6EC-E07D-8A3D-0C98C8B1D18F}"/>
          </ac:picMkLst>
        </pc:picChg>
        <pc:picChg chg="del">
          <ac:chgData name="Davidson Dacleu" userId="8cb09e59692fc3b5" providerId="Windows Live" clId="Web-{A5FB920C-2C39-4CF7-A71B-94F79BDB8ED1}" dt="2022-04-21T19:00:40.577" v="486"/>
          <ac:picMkLst>
            <pc:docMk/>
            <pc:sldMk cId="400212010" sldId="280"/>
            <ac:picMk id="8" creationId="{A6141AA7-D8EC-1B50-65ED-27576151DA5A}"/>
          </ac:picMkLst>
        </pc:picChg>
        <pc:picChg chg="del">
          <ac:chgData name="Davidson Dacleu" userId="8cb09e59692fc3b5" providerId="Windows Live" clId="Web-{A5FB920C-2C39-4CF7-A71B-94F79BDB8ED1}" dt="2022-04-21T19:00:35.295" v="483"/>
          <ac:picMkLst>
            <pc:docMk/>
            <pc:sldMk cId="400212010" sldId="280"/>
            <ac:picMk id="10" creationId="{6C223E24-ADC9-C6B5-FA97-05CC25505E34}"/>
          </ac:picMkLst>
        </pc:picChg>
        <pc:picChg chg="del">
          <ac:chgData name="Davidson Dacleu" userId="8cb09e59692fc3b5" providerId="Windows Live" clId="Web-{A5FB920C-2C39-4CF7-A71B-94F79BDB8ED1}" dt="2022-04-21T19:00:35.295" v="482"/>
          <ac:picMkLst>
            <pc:docMk/>
            <pc:sldMk cId="400212010" sldId="280"/>
            <ac:picMk id="12" creationId="{1FEC0E48-D856-4DC0-0671-974959F84953}"/>
          </ac:picMkLst>
        </pc:picChg>
        <pc:picChg chg="del">
          <ac:chgData name="Davidson Dacleu" userId="8cb09e59692fc3b5" providerId="Windows Live" clId="Web-{A5FB920C-2C39-4CF7-A71B-94F79BDB8ED1}" dt="2022-04-21T19:00:35.295" v="481"/>
          <ac:picMkLst>
            <pc:docMk/>
            <pc:sldMk cId="400212010" sldId="280"/>
            <ac:picMk id="14" creationId="{C0FEA380-8434-0BA7-B8A7-B5A672DD76E2}"/>
          </ac:picMkLst>
        </pc:picChg>
        <pc:picChg chg="del">
          <ac:chgData name="Davidson Dacleu" userId="8cb09e59692fc3b5" providerId="Windows Live" clId="Web-{A5FB920C-2C39-4CF7-A71B-94F79BDB8ED1}" dt="2022-04-21T19:00:35.295" v="480"/>
          <ac:picMkLst>
            <pc:docMk/>
            <pc:sldMk cId="400212010" sldId="280"/>
            <ac:picMk id="15" creationId="{2C3D4434-F696-1734-FF2E-8EFECBCC7372}"/>
          </ac:picMkLst>
        </pc:picChg>
        <pc:picChg chg="add mod ord">
          <ac:chgData name="Davidson Dacleu" userId="8cb09e59692fc3b5" providerId="Windows Live" clId="Web-{A5FB920C-2C39-4CF7-A71B-94F79BDB8ED1}" dt="2022-04-21T19:15:51.902" v="535" actId="1076"/>
          <ac:picMkLst>
            <pc:docMk/>
            <pc:sldMk cId="400212010" sldId="280"/>
            <ac:picMk id="16" creationId="{5D8E2310-1560-56F0-3145-D0682BEB3DA9}"/>
          </ac:picMkLst>
        </pc:picChg>
        <pc:picChg chg="add mod">
          <ac:chgData name="Davidson Dacleu" userId="8cb09e59692fc3b5" providerId="Windows Live" clId="Web-{A5FB920C-2C39-4CF7-A71B-94F79BDB8ED1}" dt="2022-04-21T19:15:45.292" v="533" actId="1076"/>
          <ac:picMkLst>
            <pc:docMk/>
            <pc:sldMk cId="400212010" sldId="280"/>
            <ac:picMk id="17" creationId="{3A8933EF-524B-1E61-5625-65DAD50A96F4}"/>
          </ac:picMkLst>
        </pc:picChg>
        <pc:picChg chg="add mod">
          <ac:chgData name="Davidson Dacleu" userId="8cb09e59692fc3b5" providerId="Windows Live" clId="Web-{A5FB920C-2C39-4CF7-A71B-94F79BDB8ED1}" dt="2022-04-21T19:13:55.212" v="525" actId="1076"/>
          <ac:picMkLst>
            <pc:docMk/>
            <pc:sldMk cId="400212010" sldId="280"/>
            <ac:picMk id="18" creationId="{3FC3CFBE-9DE6-A0A7-8B5D-3D6C5C920392}"/>
          </ac:picMkLst>
        </pc:picChg>
        <pc:picChg chg="add mod">
          <ac:chgData name="Davidson Dacleu" userId="8cb09e59692fc3b5" providerId="Windows Live" clId="Web-{A5FB920C-2C39-4CF7-A71B-94F79BDB8ED1}" dt="2022-04-21T19:15:49.511" v="534" actId="1076"/>
          <ac:picMkLst>
            <pc:docMk/>
            <pc:sldMk cId="400212010" sldId="280"/>
            <ac:picMk id="19" creationId="{4AEBD786-CF63-8D36-9AB6-0CE0CECC1B04}"/>
          </ac:picMkLst>
        </pc:picChg>
        <pc:inkChg chg="del">
          <ac:chgData name="Davidson Dacleu" userId="8cb09e59692fc3b5" providerId="Windows Live" clId="Web-{A5FB920C-2C39-4CF7-A71B-94F79BDB8ED1}" dt="2022-04-21T19:00:35.295" v="484"/>
          <ac:inkMkLst>
            <pc:docMk/>
            <pc:sldMk cId="400212010" sldId="280"/>
            <ac:inkMk id="13" creationId="{070477C5-0410-4E4F-97A1-F84C2465C187}"/>
          </ac:inkMkLst>
        </pc:inkChg>
      </pc:sldChg>
      <pc:sldChg chg="addSp delSp modSp add replId">
        <pc:chgData name="Davidson Dacleu" userId="8cb09e59692fc3b5" providerId="Windows Live" clId="Web-{A5FB920C-2C39-4CF7-A71B-94F79BDB8ED1}" dt="2022-04-21T21:58:50.442" v="2834" actId="20577"/>
        <pc:sldMkLst>
          <pc:docMk/>
          <pc:sldMk cId="1869623870" sldId="281"/>
        </pc:sldMkLst>
        <pc:spChg chg="mod">
          <ac:chgData name="Davidson Dacleu" userId="8cb09e59692fc3b5" providerId="Windows Live" clId="Web-{A5FB920C-2C39-4CF7-A71B-94F79BDB8ED1}" dt="2022-04-21T19:18:41.373" v="546"/>
          <ac:spMkLst>
            <pc:docMk/>
            <pc:sldMk cId="1869623870" sldId="281"/>
            <ac:spMk id="2" creationId="{2AA9C4A6-4A95-1067-1FFD-45B1C72E5058}"/>
          </ac:spMkLst>
        </pc:spChg>
        <pc:spChg chg="add mod">
          <ac:chgData name="Davidson Dacleu" userId="8cb09e59692fc3b5" providerId="Windows Live" clId="Web-{A5FB920C-2C39-4CF7-A71B-94F79BDB8ED1}" dt="2022-04-21T21:58:50.442" v="2834" actId="20577"/>
          <ac:spMkLst>
            <pc:docMk/>
            <pc:sldMk cId="1869623870" sldId="281"/>
            <ac:spMk id="3" creationId="{2429C2E7-F8A2-7B41-447A-EA9E3FF0B2FC}"/>
          </ac:spMkLst>
        </pc:spChg>
        <pc:spChg chg="add del mod">
          <ac:chgData name="Davidson Dacleu" userId="8cb09e59692fc3b5" providerId="Windows Live" clId="Web-{A5FB920C-2C39-4CF7-A71B-94F79BDB8ED1}" dt="2022-04-21T21:58:32.880" v="2831"/>
          <ac:spMkLst>
            <pc:docMk/>
            <pc:sldMk cId="1869623870" sldId="281"/>
            <ac:spMk id="4" creationId="{EB633D56-0585-205C-A51C-C5FFAFEB600D}"/>
          </ac:spMkLst>
        </pc:spChg>
        <pc:spChg chg="del">
          <ac:chgData name="Davidson Dacleu" userId="8cb09e59692fc3b5" providerId="Windows Live" clId="Web-{A5FB920C-2C39-4CF7-A71B-94F79BDB8ED1}" dt="2022-04-21T19:18:41.373" v="546"/>
          <ac:spMkLst>
            <pc:docMk/>
            <pc:sldMk cId="1869623870" sldId="281"/>
            <ac:spMk id="8" creationId="{777A147A-9ED8-46B4-8660-1B3C2AA880B5}"/>
          </ac:spMkLst>
        </pc:spChg>
        <pc:spChg chg="del">
          <ac:chgData name="Davidson Dacleu" userId="8cb09e59692fc3b5" providerId="Windows Live" clId="Web-{A5FB920C-2C39-4CF7-A71B-94F79BDB8ED1}" dt="2022-04-21T19:18:41.373" v="546"/>
          <ac:spMkLst>
            <pc:docMk/>
            <pc:sldMk cId="1869623870" sldId="281"/>
            <ac:spMk id="10" creationId="{5D6C15A0-C087-4593-8414-2B4EC1CDC3DE}"/>
          </ac:spMkLst>
        </pc:spChg>
        <pc:spChg chg="add">
          <ac:chgData name="Davidson Dacleu" userId="8cb09e59692fc3b5" providerId="Windows Live" clId="Web-{A5FB920C-2C39-4CF7-A71B-94F79BDB8ED1}" dt="2022-04-21T19:18:41.373" v="546"/>
          <ac:spMkLst>
            <pc:docMk/>
            <pc:sldMk cId="1869623870" sldId="281"/>
            <ac:spMk id="16" creationId="{F13C74B1-5B17-4795-BED0-7140497B445A}"/>
          </ac:spMkLst>
        </pc:spChg>
        <pc:spChg chg="add">
          <ac:chgData name="Davidson Dacleu" userId="8cb09e59692fc3b5" providerId="Windows Live" clId="Web-{A5FB920C-2C39-4CF7-A71B-94F79BDB8ED1}" dt="2022-04-21T19:18:41.373" v="546"/>
          <ac:spMkLst>
            <pc:docMk/>
            <pc:sldMk cId="1869623870" sldId="281"/>
            <ac:spMk id="18" creationId="{3FCFB1DE-0B7E-48CC-BA90-B2AB0889F9D6}"/>
          </ac:spMkLst>
        </pc:spChg>
        <pc:picChg chg="del">
          <ac:chgData name="Davidson Dacleu" userId="8cb09e59692fc3b5" providerId="Windows Live" clId="Web-{A5FB920C-2C39-4CF7-A71B-94F79BDB8ED1}" dt="2022-04-21T19:07:26.520" v="497"/>
          <ac:picMkLst>
            <pc:docMk/>
            <pc:sldMk cId="1869623870" sldId="281"/>
            <ac:picMk id="3" creationId="{682045A4-E944-077F-8CCB-68E791D18E29}"/>
          </ac:picMkLst>
        </pc:picChg>
        <pc:picChg chg="add mod modCrop">
          <ac:chgData name="Davidson Dacleu" userId="8cb09e59692fc3b5" providerId="Windows Live" clId="Web-{A5FB920C-2C39-4CF7-A71B-94F79BDB8ED1}" dt="2022-04-21T21:50:04.435" v="2627" actId="1076"/>
          <ac:picMkLst>
            <pc:docMk/>
            <pc:sldMk cId="1869623870" sldId="281"/>
            <ac:picMk id="12" creationId="{3927ED74-A8E8-BA50-94D3-A35F44441A78}"/>
          </ac:picMkLst>
        </pc:picChg>
      </pc:sldChg>
      <pc:sldChg chg="addSp delSp modSp add replId">
        <pc:chgData name="Davidson Dacleu" userId="8cb09e59692fc3b5" providerId="Windows Live" clId="Web-{A5FB920C-2C39-4CF7-A71B-94F79BDB8ED1}" dt="2022-04-21T19:36:18.777" v="757" actId="20577"/>
        <pc:sldMkLst>
          <pc:docMk/>
          <pc:sldMk cId="3054921882" sldId="282"/>
        </pc:sldMkLst>
        <pc:spChg chg="mod">
          <ac:chgData name="Davidson Dacleu" userId="8cb09e59692fc3b5" providerId="Windows Live" clId="Web-{A5FB920C-2C39-4CF7-A71B-94F79BDB8ED1}" dt="2022-04-21T19:22:30.329" v="577" actId="20577"/>
          <ac:spMkLst>
            <pc:docMk/>
            <pc:sldMk cId="3054921882" sldId="282"/>
            <ac:spMk id="2" creationId="{DA625A4E-E79B-76AA-163A-85A4039C96EC}"/>
          </ac:spMkLst>
        </pc:spChg>
        <pc:spChg chg="del">
          <ac:chgData name="Davidson Dacleu" userId="8cb09e59692fc3b5" providerId="Windows Live" clId="Web-{A5FB920C-2C39-4CF7-A71B-94F79BDB8ED1}" dt="2022-04-21T19:22:47.610" v="580"/>
          <ac:spMkLst>
            <pc:docMk/>
            <pc:sldMk cId="3054921882" sldId="282"/>
            <ac:spMk id="3" creationId="{4AB7F6E6-E0A0-23DC-F1B9-0117388B0906}"/>
          </ac:spMkLst>
        </pc:spChg>
        <pc:spChg chg="add mod">
          <ac:chgData name="Davidson Dacleu" userId="8cb09e59692fc3b5" providerId="Windows Live" clId="Web-{A5FB920C-2C39-4CF7-A71B-94F79BDB8ED1}" dt="2022-04-21T19:36:18.777" v="757" actId="20577"/>
          <ac:spMkLst>
            <pc:docMk/>
            <pc:sldMk cId="3054921882" sldId="282"/>
            <ac:spMk id="31" creationId="{E0CC84CF-A4AC-B78C-9A18-D57F63FEC4F8}"/>
          </ac:spMkLst>
        </pc:spChg>
        <pc:graphicFrameChg chg="add mod">
          <ac:chgData name="Davidson Dacleu" userId="8cb09e59692fc3b5" providerId="Windows Live" clId="Web-{A5FB920C-2C39-4CF7-A71B-94F79BDB8ED1}" dt="2022-04-21T19:23:36.048" v="587" actId="1076"/>
          <ac:graphicFrameMkLst>
            <pc:docMk/>
            <pc:sldMk cId="3054921882" sldId="282"/>
            <ac:graphicFrameMk id="5" creationId="{66438665-2E0E-F4BE-74AF-649752B9D04D}"/>
          </ac:graphicFrameMkLst>
        </pc:graphicFrameChg>
        <pc:graphicFrameChg chg="add del">
          <ac:chgData name="Davidson Dacleu" userId="8cb09e59692fc3b5" providerId="Windows Live" clId="Web-{A5FB920C-2C39-4CF7-A71B-94F79BDB8ED1}" dt="2022-04-21T19:23:03.923" v="583"/>
          <ac:graphicFrameMkLst>
            <pc:docMk/>
            <pc:sldMk cId="3054921882" sldId="282"/>
            <ac:graphicFrameMk id="17" creationId="{B86FDC51-CB4A-0FF3-358C-B1C443F93EE1}"/>
          </ac:graphicFrameMkLst>
        </pc:graphicFrameChg>
        <pc:picChg chg="del">
          <ac:chgData name="Davidson Dacleu" userId="8cb09e59692fc3b5" providerId="Windows Live" clId="Web-{A5FB920C-2C39-4CF7-A71B-94F79BDB8ED1}" dt="2022-04-21T19:22:51.251" v="581"/>
          <ac:picMkLst>
            <pc:docMk/>
            <pc:sldMk cId="3054921882" sldId="282"/>
            <ac:picMk id="4" creationId="{52A3D9B0-05FD-E27B-D073-FAB74CACD266}"/>
          </ac:picMkLst>
        </pc:picChg>
      </pc:sldChg>
      <pc:sldChg chg="addSp delSp modSp add replId modNotes">
        <pc:chgData name="Davidson Dacleu" userId="8cb09e59692fc3b5" providerId="Windows Live" clId="Web-{A5FB920C-2C39-4CF7-A71B-94F79BDB8ED1}" dt="2022-04-21T19:42:51.017" v="893"/>
        <pc:sldMkLst>
          <pc:docMk/>
          <pc:sldMk cId="120004293" sldId="283"/>
        </pc:sldMkLst>
        <pc:spChg chg="mod">
          <ac:chgData name="Davidson Dacleu" userId="8cb09e59692fc3b5" providerId="Windows Live" clId="Web-{A5FB920C-2C39-4CF7-A71B-94F79BDB8ED1}" dt="2022-04-21T19:25:00.846" v="600" actId="20577"/>
          <ac:spMkLst>
            <pc:docMk/>
            <pc:sldMk cId="120004293" sldId="283"/>
            <ac:spMk id="2" creationId="{DA625A4E-E79B-76AA-163A-85A4039C96EC}"/>
          </ac:spMkLst>
        </pc:spChg>
        <pc:spChg chg="add del mod">
          <ac:chgData name="Davidson Dacleu" userId="8cb09e59692fc3b5" providerId="Windows Live" clId="Web-{A5FB920C-2C39-4CF7-A71B-94F79BDB8ED1}" dt="2022-04-21T19:24:38.643" v="595"/>
          <ac:spMkLst>
            <pc:docMk/>
            <pc:sldMk cId="120004293" sldId="283"/>
            <ac:spMk id="16" creationId="{E3A438C6-3EC7-824C-7EC7-9574FD536D2B}"/>
          </ac:spMkLst>
        </pc:spChg>
        <pc:spChg chg="del mod">
          <ac:chgData name="Davidson Dacleu" userId="8cb09e59692fc3b5" providerId="Windows Live" clId="Web-{A5FB920C-2C39-4CF7-A71B-94F79BDB8ED1}" dt="2022-04-21T19:24:27.409" v="593"/>
          <ac:spMkLst>
            <pc:docMk/>
            <pc:sldMk cId="120004293" sldId="283"/>
            <ac:spMk id="31" creationId="{E0CC84CF-A4AC-B78C-9A18-D57F63FEC4F8}"/>
          </ac:spMkLst>
        </pc:spChg>
        <pc:graphicFrameChg chg="del">
          <ac:chgData name="Davidson Dacleu" userId="8cb09e59692fc3b5" providerId="Windows Live" clId="Web-{A5FB920C-2C39-4CF7-A71B-94F79BDB8ED1}" dt="2022-04-21T19:24:18.877" v="590"/>
          <ac:graphicFrameMkLst>
            <pc:docMk/>
            <pc:sldMk cId="120004293" sldId="283"/>
            <ac:graphicFrameMk id="5" creationId="{66438665-2E0E-F4BE-74AF-649752B9D04D}"/>
          </ac:graphicFrameMkLst>
        </pc:graphicFrameChg>
        <pc:graphicFrameChg chg="add mod">
          <ac:chgData name="Davidson Dacleu" userId="8cb09e59692fc3b5" providerId="Windows Live" clId="Web-{A5FB920C-2C39-4CF7-A71B-94F79BDB8ED1}" dt="2022-04-21T19:24:44.002" v="596" actId="1076"/>
          <ac:graphicFrameMkLst>
            <pc:docMk/>
            <pc:sldMk cId="120004293" sldId="283"/>
            <ac:graphicFrameMk id="17" creationId="{80917A44-C6A1-CA51-1CBD-D69B11F4BB08}"/>
          </ac:graphicFrameMkLst>
        </pc:graphicFrameChg>
        <pc:picChg chg="add mod">
          <ac:chgData name="Davidson Dacleu" userId="8cb09e59692fc3b5" providerId="Windows Live" clId="Web-{A5FB920C-2C39-4CF7-A71B-94F79BDB8ED1}" dt="2022-04-21T19:25:49.160" v="608" actId="1076"/>
          <ac:picMkLst>
            <pc:docMk/>
            <pc:sldMk cId="120004293" sldId="283"/>
            <ac:picMk id="12" creationId="{8EEDB9AD-5F9E-B263-102E-2BB7B18E362F}"/>
          </ac:picMkLst>
        </pc:picChg>
        <pc:picChg chg="add mod">
          <ac:chgData name="Davidson Dacleu" userId="8cb09e59692fc3b5" providerId="Windows Live" clId="Web-{A5FB920C-2C39-4CF7-A71B-94F79BDB8ED1}" dt="2022-04-21T19:40:13.312" v="845" actId="1076"/>
          <ac:picMkLst>
            <pc:docMk/>
            <pc:sldMk cId="120004293" sldId="283"/>
            <ac:picMk id="35" creationId="{E27F65A2-3384-3358-F21D-B6658BF2EB3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F7613B-C3AD-46AF-A4CB-DC7F4D06B5E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C6258820-0A87-480B-A7DC-305D4FB4CA56}">
      <dgm:prSet phldrT="[Text]" phldr="0"/>
      <dgm:spPr/>
      <dgm:t>
        <a:bodyPr/>
        <a:lstStyle/>
        <a:p>
          <a:r>
            <a:rPr lang="en-GB" dirty="0">
              <a:latin typeface="The Serif Hand Black"/>
            </a:rPr>
            <a:t>BANKS</a:t>
          </a:r>
          <a:endParaRPr lang="en-GB" dirty="0"/>
        </a:p>
      </dgm:t>
    </dgm:pt>
    <dgm:pt modelId="{993D936A-4638-445E-9330-48D12B564A39}" type="parTrans" cxnId="{C4490222-9BF3-4369-A738-86192D8E37CD}">
      <dgm:prSet/>
      <dgm:spPr/>
      <dgm:t>
        <a:bodyPr/>
        <a:lstStyle/>
        <a:p>
          <a:endParaRPr lang="en-GB"/>
        </a:p>
      </dgm:t>
    </dgm:pt>
    <dgm:pt modelId="{DC2FA3DD-C7F1-4102-8134-47EF1CD8A2C2}" type="sibTrans" cxnId="{C4490222-9BF3-4369-A738-86192D8E37CD}">
      <dgm:prSet/>
      <dgm:spPr/>
      <dgm:t>
        <a:bodyPr/>
        <a:lstStyle/>
        <a:p>
          <a:endParaRPr lang="en-GB"/>
        </a:p>
      </dgm:t>
    </dgm:pt>
    <dgm:pt modelId="{C4D68C89-BFD5-41FD-AEDC-6FE8EF734AD9}">
      <dgm:prSet phldrT="[Text]" phldr="0"/>
      <dgm:spPr/>
      <dgm:t>
        <a:bodyPr/>
        <a:lstStyle/>
        <a:p>
          <a:r>
            <a:rPr lang="en-GB" dirty="0">
              <a:latin typeface="The Serif Hand Black"/>
            </a:rPr>
            <a:t>DATAS</a:t>
          </a:r>
          <a:endParaRPr lang="en-GB" dirty="0"/>
        </a:p>
      </dgm:t>
    </dgm:pt>
    <dgm:pt modelId="{FAA9F40A-2F2E-4CB2-9D09-D2CA3E5B6275}" type="parTrans" cxnId="{61582A90-B2EF-459F-B61D-2B6CED46087E}">
      <dgm:prSet/>
      <dgm:spPr/>
      <dgm:t>
        <a:bodyPr/>
        <a:lstStyle/>
        <a:p>
          <a:endParaRPr lang="en-GB"/>
        </a:p>
      </dgm:t>
    </dgm:pt>
    <dgm:pt modelId="{78CF20D1-F2DE-4573-A594-5F34D4494A4C}" type="sibTrans" cxnId="{61582A90-B2EF-459F-B61D-2B6CED46087E}">
      <dgm:prSet/>
      <dgm:spPr/>
      <dgm:t>
        <a:bodyPr/>
        <a:lstStyle/>
        <a:p>
          <a:endParaRPr lang="en-GB"/>
        </a:p>
      </dgm:t>
    </dgm:pt>
    <dgm:pt modelId="{22B5D90A-A42C-4FDD-8A03-4B7FA99D043E}">
      <dgm:prSet phldrT="[Text]" phldr="0"/>
      <dgm:spPr/>
      <dgm:t>
        <a:bodyPr/>
        <a:lstStyle/>
        <a:p>
          <a:pPr rtl="0"/>
          <a:r>
            <a:rPr lang="en-GB" dirty="0">
              <a:latin typeface="The Serif Hand Black"/>
            </a:rPr>
            <a:t>CREDIT SCORING ALGORITHMS</a:t>
          </a:r>
          <a:endParaRPr lang="en-GB" dirty="0"/>
        </a:p>
      </dgm:t>
    </dgm:pt>
    <dgm:pt modelId="{AFB61F58-E228-4D3D-A08B-C572423BA9E7}" type="parTrans" cxnId="{D9461D86-2203-4BB6-96F2-909BE7598114}">
      <dgm:prSet/>
      <dgm:spPr/>
      <dgm:t>
        <a:bodyPr/>
        <a:lstStyle/>
        <a:p>
          <a:endParaRPr lang="en-GB"/>
        </a:p>
      </dgm:t>
    </dgm:pt>
    <dgm:pt modelId="{F841BA0D-C016-409F-A0C8-9624AE3B2B97}" type="sibTrans" cxnId="{D9461D86-2203-4BB6-96F2-909BE7598114}">
      <dgm:prSet/>
      <dgm:spPr/>
      <dgm:t>
        <a:bodyPr/>
        <a:lstStyle/>
        <a:p>
          <a:endParaRPr lang="en-GB"/>
        </a:p>
      </dgm:t>
    </dgm:pt>
    <dgm:pt modelId="{79D514FD-1642-47DA-A036-4A4302065BFA}">
      <dgm:prSet phldr="0"/>
      <dgm:spPr/>
      <dgm:t>
        <a:bodyPr/>
        <a:lstStyle/>
        <a:p>
          <a:endParaRPr lang="en-GB" dirty="0">
            <a:latin typeface="The Serif Hand Black"/>
          </a:endParaRPr>
        </a:p>
      </dgm:t>
    </dgm:pt>
    <dgm:pt modelId="{2676D49F-D70B-4C5D-B27F-39C840D69024}" type="parTrans" cxnId="{9BFFF772-D7CB-4D4A-BB70-B38C7F58D7C2}">
      <dgm:prSet/>
      <dgm:spPr/>
    </dgm:pt>
    <dgm:pt modelId="{0EC872B4-E1CC-44DA-8BE2-5C737AE98A45}" type="sibTrans" cxnId="{9BFFF772-D7CB-4D4A-BB70-B38C7F58D7C2}">
      <dgm:prSet/>
      <dgm:spPr/>
    </dgm:pt>
    <dgm:pt modelId="{79CE7070-6268-4D73-9518-DED0B78A4368}">
      <dgm:prSet phldr="0"/>
      <dgm:spPr/>
      <dgm:t>
        <a:bodyPr/>
        <a:lstStyle/>
        <a:p>
          <a:endParaRPr lang="en-GB" dirty="0">
            <a:latin typeface="The Serif Hand Black"/>
          </a:endParaRPr>
        </a:p>
      </dgm:t>
    </dgm:pt>
    <dgm:pt modelId="{9950048F-FEEF-4CED-B809-641B8815FA1E}" type="parTrans" cxnId="{96D57C72-3420-43C7-A8E6-3ACA847DD842}">
      <dgm:prSet/>
      <dgm:spPr/>
    </dgm:pt>
    <dgm:pt modelId="{6F99EDC1-1D2C-4608-A156-A2FD1845137C}" type="sibTrans" cxnId="{96D57C72-3420-43C7-A8E6-3ACA847DD842}">
      <dgm:prSet/>
      <dgm:spPr/>
    </dgm:pt>
    <dgm:pt modelId="{562FD033-F283-4DF4-90FC-8B5E0F78E40A}" type="pres">
      <dgm:prSet presAssocID="{A7F7613B-C3AD-46AF-A4CB-DC7F4D06B5E0}" presName="linear" presStyleCnt="0">
        <dgm:presLayoutVars>
          <dgm:animLvl val="lvl"/>
          <dgm:resizeHandles val="exact"/>
        </dgm:presLayoutVars>
      </dgm:prSet>
      <dgm:spPr/>
    </dgm:pt>
    <dgm:pt modelId="{0CA209E9-53E9-43A2-8DC8-60196972AD60}" type="pres">
      <dgm:prSet presAssocID="{C6258820-0A87-480B-A7DC-305D4FB4CA56}" presName="parentText" presStyleLbl="node1" presStyleIdx="0" presStyleCnt="3">
        <dgm:presLayoutVars>
          <dgm:chMax val="0"/>
          <dgm:bulletEnabled val="1"/>
        </dgm:presLayoutVars>
      </dgm:prSet>
      <dgm:spPr/>
    </dgm:pt>
    <dgm:pt modelId="{71CDCED1-21B2-4973-A367-9A90509D4EEB}" type="pres">
      <dgm:prSet presAssocID="{C6258820-0A87-480B-A7DC-305D4FB4CA56}" presName="childText" presStyleLbl="revTx" presStyleIdx="0" presStyleCnt="2">
        <dgm:presLayoutVars>
          <dgm:bulletEnabled val="1"/>
        </dgm:presLayoutVars>
      </dgm:prSet>
      <dgm:spPr/>
    </dgm:pt>
    <dgm:pt modelId="{0784EB04-0D5D-44C8-8E52-CB4CB207B6C8}" type="pres">
      <dgm:prSet presAssocID="{C4D68C89-BFD5-41FD-AEDC-6FE8EF734AD9}" presName="parentText" presStyleLbl="node1" presStyleIdx="1" presStyleCnt="3">
        <dgm:presLayoutVars>
          <dgm:chMax val="0"/>
          <dgm:bulletEnabled val="1"/>
        </dgm:presLayoutVars>
      </dgm:prSet>
      <dgm:spPr/>
    </dgm:pt>
    <dgm:pt modelId="{48251907-E8E0-43EF-AB16-B17738830159}" type="pres">
      <dgm:prSet presAssocID="{C4D68C89-BFD5-41FD-AEDC-6FE8EF734AD9}" presName="childText" presStyleLbl="revTx" presStyleIdx="1" presStyleCnt="2">
        <dgm:presLayoutVars>
          <dgm:bulletEnabled val="1"/>
        </dgm:presLayoutVars>
      </dgm:prSet>
      <dgm:spPr/>
    </dgm:pt>
    <dgm:pt modelId="{F36E662D-1401-4F20-A1DC-25EBA22C1712}" type="pres">
      <dgm:prSet presAssocID="{22B5D90A-A42C-4FDD-8A03-4B7FA99D043E}" presName="parentText" presStyleLbl="node1" presStyleIdx="2" presStyleCnt="3">
        <dgm:presLayoutVars>
          <dgm:chMax val="0"/>
          <dgm:bulletEnabled val="1"/>
        </dgm:presLayoutVars>
      </dgm:prSet>
      <dgm:spPr/>
    </dgm:pt>
  </dgm:ptLst>
  <dgm:cxnLst>
    <dgm:cxn modelId="{234ACB15-8103-40BC-BE77-901D8CC73AC8}" type="presOf" srcId="{C4D68C89-BFD5-41FD-AEDC-6FE8EF734AD9}" destId="{0784EB04-0D5D-44C8-8E52-CB4CB207B6C8}" srcOrd="0" destOrd="0" presId="urn:microsoft.com/office/officeart/2005/8/layout/vList2"/>
    <dgm:cxn modelId="{51FDC21F-7697-49F1-9E8D-B792B4318935}" type="presOf" srcId="{C6258820-0A87-480B-A7DC-305D4FB4CA56}" destId="{0CA209E9-53E9-43A2-8DC8-60196972AD60}" srcOrd="0" destOrd="0" presId="urn:microsoft.com/office/officeart/2005/8/layout/vList2"/>
    <dgm:cxn modelId="{C4490222-9BF3-4369-A738-86192D8E37CD}" srcId="{A7F7613B-C3AD-46AF-A4CB-DC7F4D06B5E0}" destId="{C6258820-0A87-480B-A7DC-305D4FB4CA56}" srcOrd="0" destOrd="0" parTransId="{993D936A-4638-445E-9330-48D12B564A39}" sibTransId="{DC2FA3DD-C7F1-4102-8134-47EF1CD8A2C2}"/>
    <dgm:cxn modelId="{F7651460-CD30-49BD-82EA-CC0FB5E855F7}" type="presOf" srcId="{22B5D90A-A42C-4FDD-8A03-4B7FA99D043E}" destId="{F36E662D-1401-4F20-A1DC-25EBA22C1712}" srcOrd="0" destOrd="0" presId="urn:microsoft.com/office/officeart/2005/8/layout/vList2"/>
    <dgm:cxn modelId="{96D57C72-3420-43C7-A8E6-3ACA847DD842}" srcId="{C4D68C89-BFD5-41FD-AEDC-6FE8EF734AD9}" destId="{79CE7070-6268-4D73-9518-DED0B78A4368}" srcOrd="0" destOrd="0" parTransId="{9950048F-FEEF-4CED-B809-641B8815FA1E}" sibTransId="{6F99EDC1-1D2C-4608-A156-A2FD1845137C}"/>
    <dgm:cxn modelId="{9BFFF772-D7CB-4D4A-BB70-B38C7F58D7C2}" srcId="{C6258820-0A87-480B-A7DC-305D4FB4CA56}" destId="{79D514FD-1642-47DA-A036-4A4302065BFA}" srcOrd="0" destOrd="0" parTransId="{2676D49F-D70B-4C5D-B27F-39C840D69024}" sibTransId="{0EC872B4-E1CC-44DA-8BE2-5C737AE98A45}"/>
    <dgm:cxn modelId="{D9461D86-2203-4BB6-96F2-909BE7598114}" srcId="{A7F7613B-C3AD-46AF-A4CB-DC7F4D06B5E0}" destId="{22B5D90A-A42C-4FDD-8A03-4B7FA99D043E}" srcOrd="2" destOrd="0" parTransId="{AFB61F58-E228-4D3D-A08B-C572423BA9E7}" sibTransId="{F841BA0D-C016-409F-A0C8-9624AE3B2B97}"/>
    <dgm:cxn modelId="{61582A90-B2EF-459F-B61D-2B6CED46087E}" srcId="{A7F7613B-C3AD-46AF-A4CB-DC7F4D06B5E0}" destId="{C4D68C89-BFD5-41FD-AEDC-6FE8EF734AD9}" srcOrd="1" destOrd="0" parTransId="{FAA9F40A-2F2E-4CB2-9D09-D2CA3E5B6275}" sibTransId="{78CF20D1-F2DE-4573-A594-5F34D4494A4C}"/>
    <dgm:cxn modelId="{832518A9-9B72-4CC1-B961-EC23BB612F45}" type="presOf" srcId="{79CE7070-6268-4D73-9518-DED0B78A4368}" destId="{48251907-E8E0-43EF-AB16-B17738830159}" srcOrd="0" destOrd="0" presId="urn:microsoft.com/office/officeart/2005/8/layout/vList2"/>
    <dgm:cxn modelId="{B5664FCD-97AD-47AE-AB31-CED0E2C14173}" type="presOf" srcId="{A7F7613B-C3AD-46AF-A4CB-DC7F4D06B5E0}" destId="{562FD033-F283-4DF4-90FC-8B5E0F78E40A}" srcOrd="0" destOrd="0" presId="urn:microsoft.com/office/officeart/2005/8/layout/vList2"/>
    <dgm:cxn modelId="{EF0CACF1-04E1-4A46-945F-4ADC74FB765D}" type="presOf" srcId="{79D514FD-1642-47DA-A036-4A4302065BFA}" destId="{71CDCED1-21B2-4973-A367-9A90509D4EEB}" srcOrd="0" destOrd="0" presId="urn:microsoft.com/office/officeart/2005/8/layout/vList2"/>
    <dgm:cxn modelId="{FB38F58B-152F-4368-8B1B-41A4551558EC}" type="presParOf" srcId="{562FD033-F283-4DF4-90FC-8B5E0F78E40A}" destId="{0CA209E9-53E9-43A2-8DC8-60196972AD60}" srcOrd="0" destOrd="0" presId="urn:microsoft.com/office/officeart/2005/8/layout/vList2"/>
    <dgm:cxn modelId="{5C414BF7-FC7D-461B-BB1A-FE72BF647A2D}" type="presParOf" srcId="{562FD033-F283-4DF4-90FC-8B5E0F78E40A}" destId="{71CDCED1-21B2-4973-A367-9A90509D4EEB}" srcOrd="1" destOrd="0" presId="urn:microsoft.com/office/officeart/2005/8/layout/vList2"/>
    <dgm:cxn modelId="{5FF16153-178B-48D9-8BAE-45CCE8C1B00D}" type="presParOf" srcId="{562FD033-F283-4DF4-90FC-8B5E0F78E40A}" destId="{0784EB04-0D5D-44C8-8E52-CB4CB207B6C8}" srcOrd="2" destOrd="0" presId="urn:microsoft.com/office/officeart/2005/8/layout/vList2"/>
    <dgm:cxn modelId="{A98F9F9F-DDE8-4D3B-85EB-3D9C51DC506F}" type="presParOf" srcId="{562FD033-F283-4DF4-90FC-8B5E0F78E40A}" destId="{48251907-E8E0-43EF-AB16-B17738830159}" srcOrd="3" destOrd="0" presId="urn:microsoft.com/office/officeart/2005/8/layout/vList2"/>
    <dgm:cxn modelId="{8F10C974-0DE0-4148-853C-BE36EDC88EEA}" type="presParOf" srcId="{562FD033-F283-4DF4-90FC-8B5E0F78E40A}" destId="{F36E662D-1401-4F20-A1DC-25EBA22C1712}"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7C7B46-4709-4224-8BDE-38A7B405E7A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B5FEA371-77F8-4C4A-8402-9D31932A977A}">
      <dgm:prSet phldrT="[Text]" phldr="0"/>
      <dgm:spPr/>
      <dgm:t>
        <a:bodyPr/>
        <a:lstStyle/>
        <a:p>
          <a:pPr rtl="0"/>
          <a:r>
            <a:rPr lang="en-US" dirty="0"/>
            <a:t>Competition Dataset </a:t>
          </a:r>
          <a:r>
            <a:rPr lang="en-US" dirty="0" err="1"/>
            <a:t>kaggle</a:t>
          </a:r>
          <a:r>
            <a:rPr lang="en-US" dirty="0"/>
            <a:t> call "Give some credit" </a:t>
          </a:r>
          <a:endParaRPr lang="en-GB" dirty="0"/>
        </a:p>
      </dgm:t>
    </dgm:pt>
    <dgm:pt modelId="{B5326DF4-519A-4954-9A0C-FD28273E395E}" type="parTrans" cxnId="{3B7F36B0-EA9E-4311-BF68-960341021962}">
      <dgm:prSet/>
      <dgm:spPr/>
      <dgm:t>
        <a:bodyPr/>
        <a:lstStyle/>
        <a:p>
          <a:endParaRPr lang="en-GB"/>
        </a:p>
      </dgm:t>
    </dgm:pt>
    <dgm:pt modelId="{CE061208-974F-4548-86A4-46AF452ECB9C}" type="sibTrans" cxnId="{3B7F36B0-EA9E-4311-BF68-960341021962}">
      <dgm:prSet/>
      <dgm:spPr/>
      <dgm:t>
        <a:bodyPr/>
        <a:lstStyle/>
        <a:p>
          <a:endParaRPr lang="en-GB"/>
        </a:p>
      </dgm:t>
    </dgm:pt>
    <dgm:pt modelId="{3D4F20CB-6C19-41F9-9935-ED42466E75AD}">
      <dgm:prSet phldrT="[Text]" phldr="0"/>
      <dgm:spPr/>
      <dgm:t>
        <a:bodyPr/>
        <a:lstStyle/>
        <a:p>
          <a:pPr rtl="0"/>
          <a:r>
            <a:rPr lang="en-US" dirty="0"/>
            <a:t>Data dictionary</a:t>
          </a:r>
          <a:endParaRPr lang="en-GB" dirty="0"/>
        </a:p>
      </dgm:t>
    </dgm:pt>
    <dgm:pt modelId="{EED97C25-DFAD-4E35-9469-F11D434FE066}" type="parTrans" cxnId="{3D88CDE2-B7D3-46CD-8B3D-1609D2C7F0E0}">
      <dgm:prSet/>
      <dgm:spPr/>
      <dgm:t>
        <a:bodyPr/>
        <a:lstStyle/>
        <a:p>
          <a:endParaRPr lang="en-GB"/>
        </a:p>
      </dgm:t>
    </dgm:pt>
    <dgm:pt modelId="{FC5866E4-CF62-4B0A-9D41-E63D1EE5D26E}" type="sibTrans" cxnId="{3D88CDE2-B7D3-46CD-8B3D-1609D2C7F0E0}">
      <dgm:prSet/>
      <dgm:spPr/>
      <dgm:t>
        <a:bodyPr/>
        <a:lstStyle/>
        <a:p>
          <a:endParaRPr lang="en-GB"/>
        </a:p>
      </dgm:t>
    </dgm:pt>
    <dgm:pt modelId="{3F44975F-3672-4393-84AB-92B98FD0536A}">
      <dgm:prSet phldrT="[Text]" phldr="0"/>
      <dgm:spPr/>
      <dgm:t>
        <a:bodyPr/>
        <a:lstStyle/>
        <a:p>
          <a:pPr rtl="0"/>
          <a:r>
            <a:rPr lang="en-US" dirty="0"/>
            <a:t>Target</a:t>
          </a:r>
          <a:endParaRPr lang="en-GB" dirty="0">
            <a:latin typeface="The Serif Hand Black"/>
          </a:endParaRPr>
        </a:p>
      </dgm:t>
    </dgm:pt>
    <dgm:pt modelId="{0B5C08F9-3243-4C53-AE59-EEB2F4BC6A0D}" type="parTrans" cxnId="{E17CB8A9-01A2-493B-9B41-88E67341F846}">
      <dgm:prSet/>
      <dgm:spPr/>
      <dgm:t>
        <a:bodyPr/>
        <a:lstStyle/>
        <a:p>
          <a:endParaRPr lang="en-GB"/>
        </a:p>
      </dgm:t>
    </dgm:pt>
    <dgm:pt modelId="{D2E3394D-D141-4652-88E5-85013A44E0D8}" type="sibTrans" cxnId="{E17CB8A9-01A2-493B-9B41-88E67341F846}">
      <dgm:prSet/>
      <dgm:spPr/>
      <dgm:t>
        <a:bodyPr/>
        <a:lstStyle/>
        <a:p>
          <a:endParaRPr lang="en-GB"/>
        </a:p>
      </dgm:t>
    </dgm:pt>
    <dgm:pt modelId="{30C3D171-661A-4AA3-865F-12B72AACF3AA}" type="pres">
      <dgm:prSet presAssocID="{E37C7B46-4709-4224-8BDE-38A7B405E7A5}" presName="linear" presStyleCnt="0">
        <dgm:presLayoutVars>
          <dgm:dir/>
          <dgm:animLvl val="lvl"/>
          <dgm:resizeHandles val="exact"/>
        </dgm:presLayoutVars>
      </dgm:prSet>
      <dgm:spPr/>
    </dgm:pt>
    <dgm:pt modelId="{BC0014C6-3784-4F33-BA2C-88CFF4EB3220}" type="pres">
      <dgm:prSet presAssocID="{B5FEA371-77F8-4C4A-8402-9D31932A977A}" presName="parentLin" presStyleCnt="0"/>
      <dgm:spPr/>
    </dgm:pt>
    <dgm:pt modelId="{EEBA612B-5DC7-447F-AFBD-0578A24A37EE}" type="pres">
      <dgm:prSet presAssocID="{B5FEA371-77F8-4C4A-8402-9D31932A977A}" presName="parentLeftMargin" presStyleLbl="node1" presStyleIdx="0" presStyleCnt="3"/>
      <dgm:spPr/>
    </dgm:pt>
    <dgm:pt modelId="{D0F61E27-8E0C-44CB-94C3-664D01F7AB05}" type="pres">
      <dgm:prSet presAssocID="{B5FEA371-77F8-4C4A-8402-9D31932A977A}" presName="parentText" presStyleLbl="node1" presStyleIdx="0" presStyleCnt="3">
        <dgm:presLayoutVars>
          <dgm:chMax val="0"/>
          <dgm:bulletEnabled val="1"/>
        </dgm:presLayoutVars>
      </dgm:prSet>
      <dgm:spPr/>
    </dgm:pt>
    <dgm:pt modelId="{7232630F-8A64-4CAE-A2E2-593EE327F817}" type="pres">
      <dgm:prSet presAssocID="{B5FEA371-77F8-4C4A-8402-9D31932A977A}" presName="negativeSpace" presStyleCnt="0"/>
      <dgm:spPr/>
    </dgm:pt>
    <dgm:pt modelId="{EF838F09-3E72-4D2C-970A-9396F244B521}" type="pres">
      <dgm:prSet presAssocID="{B5FEA371-77F8-4C4A-8402-9D31932A977A}" presName="childText" presStyleLbl="conFgAcc1" presStyleIdx="0" presStyleCnt="3">
        <dgm:presLayoutVars>
          <dgm:bulletEnabled val="1"/>
        </dgm:presLayoutVars>
      </dgm:prSet>
      <dgm:spPr/>
    </dgm:pt>
    <dgm:pt modelId="{78E78F81-C423-47F6-A449-C36152792C29}" type="pres">
      <dgm:prSet presAssocID="{CE061208-974F-4548-86A4-46AF452ECB9C}" presName="spaceBetweenRectangles" presStyleCnt="0"/>
      <dgm:spPr/>
    </dgm:pt>
    <dgm:pt modelId="{8872D94F-1D16-4166-A4C9-2544293C7E66}" type="pres">
      <dgm:prSet presAssocID="{3D4F20CB-6C19-41F9-9935-ED42466E75AD}" presName="parentLin" presStyleCnt="0"/>
      <dgm:spPr/>
    </dgm:pt>
    <dgm:pt modelId="{FF661916-687C-43C9-82FD-5AFDE23F1B26}" type="pres">
      <dgm:prSet presAssocID="{3D4F20CB-6C19-41F9-9935-ED42466E75AD}" presName="parentLeftMargin" presStyleLbl="node1" presStyleIdx="0" presStyleCnt="3"/>
      <dgm:spPr/>
    </dgm:pt>
    <dgm:pt modelId="{141EEE89-ECCB-4543-B851-676BCB705EFA}" type="pres">
      <dgm:prSet presAssocID="{3D4F20CB-6C19-41F9-9935-ED42466E75AD}" presName="parentText" presStyleLbl="node1" presStyleIdx="1" presStyleCnt="3">
        <dgm:presLayoutVars>
          <dgm:chMax val="0"/>
          <dgm:bulletEnabled val="1"/>
        </dgm:presLayoutVars>
      </dgm:prSet>
      <dgm:spPr/>
    </dgm:pt>
    <dgm:pt modelId="{06B41FD8-588D-4300-8630-4815A0CB0654}" type="pres">
      <dgm:prSet presAssocID="{3D4F20CB-6C19-41F9-9935-ED42466E75AD}" presName="negativeSpace" presStyleCnt="0"/>
      <dgm:spPr/>
    </dgm:pt>
    <dgm:pt modelId="{0EC89D1F-458D-49EA-8278-002B319B9267}" type="pres">
      <dgm:prSet presAssocID="{3D4F20CB-6C19-41F9-9935-ED42466E75AD}" presName="childText" presStyleLbl="conFgAcc1" presStyleIdx="1" presStyleCnt="3">
        <dgm:presLayoutVars>
          <dgm:bulletEnabled val="1"/>
        </dgm:presLayoutVars>
      </dgm:prSet>
      <dgm:spPr/>
    </dgm:pt>
    <dgm:pt modelId="{AD39C304-A825-4262-89BE-DCBBC5895F28}" type="pres">
      <dgm:prSet presAssocID="{FC5866E4-CF62-4B0A-9D41-E63D1EE5D26E}" presName="spaceBetweenRectangles" presStyleCnt="0"/>
      <dgm:spPr/>
    </dgm:pt>
    <dgm:pt modelId="{313D9EB7-FB8F-4CD9-8BE8-C5C23CCD4F6C}" type="pres">
      <dgm:prSet presAssocID="{3F44975F-3672-4393-84AB-92B98FD0536A}" presName="parentLin" presStyleCnt="0"/>
      <dgm:spPr/>
    </dgm:pt>
    <dgm:pt modelId="{E3F2F9AF-565D-4489-B461-E6A9E604FA65}" type="pres">
      <dgm:prSet presAssocID="{3F44975F-3672-4393-84AB-92B98FD0536A}" presName="parentLeftMargin" presStyleLbl="node1" presStyleIdx="1" presStyleCnt="3"/>
      <dgm:spPr/>
    </dgm:pt>
    <dgm:pt modelId="{8A02E6E4-819B-4D0C-974C-CAA63D53241C}" type="pres">
      <dgm:prSet presAssocID="{3F44975F-3672-4393-84AB-92B98FD0536A}" presName="parentText" presStyleLbl="node1" presStyleIdx="2" presStyleCnt="3">
        <dgm:presLayoutVars>
          <dgm:chMax val="0"/>
          <dgm:bulletEnabled val="1"/>
        </dgm:presLayoutVars>
      </dgm:prSet>
      <dgm:spPr/>
    </dgm:pt>
    <dgm:pt modelId="{F8B3E960-65EB-49B9-8385-5FE574D342BB}" type="pres">
      <dgm:prSet presAssocID="{3F44975F-3672-4393-84AB-92B98FD0536A}" presName="negativeSpace" presStyleCnt="0"/>
      <dgm:spPr/>
    </dgm:pt>
    <dgm:pt modelId="{209383C2-34C3-4505-94AA-8A7083E170BC}" type="pres">
      <dgm:prSet presAssocID="{3F44975F-3672-4393-84AB-92B98FD0536A}" presName="childText" presStyleLbl="conFgAcc1" presStyleIdx="2" presStyleCnt="3">
        <dgm:presLayoutVars>
          <dgm:bulletEnabled val="1"/>
        </dgm:presLayoutVars>
      </dgm:prSet>
      <dgm:spPr/>
    </dgm:pt>
  </dgm:ptLst>
  <dgm:cxnLst>
    <dgm:cxn modelId="{1DDE180C-CB51-4747-AEC2-3BECD42035AC}" type="presOf" srcId="{E37C7B46-4709-4224-8BDE-38A7B405E7A5}" destId="{30C3D171-661A-4AA3-865F-12B72AACF3AA}" srcOrd="0" destOrd="0" presId="urn:microsoft.com/office/officeart/2005/8/layout/list1"/>
    <dgm:cxn modelId="{9AD7F524-59FD-4FE8-A424-081835692D33}" type="presOf" srcId="{3D4F20CB-6C19-41F9-9935-ED42466E75AD}" destId="{141EEE89-ECCB-4543-B851-676BCB705EFA}" srcOrd="1" destOrd="0" presId="urn:microsoft.com/office/officeart/2005/8/layout/list1"/>
    <dgm:cxn modelId="{36791C96-DD8B-490F-B902-6B1AB8C96796}" type="presOf" srcId="{3D4F20CB-6C19-41F9-9935-ED42466E75AD}" destId="{FF661916-687C-43C9-82FD-5AFDE23F1B26}" srcOrd="0" destOrd="0" presId="urn:microsoft.com/office/officeart/2005/8/layout/list1"/>
    <dgm:cxn modelId="{EB70A99D-08EF-41A7-85CE-751FF9097AC0}" type="presOf" srcId="{3F44975F-3672-4393-84AB-92B98FD0536A}" destId="{E3F2F9AF-565D-4489-B461-E6A9E604FA65}" srcOrd="0" destOrd="0" presId="urn:microsoft.com/office/officeart/2005/8/layout/list1"/>
    <dgm:cxn modelId="{E17CB8A9-01A2-493B-9B41-88E67341F846}" srcId="{E37C7B46-4709-4224-8BDE-38A7B405E7A5}" destId="{3F44975F-3672-4393-84AB-92B98FD0536A}" srcOrd="2" destOrd="0" parTransId="{0B5C08F9-3243-4C53-AE59-EEB2F4BC6A0D}" sibTransId="{D2E3394D-D141-4652-88E5-85013A44E0D8}"/>
    <dgm:cxn modelId="{AD5A37AC-255B-4A26-BFB9-1C093ED02434}" type="presOf" srcId="{B5FEA371-77F8-4C4A-8402-9D31932A977A}" destId="{EEBA612B-5DC7-447F-AFBD-0578A24A37EE}" srcOrd="0" destOrd="0" presId="urn:microsoft.com/office/officeart/2005/8/layout/list1"/>
    <dgm:cxn modelId="{85AD18AD-2C3D-481C-AD66-EBF8187F8273}" type="presOf" srcId="{B5FEA371-77F8-4C4A-8402-9D31932A977A}" destId="{D0F61E27-8E0C-44CB-94C3-664D01F7AB05}" srcOrd="1" destOrd="0" presId="urn:microsoft.com/office/officeart/2005/8/layout/list1"/>
    <dgm:cxn modelId="{3B7F36B0-EA9E-4311-BF68-960341021962}" srcId="{E37C7B46-4709-4224-8BDE-38A7B405E7A5}" destId="{B5FEA371-77F8-4C4A-8402-9D31932A977A}" srcOrd="0" destOrd="0" parTransId="{B5326DF4-519A-4954-9A0C-FD28273E395E}" sibTransId="{CE061208-974F-4548-86A4-46AF452ECB9C}"/>
    <dgm:cxn modelId="{874696D9-1A63-4690-B62F-48EA1935AAA5}" type="presOf" srcId="{3F44975F-3672-4393-84AB-92B98FD0536A}" destId="{8A02E6E4-819B-4D0C-974C-CAA63D53241C}" srcOrd="1" destOrd="0" presId="urn:microsoft.com/office/officeart/2005/8/layout/list1"/>
    <dgm:cxn modelId="{3D88CDE2-B7D3-46CD-8B3D-1609D2C7F0E0}" srcId="{E37C7B46-4709-4224-8BDE-38A7B405E7A5}" destId="{3D4F20CB-6C19-41F9-9935-ED42466E75AD}" srcOrd="1" destOrd="0" parTransId="{EED97C25-DFAD-4E35-9469-F11D434FE066}" sibTransId="{FC5866E4-CF62-4B0A-9D41-E63D1EE5D26E}"/>
    <dgm:cxn modelId="{A8944535-753C-4A59-B17B-57CAB4249905}" type="presParOf" srcId="{30C3D171-661A-4AA3-865F-12B72AACF3AA}" destId="{BC0014C6-3784-4F33-BA2C-88CFF4EB3220}" srcOrd="0" destOrd="0" presId="urn:microsoft.com/office/officeart/2005/8/layout/list1"/>
    <dgm:cxn modelId="{32997121-6611-4393-BB7E-C854AE142751}" type="presParOf" srcId="{BC0014C6-3784-4F33-BA2C-88CFF4EB3220}" destId="{EEBA612B-5DC7-447F-AFBD-0578A24A37EE}" srcOrd="0" destOrd="0" presId="urn:microsoft.com/office/officeart/2005/8/layout/list1"/>
    <dgm:cxn modelId="{9311AB12-0ABF-4EC2-9033-178051F79E98}" type="presParOf" srcId="{BC0014C6-3784-4F33-BA2C-88CFF4EB3220}" destId="{D0F61E27-8E0C-44CB-94C3-664D01F7AB05}" srcOrd="1" destOrd="0" presId="urn:microsoft.com/office/officeart/2005/8/layout/list1"/>
    <dgm:cxn modelId="{63C83A06-9883-44AE-B8D6-CC1F23EDDEC0}" type="presParOf" srcId="{30C3D171-661A-4AA3-865F-12B72AACF3AA}" destId="{7232630F-8A64-4CAE-A2E2-593EE327F817}" srcOrd="1" destOrd="0" presId="urn:microsoft.com/office/officeart/2005/8/layout/list1"/>
    <dgm:cxn modelId="{20B51F08-C566-4850-A050-FFCAC26F9D37}" type="presParOf" srcId="{30C3D171-661A-4AA3-865F-12B72AACF3AA}" destId="{EF838F09-3E72-4D2C-970A-9396F244B521}" srcOrd="2" destOrd="0" presId="urn:microsoft.com/office/officeart/2005/8/layout/list1"/>
    <dgm:cxn modelId="{1A5AE314-2A06-4590-B279-20B518F3E721}" type="presParOf" srcId="{30C3D171-661A-4AA3-865F-12B72AACF3AA}" destId="{78E78F81-C423-47F6-A449-C36152792C29}" srcOrd="3" destOrd="0" presId="urn:microsoft.com/office/officeart/2005/8/layout/list1"/>
    <dgm:cxn modelId="{498EEA20-64F6-435B-A023-0B8CBB5EF307}" type="presParOf" srcId="{30C3D171-661A-4AA3-865F-12B72AACF3AA}" destId="{8872D94F-1D16-4166-A4C9-2544293C7E66}" srcOrd="4" destOrd="0" presId="urn:microsoft.com/office/officeart/2005/8/layout/list1"/>
    <dgm:cxn modelId="{0859F96A-0945-4806-9C82-2939FA8FC9A4}" type="presParOf" srcId="{8872D94F-1D16-4166-A4C9-2544293C7E66}" destId="{FF661916-687C-43C9-82FD-5AFDE23F1B26}" srcOrd="0" destOrd="0" presId="urn:microsoft.com/office/officeart/2005/8/layout/list1"/>
    <dgm:cxn modelId="{D7C803A1-3F50-4F64-9423-7606DEDB87BC}" type="presParOf" srcId="{8872D94F-1D16-4166-A4C9-2544293C7E66}" destId="{141EEE89-ECCB-4543-B851-676BCB705EFA}" srcOrd="1" destOrd="0" presId="urn:microsoft.com/office/officeart/2005/8/layout/list1"/>
    <dgm:cxn modelId="{F5E51068-D30B-4AF8-A0A3-56F66460D77A}" type="presParOf" srcId="{30C3D171-661A-4AA3-865F-12B72AACF3AA}" destId="{06B41FD8-588D-4300-8630-4815A0CB0654}" srcOrd="5" destOrd="0" presId="urn:microsoft.com/office/officeart/2005/8/layout/list1"/>
    <dgm:cxn modelId="{AC472E8B-3DB8-44F7-BAF7-FF4E1F591256}" type="presParOf" srcId="{30C3D171-661A-4AA3-865F-12B72AACF3AA}" destId="{0EC89D1F-458D-49EA-8278-002B319B9267}" srcOrd="6" destOrd="0" presId="urn:microsoft.com/office/officeart/2005/8/layout/list1"/>
    <dgm:cxn modelId="{A1379553-258C-4FE0-A5F9-7253880BFA79}" type="presParOf" srcId="{30C3D171-661A-4AA3-865F-12B72AACF3AA}" destId="{AD39C304-A825-4262-89BE-DCBBC5895F28}" srcOrd="7" destOrd="0" presId="urn:microsoft.com/office/officeart/2005/8/layout/list1"/>
    <dgm:cxn modelId="{6AE3ADEA-F88A-424E-8E70-EE299405FB15}" type="presParOf" srcId="{30C3D171-661A-4AA3-865F-12B72AACF3AA}" destId="{313D9EB7-FB8F-4CD9-8BE8-C5C23CCD4F6C}" srcOrd="8" destOrd="0" presId="urn:microsoft.com/office/officeart/2005/8/layout/list1"/>
    <dgm:cxn modelId="{DA3612AB-4841-4326-B56E-318D1BEBA638}" type="presParOf" srcId="{313D9EB7-FB8F-4CD9-8BE8-C5C23CCD4F6C}" destId="{E3F2F9AF-565D-4489-B461-E6A9E604FA65}" srcOrd="0" destOrd="0" presId="urn:microsoft.com/office/officeart/2005/8/layout/list1"/>
    <dgm:cxn modelId="{A7B5BF19-CEAC-4A04-B9E3-CBF98F805964}" type="presParOf" srcId="{313D9EB7-FB8F-4CD9-8BE8-C5C23CCD4F6C}" destId="{8A02E6E4-819B-4D0C-974C-CAA63D53241C}" srcOrd="1" destOrd="0" presId="urn:microsoft.com/office/officeart/2005/8/layout/list1"/>
    <dgm:cxn modelId="{83350C12-CA60-4B16-8BFB-2377B17C2297}" type="presParOf" srcId="{30C3D171-661A-4AA3-865F-12B72AACF3AA}" destId="{F8B3E960-65EB-49B9-8385-5FE574D342BB}" srcOrd="9" destOrd="0" presId="urn:microsoft.com/office/officeart/2005/8/layout/list1"/>
    <dgm:cxn modelId="{4995990F-FD22-4359-9661-55F00FA6EA20}" type="presParOf" srcId="{30C3D171-661A-4AA3-865F-12B72AACF3AA}" destId="{209383C2-34C3-4505-94AA-8A7083E170BC}" srcOrd="10" destOrd="0" presId="urn:microsoft.com/office/officeart/2005/8/layout/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A209E9-53E9-43A2-8DC8-60196972AD60}">
      <dsp:nvSpPr>
        <dsp:cNvPr id="0" name=""/>
        <dsp:cNvSpPr/>
      </dsp:nvSpPr>
      <dsp:spPr>
        <a:xfrm>
          <a:off x="0" y="1616"/>
          <a:ext cx="3480316"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dirty="0">
              <a:latin typeface="The Serif Hand Black"/>
            </a:rPr>
            <a:t>BANKS</a:t>
          </a:r>
          <a:endParaRPr lang="en-GB" sz="3200" kern="1200" dirty="0"/>
        </a:p>
      </dsp:txBody>
      <dsp:txXfrm>
        <a:off x="37467" y="39083"/>
        <a:ext cx="3405382" cy="692586"/>
      </dsp:txXfrm>
    </dsp:sp>
    <dsp:sp modelId="{71CDCED1-21B2-4973-A367-9A90509D4EEB}">
      <dsp:nvSpPr>
        <dsp:cNvPr id="0" name=""/>
        <dsp:cNvSpPr/>
      </dsp:nvSpPr>
      <dsp:spPr>
        <a:xfrm>
          <a:off x="0" y="769136"/>
          <a:ext cx="3480316"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500" tIns="40640" rIns="227584" bIns="40640" numCol="1" spcCol="1270" anchor="t" anchorCtr="0">
          <a:noAutofit/>
        </a:bodyPr>
        <a:lstStyle/>
        <a:p>
          <a:pPr marL="228600" lvl="1" indent="-228600" algn="l" defTabSz="1111250">
            <a:lnSpc>
              <a:spcPct val="90000"/>
            </a:lnSpc>
            <a:spcBef>
              <a:spcPct val="0"/>
            </a:spcBef>
            <a:spcAft>
              <a:spcPct val="20000"/>
            </a:spcAft>
            <a:buChar char="•"/>
          </a:pPr>
          <a:endParaRPr lang="en-GB" sz="2500" kern="1200" dirty="0">
            <a:latin typeface="The Serif Hand Black"/>
          </a:endParaRPr>
        </a:p>
      </dsp:txBody>
      <dsp:txXfrm>
        <a:off x="0" y="769136"/>
        <a:ext cx="3480316" cy="529920"/>
      </dsp:txXfrm>
    </dsp:sp>
    <dsp:sp modelId="{0784EB04-0D5D-44C8-8E52-CB4CB207B6C8}">
      <dsp:nvSpPr>
        <dsp:cNvPr id="0" name=""/>
        <dsp:cNvSpPr/>
      </dsp:nvSpPr>
      <dsp:spPr>
        <a:xfrm>
          <a:off x="0" y="1299056"/>
          <a:ext cx="3480316"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dirty="0">
              <a:latin typeface="The Serif Hand Black"/>
            </a:rPr>
            <a:t>DATAS</a:t>
          </a:r>
          <a:endParaRPr lang="en-GB" sz="3200" kern="1200" dirty="0"/>
        </a:p>
      </dsp:txBody>
      <dsp:txXfrm>
        <a:off x="37467" y="1336523"/>
        <a:ext cx="3405382" cy="692586"/>
      </dsp:txXfrm>
    </dsp:sp>
    <dsp:sp modelId="{48251907-E8E0-43EF-AB16-B17738830159}">
      <dsp:nvSpPr>
        <dsp:cNvPr id="0" name=""/>
        <dsp:cNvSpPr/>
      </dsp:nvSpPr>
      <dsp:spPr>
        <a:xfrm>
          <a:off x="0" y="2066576"/>
          <a:ext cx="3480316"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500" tIns="40640" rIns="227584" bIns="40640" numCol="1" spcCol="1270" anchor="t" anchorCtr="0">
          <a:noAutofit/>
        </a:bodyPr>
        <a:lstStyle/>
        <a:p>
          <a:pPr marL="228600" lvl="1" indent="-228600" algn="l" defTabSz="1111250">
            <a:lnSpc>
              <a:spcPct val="90000"/>
            </a:lnSpc>
            <a:spcBef>
              <a:spcPct val="0"/>
            </a:spcBef>
            <a:spcAft>
              <a:spcPct val="20000"/>
            </a:spcAft>
            <a:buChar char="•"/>
          </a:pPr>
          <a:endParaRPr lang="en-GB" sz="2500" kern="1200" dirty="0">
            <a:latin typeface="The Serif Hand Black"/>
          </a:endParaRPr>
        </a:p>
      </dsp:txBody>
      <dsp:txXfrm>
        <a:off x="0" y="2066576"/>
        <a:ext cx="3480316" cy="529920"/>
      </dsp:txXfrm>
    </dsp:sp>
    <dsp:sp modelId="{F36E662D-1401-4F20-A1DC-25EBA22C1712}">
      <dsp:nvSpPr>
        <dsp:cNvPr id="0" name=""/>
        <dsp:cNvSpPr/>
      </dsp:nvSpPr>
      <dsp:spPr>
        <a:xfrm>
          <a:off x="0" y="2596496"/>
          <a:ext cx="3480316"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GB" sz="3200" kern="1200" dirty="0">
              <a:latin typeface="The Serif Hand Black"/>
            </a:rPr>
            <a:t>CREDIT SCORING ALGORITHMS</a:t>
          </a:r>
          <a:endParaRPr lang="en-GB" sz="3200" kern="1200" dirty="0"/>
        </a:p>
      </dsp:txBody>
      <dsp:txXfrm>
        <a:off x="37467" y="2633963"/>
        <a:ext cx="3405382"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838F09-3E72-4D2C-970A-9396F244B521}">
      <dsp:nvSpPr>
        <dsp:cNvPr id="0" name=""/>
        <dsp:cNvSpPr/>
      </dsp:nvSpPr>
      <dsp:spPr>
        <a:xfrm>
          <a:off x="0" y="1072926"/>
          <a:ext cx="5285772"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F61E27-8E0C-44CB-94C3-664D01F7AB05}">
      <dsp:nvSpPr>
        <dsp:cNvPr id="0" name=""/>
        <dsp:cNvSpPr/>
      </dsp:nvSpPr>
      <dsp:spPr>
        <a:xfrm>
          <a:off x="264288" y="748205"/>
          <a:ext cx="3700040" cy="649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853" tIns="0" rIns="139853" bIns="0" numCol="1" spcCol="1270" anchor="ctr" anchorCtr="0">
          <a:noAutofit/>
        </a:bodyPr>
        <a:lstStyle/>
        <a:p>
          <a:pPr marL="0" lvl="0" indent="0" algn="l" defTabSz="977900" rtl="0">
            <a:lnSpc>
              <a:spcPct val="90000"/>
            </a:lnSpc>
            <a:spcBef>
              <a:spcPct val="0"/>
            </a:spcBef>
            <a:spcAft>
              <a:spcPct val="35000"/>
            </a:spcAft>
            <a:buNone/>
          </a:pPr>
          <a:r>
            <a:rPr lang="en-US" sz="2200" kern="1200" dirty="0"/>
            <a:t>Competition Dataset </a:t>
          </a:r>
          <a:r>
            <a:rPr lang="en-US" sz="2200" kern="1200" dirty="0" err="1"/>
            <a:t>kaggle</a:t>
          </a:r>
          <a:r>
            <a:rPr lang="en-US" sz="2200" kern="1200" dirty="0"/>
            <a:t> call "Give some credit" </a:t>
          </a:r>
          <a:endParaRPr lang="en-GB" sz="2200" kern="1200" dirty="0"/>
        </a:p>
      </dsp:txBody>
      <dsp:txXfrm>
        <a:off x="295991" y="779908"/>
        <a:ext cx="3636634" cy="586034"/>
      </dsp:txXfrm>
    </dsp:sp>
    <dsp:sp modelId="{0EC89D1F-458D-49EA-8278-002B319B9267}">
      <dsp:nvSpPr>
        <dsp:cNvPr id="0" name=""/>
        <dsp:cNvSpPr/>
      </dsp:nvSpPr>
      <dsp:spPr>
        <a:xfrm>
          <a:off x="0" y="2070846"/>
          <a:ext cx="5285772"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EEE89-ECCB-4543-B851-676BCB705EFA}">
      <dsp:nvSpPr>
        <dsp:cNvPr id="0" name=""/>
        <dsp:cNvSpPr/>
      </dsp:nvSpPr>
      <dsp:spPr>
        <a:xfrm>
          <a:off x="264288" y="1746126"/>
          <a:ext cx="3700040" cy="649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853" tIns="0" rIns="139853" bIns="0" numCol="1" spcCol="1270" anchor="ctr" anchorCtr="0">
          <a:noAutofit/>
        </a:bodyPr>
        <a:lstStyle/>
        <a:p>
          <a:pPr marL="0" lvl="0" indent="0" algn="l" defTabSz="977900" rtl="0">
            <a:lnSpc>
              <a:spcPct val="90000"/>
            </a:lnSpc>
            <a:spcBef>
              <a:spcPct val="0"/>
            </a:spcBef>
            <a:spcAft>
              <a:spcPct val="35000"/>
            </a:spcAft>
            <a:buNone/>
          </a:pPr>
          <a:r>
            <a:rPr lang="en-US" sz="2200" kern="1200" dirty="0"/>
            <a:t>Data dictionary</a:t>
          </a:r>
          <a:endParaRPr lang="en-GB" sz="2200" kern="1200" dirty="0"/>
        </a:p>
      </dsp:txBody>
      <dsp:txXfrm>
        <a:off x="295991" y="1777829"/>
        <a:ext cx="3636634" cy="586034"/>
      </dsp:txXfrm>
    </dsp:sp>
    <dsp:sp modelId="{209383C2-34C3-4505-94AA-8A7083E170BC}">
      <dsp:nvSpPr>
        <dsp:cNvPr id="0" name=""/>
        <dsp:cNvSpPr/>
      </dsp:nvSpPr>
      <dsp:spPr>
        <a:xfrm>
          <a:off x="0" y="3068766"/>
          <a:ext cx="5285772"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02E6E4-819B-4D0C-974C-CAA63D53241C}">
      <dsp:nvSpPr>
        <dsp:cNvPr id="0" name=""/>
        <dsp:cNvSpPr/>
      </dsp:nvSpPr>
      <dsp:spPr>
        <a:xfrm>
          <a:off x="264288" y="2744046"/>
          <a:ext cx="3700040" cy="649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853" tIns="0" rIns="139853" bIns="0" numCol="1" spcCol="1270" anchor="ctr" anchorCtr="0">
          <a:noAutofit/>
        </a:bodyPr>
        <a:lstStyle/>
        <a:p>
          <a:pPr marL="0" lvl="0" indent="0" algn="l" defTabSz="977900" rtl="0">
            <a:lnSpc>
              <a:spcPct val="90000"/>
            </a:lnSpc>
            <a:spcBef>
              <a:spcPct val="0"/>
            </a:spcBef>
            <a:spcAft>
              <a:spcPct val="35000"/>
            </a:spcAft>
            <a:buNone/>
          </a:pPr>
          <a:r>
            <a:rPr lang="en-US" sz="2200" kern="1200" dirty="0"/>
            <a:t>Target</a:t>
          </a:r>
          <a:endParaRPr lang="en-GB" sz="2200" kern="1200" dirty="0">
            <a:latin typeface="The Serif Hand Black"/>
          </a:endParaRPr>
        </a:p>
      </dsp:txBody>
      <dsp:txXfrm>
        <a:off x="295991" y="2775749"/>
        <a:ext cx="3636634"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2:45:01.78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2:45:01.78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1:40:41.57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2:08:41.115"/>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2:08:56.901"/>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2:10:42.881"/>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2:10:42.881"/>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2:45:01.78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12:45:01.782"/>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BFD96-6E0E-4740-A3E4-9C90F661802C}" type="datetimeFigureOut">
              <a:t>5/20/2022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52433-AA21-4A56-BABA-6A49EA1BA4C5}" type="slidenum">
              <a:t>‹#›</a:t>
            </a:fld>
            <a:endParaRPr lang="en-GB"/>
          </a:p>
        </p:txBody>
      </p:sp>
    </p:spTree>
    <p:extLst>
      <p:ext uri="{BB962C8B-B14F-4D97-AF65-F5344CB8AC3E}">
        <p14:creationId xmlns:p14="http://schemas.microsoft.com/office/powerpoint/2010/main" val="178334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For this project,  we will have the following plan. </a:t>
            </a:r>
          </a:p>
          <a:p>
            <a:r>
              <a:rPr lang="en-US" dirty="0">
                <a:cs typeface="Calibri"/>
              </a:rPr>
              <a:t>Will start with </a:t>
            </a:r>
          </a:p>
          <a:p>
            <a:r>
              <a:rPr lang="en-US" dirty="0">
                <a:cs typeface="Calibri"/>
              </a:rPr>
              <a:t>Then </a:t>
            </a:r>
          </a:p>
          <a:p>
            <a:r>
              <a:rPr lang="en-US" dirty="0">
                <a:cs typeface="Calibri"/>
              </a:rPr>
              <a:t>Going deeper the data</a:t>
            </a:r>
          </a:p>
          <a:p>
            <a:r>
              <a:rPr lang="en-US" dirty="0">
                <a:cs typeface="Calibri"/>
              </a:rPr>
              <a:t>Present over </a:t>
            </a:r>
            <a:r>
              <a:rPr lang="en-US" dirty="0" err="1">
                <a:cs typeface="Calibri"/>
              </a:rPr>
              <a:t>modelation</a:t>
            </a:r>
            <a:endParaRPr lang="en-US" dirty="0">
              <a:cs typeface="Calibri"/>
            </a:endParaRPr>
          </a:p>
          <a:p>
            <a:r>
              <a:rPr lang="en-US" dirty="0">
                <a:cs typeface="Calibri"/>
              </a:rPr>
              <a:t>And end with the conclusion</a:t>
            </a:r>
          </a:p>
        </p:txBody>
      </p:sp>
      <p:sp>
        <p:nvSpPr>
          <p:cNvPr id="4" name="Slide Number Placeholder 3"/>
          <p:cNvSpPr>
            <a:spLocks noGrp="1"/>
          </p:cNvSpPr>
          <p:nvPr>
            <p:ph type="sldNum" sz="quarter" idx="5"/>
          </p:nvPr>
        </p:nvSpPr>
        <p:spPr/>
        <p:txBody>
          <a:bodyPr/>
          <a:lstStyle/>
          <a:p>
            <a:fld id="{81452433-AA21-4A56-BABA-6A49EA1BA4C5}" type="slidenum">
              <a:rPr lang="en-GB"/>
              <a:t>2</a:t>
            </a:fld>
            <a:endParaRPr lang="en-GB"/>
          </a:p>
        </p:txBody>
      </p:sp>
    </p:spTree>
    <p:extLst>
      <p:ext uri="{BB962C8B-B14F-4D97-AF65-F5344CB8AC3E}">
        <p14:creationId xmlns:p14="http://schemas.microsoft.com/office/powerpoint/2010/main" val="3718800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a:t>Our model should has 10 elements on input</a:t>
            </a:r>
          </a:p>
          <a:p>
            <a:pPr marL="285750" indent="-285750">
              <a:buFont typeface="Arial"/>
              <a:buChar char="•"/>
            </a:pPr>
            <a:r>
              <a:rPr lang="en-US" dirty="0"/>
              <a:t>Trying to solve a single classification problem " Sigmoid " as the activation of our last neuron</a:t>
            </a:r>
            <a:endParaRPr lang="en-GB" dirty="0"/>
          </a:p>
          <a:p>
            <a:endParaRPr lang="en-US" dirty="0">
              <a:cs typeface="Calibri"/>
            </a:endParaRPr>
          </a:p>
        </p:txBody>
      </p:sp>
      <p:sp>
        <p:nvSpPr>
          <p:cNvPr id="4" name="Slide Number Placeholder 3"/>
          <p:cNvSpPr>
            <a:spLocks noGrp="1"/>
          </p:cNvSpPr>
          <p:nvPr>
            <p:ph type="sldNum" sz="quarter" idx="5"/>
          </p:nvPr>
        </p:nvSpPr>
        <p:spPr/>
        <p:txBody>
          <a:bodyPr/>
          <a:lstStyle/>
          <a:p>
            <a:fld id="{81452433-AA21-4A56-BABA-6A49EA1BA4C5}" type="slidenum">
              <a:rPr lang="en-GB"/>
              <a:t>13</a:t>
            </a:fld>
            <a:endParaRPr lang="en-GB"/>
          </a:p>
        </p:txBody>
      </p:sp>
    </p:spTree>
    <p:extLst>
      <p:ext uri="{BB962C8B-B14F-4D97-AF65-F5344CB8AC3E}">
        <p14:creationId xmlns:p14="http://schemas.microsoft.com/office/powerpoint/2010/main" val="3878968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r>
              <a:rPr lang="en-US" dirty="0">
                <a:cs typeface="Calibri"/>
              </a:rPr>
              <a:t>Our base model has 2 layers of 200 neurons with gradient descent as optimizer.</a:t>
            </a:r>
            <a:r>
              <a:rPr lang="en-US" dirty="0"/>
              <a:t> It was looking like this model wasn't able to learn more patterns to </a:t>
            </a:r>
            <a:r>
              <a:rPr lang="en-US" dirty="0" err="1"/>
              <a:t>imrpove</a:t>
            </a:r>
            <a:r>
              <a:rPr lang="en-US" dirty="0"/>
              <a:t> its </a:t>
            </a:r>
            <a:r>
              <a:rPr lang="en-US" dirty="0" err="1"/>
              <a:t>preformance</a:t>
            </a:r>
            <a:r>
              <a:rPr lang="en-US" dirty="0"/>
              <a:t> on the </a:t>
            </a:r>
            <a:r>
              <a:rPr lang="en-US" dirty="0" err="1"/>
              <a:t>trainning</a:t>
            </a:r>
            <a:r>
              <a:rPr lang="en-US" dirty="0"/>
              <a:t> set. So we choose to add more complexity</a:t>
            </a:r>
          </a:p>
          <a:p>
            <a:endParaRPr lang="en-US" dirty="0">
              <a:cs typeface="Calibri"/>
            </a:endParaRPr>
          </a:p>
          <a:p>
            <a:r>
              <a:rPr lang="en-US" dirty="0">
                <a:cs typeface="Calibri"/>
              </a:rPr>
              <a:t>Model1: </a:t>
            </a:r>
          </a:p>
          <a:p>
            <a:pPr>
              <a:buFont typeface="Arial"/>
              <a:buChar char="•"/>
            </a:pPr>
            <a:r>
              <a:rPr lang="en-US" dirty="0"/>
              <a:t>We still get the same issues</a:t>
            </a:r>
            <a:endParaRPr lang="en-US" dirty="0">
              <a:cs typeface="Calibri"/>
            </a:endParaRPr>
          </a:p>
          <a:p>
            <a:pPr>
              <a:buFont typeface="Arial"/>
              <a:buChar char="•"/>
            </a:pPr>
            <a:r>
              <a:rPr lang="en-US" dirty="0"/>
              <a:t>But we can see that our model is now learning really fast </a:t>
            </a:r>
            <a:r>
              <a:rPr lang="en-US" dirty="0" err="1"/>
              <a:t>ie</a:t>
            </a:r>
            <a:r>
              <a:rPr lang="en-US" dirty="0"/>
              <a:t> at the first epoch, we get a </a:t>
            </a:r>
            <a:r>
              <a:rPr lang="en-US" dirty="0" err="1"/>
              <a:t>auc</a:t>
            </a:r>
            <a:r>
              <a:rPr lang="en-US" dirty="0"/>
              <a:t> of 85.5% and a loss of 18.43 %</a:t>
            </a:r>
            <a:endParaRPr lang="en-US" dirty="0">
              <a:cs typeface="Calibri"/>
            </a:endParaRPr>
          </a:p>
          <a:p>
            <a:pPr>
              <a:buFont typeface="Arial"/>
              <a:buChar char="•"/>
            </a:pPr>
            <a:r>
              <a:rPr lang="en-US" dirty="0"/>
              <a:t>Let us add more complexity</a:t>
            </a:r>
            <a:endParaRPr lang="en-US" dirty="0">
              <a:cs typeface="Calibri"/>
            </a:endParaRPr>
          </a:p>
          <a:p>
            <a:r>
              <a:rPr lang="en-US" dirty="0">
                <a:cs typeface="Calibri"/>
              </a:rPr>
              <a:t>Model2:</a:t>
            </a:r>
          </a:p>
          <a:p>
            <a:pPr marL="171450" indent="-171450">
              <a:buFont typeface="Arial"/>
              <a:buChar char="•"/>
            </a:pPr>
            <a:r>
              <a:rPr lang="en-US" dirty="0"/>
              <a:t>We also get the same result like the previous may be that means imbalance is not the issue</a:t>
            </a:r>
            <a:endParaRPr lang="en-US" dirty="0">
              <a:cs typeface="Calibri"/>
            </a:endParaRPr>
          </a:p>
          <a:p>
            <a:pPr marL="171450" indent="-171450">
              <a:buFont typeface="Arial"/>
              <a:buChar char="•"/>
            </a:pPr>
            <a:r>
              <a:rPr lang="en-US" dirty="0"/>
              <a:t>Let us remove the </a:t>
            </a:r>
            <a:r>
              <a:rPr lang="en-US" dirty="0" err="1"/>
              <a:t>biais</a:t>
            </a:r>
            <a:r>
              <a:rPr lang="en-US" dirty="0"/>
              <a:t> and change the structure of our layers</a:t>
            </a:r>
            <a:endParaRPr lang="en-US" dirty="0">
              <a:cs typeface="Calibri"/>
            </a:endParaRPr>
          </a:p>
          <a:p>
            <a:endParaRPr lang="en-US" dirty="0">
              <a:cs typeface="Calibri"/>
            </a:endParaRPr>
          </a:p>
          <a:p>
            <a:r>
              <a:rPr lang="en-US" dirty="0">
                <a:cs typeface="Calibri"/>
              </a:rPr>
              <a:t>Model 3: </a:t>
            </a:r>
          </a:p>
          <a:p>
            <a:pPr marL="171450" indent="-171450">
              <a:buFont typeface="Arial"/>
              <a:buChar char="•"/>
            </a:pPr>
            <a:r>
              <a:rPr lang="en-US" dirty="0"/>
              <a:t>Now the model is learn better and better on the training set</a:t>
            </a:r>
          </a:p>
          <a:p>
            <a:pPr marL="171450" indent="-171450">
              <a:buFont typeface="Arial"/>
              <a:buChar char="•"/>
            </a:pPr>
            <a:r>
              <a:rPr lang="en-US" dirty="0"/>
              <a:t>And we can see that after 25 epochs, the model started to be overfit ie val loss started to increase</a:t>
            </a:r>
          </a:p>
          <a:p>
            <a:pPr marL="171450" indent="-171450">
              <a:buFont typeface="Arial"/>
              <a:buChar char="•"/>
            </a:pPr>
            <a:r>
              <a:rPr lang="en-US" dirty="0"/>
              <a:t>At this point, the model has a </a:t>
            </a:r>
            <a:r>
              <a:rPr lang="en-US" dirty="0" err="1"/>
              <a:t>auc</a:t>
            </a:r>
            <a:r>
              <a:rPr lang="en-US" dirty="0"/>
              <a:t> score of 86%</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81452433-AA21-4A56-BABA-6A49EA1BA4C5}" type="slidenum">
              <a:rPr lang="en-GB"/>
              <a:t>14</a:t>
            </a:fld>
            <a:endParaRPr lang="en-GB"/>
          </a:p>
        </p:txBody>
      </p:sp>
    </p:spTree>
    <p:extLst>
      <p:ext uri="{BB962C8B-B14F-4D97-AF65-F5344CB8AC3E}">
        <p14:creationId xmlns:p14="http://schemas.microsoft.com/office/powerpoint/2010/main" val="2731918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final model the model 3 trains after 20 epochs with give us AUC of 86.19 %</a:t>
            </a:r>
          </a:p>
        </p:txBody>
      </p:sp>
      <p:sp>
        <p:nvSpPr>
          <p:cNvPr id="4" name="Slide Number Placeholder 3"/>
          <p:cNvSpPr>
            <a:spLocks noGrp="1"/>
          </p:cNvSpPr>
          <p:nvPr>
            <p:ph type="sldNum" sz="quarter" idx="5"/>
          </p:nvPr>
        </p:nvSpPr>
        <p:spPr/>
        <p:txBody>
          <a:bodyPr/>
          <a:lstStyle/>
          <a:p>
            <a:fld id="{81452433-AA21-4A56-BABA-6A49EA1BA4C5}" type="slidenum">
              <a:rPr lang="en-GB"/>
              <a:t>15</a:t>
            </a:fld>
            <a:endParaRPr lang="en-GB"/>
          </a:p>
        </p:txBody>
      </p:sp>
    </p:spTree>
    <p:extLst>
      <p:ext uri="{BB962C8B-B14F-4D97-AF65-F5344CB8AC3E}">
        <p14:creationId xmlns:p14="http://schemas.microsoft.com/office/powerpoint/2010/main" val="1642928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cs typeface="Calibri"/>
              </a:rPr>
              <a:t>Xgboost</a:t>
            </a:r>
            <a:r>
              <a:rPr lang="en-US" dirty="0">
                <a:cs typeface="Calibri"/>
              </a:rPr>
              <a:t> is the best model with a roc </a:t>
            </a:r>
            <a:r>
              <a:rPr lang="en-US" dirty="0" err="1">
                <a:cs typeface="Calibri"/>
              </a:rPr>
              <a:t>auc</a:t>
            </a:r>
            <a:r>
              <a:rPr lang="en-US" dirty="0">
                <a:cs typeface="Calibri"/>
              </a:rPr>
              <a:t> of 86.41 on the test set.</a:t>
            </a:r>
          </a:p>
        </p:txBody>
      </p:sp>
      <p:sp>
        <p:nvSpPr>
          <p:cNvPr id="4" name="Slide Number Placeholder 3"/>
          <p:cNvSpPr>
            <a:spLocks noGrp="1"/>
          </p:cNvSpPr>
          <p:nvPr>
            <p:ph type="sldNum" sz="quarter" idx="5"/>
          </p:nvPr>
        </p:nvSpPr>
        <p:spPr/>
        <p:txBody>
          <a:bodyPr/>
          <a:lstStyle/>
          <a:p>
            <a:fld id="{81452433-AA21-4A56-BABA-6A49EA1BA4C5}" type="slidenum">
              <a:rPr lang="en-GB"/>
              <a:t>16</a:t>
            </a:fld>
            <a:endParaRPr lang="en-GB"/>
          </a:p>
        </p:txBody>
      </p:sp>
    </p:spTree>
    <p:extLst>
      <p:ext uri="{BB962C8B-B14F-4D97-AF65-F5344CB8AC3E}">
        <p14:creationId xmlns:p14="http://schemas.microsoft.com/office/powerpoint/2010/main" val="3691980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By using </a:t>
            </a:r>
            <a:r>
              <a:rPr lang="en-US" dirty="0" err="1">
                <a:cs typeface="Calibri"/>
              </a:rPr>
              <a:t>shap</a:t>
            </a:r>
            <a:r>
              <a:rPr lang="en-US" dirty="0">
                <a:cs typeface="Calibri"/>
              </a:rPr>
              <a:t>, we can see that </a:t>
            </a:r>
            <a:endParaRPr lang="en-US" dirty="0"/>
          </a:p>
          <a:p>
            <a:r>
              <a:rPr lang="en-US" dirty="0">
                <a:cs typeface="Calibri"/>
              </a:rPr>
              <a:t>* how a customer use his credit card is the most important features </a:t>
            </a:r>
            <a:endParaRPr lang="en-US">
              <a:cs typeface="Calibri"/>
            </a:endParaRPr>
          </a:p>
          <a:p>
            <a:r>
              <a:rPr lang="en-US" dirty="0">
                <a:cs typeface="Calibri"/>
              </a:rPr>
              <a:t>* follows by the number of times when a person have a past due </a:t>
            </a:r>
          </a:p>
          <a:p>
            <a:r>
              <a:rPr lang="en-US" dirty="0">
                <a:cs typeface="Calibri"/>
              </a:rPr>
              <a:t>That totally make sense if you have a bad financial habits you will experience financial distress</a:t>
            </a:r>
          </a:p>
          <a:p>
            <a:endParaRPr lang="en-US" dirty="0">
              <a:cs typeface="Calibri"/>
            </a:endParaRPr>
          </a:p>
          <a:p>
            <a:r>
              <a:rPr lang="en-US" dirty="0">
                <a:cs typeface="Calibri"/>
              </a:rPr>
              <a:t>We are really surprise than the age is more important than the monthly income and Debt ratio</a:t>
            </a:r>
          </a:p>
          <a:p>
            <a:endParaRPr lang="en-US" dirty="0">
              <a:cs typeface="Calibri"/>
            </a:endParaRPr>
          </a:p>
        </p:txBody>
      </p:sp>
      <p:sp>
        <p:nvSpPr>
          <p:cNvPr id="4" name="Slide Number Placeholder 3"/>
          <p:cNvSpPr>
            <a:spLocks noGrp="1"/>
          </p:cNvSpPr>
          <p:nvPr>
            <p:ph type="sldNum" sz="quarter" idx="5"/>
          </p:nvPr>
        </p:nvSpPr>
        <p:spPr/>
        <p:txBody>
          <a:bodyPr/>
          <a:lstStyle/>
          <a:p>
            <a:fld id="{81452433-AA21-4A56-BABA-6A49EA1BA4C5}" type="slidenum">
              <a:rPr lang="en-GB"/>
              <a:t>17</a:t>
            </a:fld>
            <a:endParaRPr lang="en-GB"/>
          </a:p>
        </p:txBody>
      </p:sp>
    </p:spTree>
    <p:extLst>
      <p:ext uri="{BB962C8B-B14F-4D97-AF65-F5344CB8AC3E}">
        <p14:creationId xmlns:p14="http://schemas.microsoft.com/office/powerpoint/2010/main" val="2729876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graph shows how each features affects the predictions</a:t>
            </a:r>
          </a:p>
          <a:p>
            <a:endParaRPr lang="en-US" dirty="0"/>
          </a:p>
          <a:p>
            <a:pPr marL="285750" indent="-285750">
              <a:buFont typeface="Arial"/>
              <a:buChar char="•"/>
            </a:pPr>
            <a:r>
              <a:rPr lang="en-US" dirty="0"/>
              <a:t>'</a:t>
            </a:r>
            <a:r>
              <a:rPr lang="en-US" dirty="0" err="1"/>
              <a:t>RevolvingUtilizationOfUnsecuredLines</a:t>
            </a:r>
            <a:r>
              <a:rPr lang="en-US" dirty="0"/>
              <a:t>' is </a:t>
            </a:r>
            <a:r>
              <a:rPr lang="en-US" dirty="0" err="1"/>
              <a:t>treally</a:t>
            </a:r>
            <a:r>
              <a:rPr lang="en-US" dirty="0"/>
              <a:t> important because it can increase or decrease </a:t>
            </a:r>
            <a:r>
              <a:rPr lang="en-US" dirty="0" err="1"/>
              <a:t>significanly</a:t>
            </a:r>
            <a:r>
              <a:rPr lang="en-US" dirty="0"/>
              <a:t> your chance to experience a 90 days delinquency or worst in the next 2 years. If it is high, your chance is high. If it's low your chance being low</a:t>
            </a:r>
            <a:endParaRPr lang="en-GB" dirty="0"/>
          </a:p>
          <a:p>
            <a:pPr marL="285750" indent="-285750">
              <a:buFont typeface="Arial"/>
              <a:buChar char="•"/>
            </a:pPr>
            <a:r>
              <a:rPr lang="en-US" dirty="0"/>
              <a:t>"NumberOfTimes90DaysLate" : Having high times of 90 days late increase extremely you chance to experience it in the next 2 years but when you have a low value, it not decreases your chance significantly</a:t>
            </a:r>
            <a:endParaRPr lang="en-GB" dirty="0"/>
          </a:p>
          <a:p>
            <a:pPr marL="285750" indent="-285750">
              <a:buFont typeface="Arial"/>
              <a:buChar char="•"/>
            </a:pPr>
            <a:r>
              <a:rPr lang="en-US" dirty="0"/>
              <a:t>Same the number of time between 30 - 59 days and 60 - 89 days but the most important still the number of times in 90 days.</a:t>
            </a:r>
            <a:endParaRPr lang="en-GB" dirty="0"/>
          </a:p>
          <a:p>
            <a:pPr marL="285750" indent="-285750">
              <a:buFont typeface="Arial"/>
              <a:buChar char="•"/>
            </a:pPr>
            <a:r>
              <a:rPr lang="en-US" dirty="0"/>
              <a:t>For age older people has less chance to experience financial distress that make sense because they are more aware on finance and have enough discipline</a:t>
            </a:r>
            <a:endParaRPr lang="en-GB" dirty="0"/>
          </a:p>
          <a:p>
            <a:pPr marL="285750" indent="-285750">
              <a:buFont typeface="Arial"/>
              <a:buChar char="•"/>
            </a:pPr>
            <a:r>
              <a:rPr lang="en-US" dirty="0"/>
              <a:t> The number of mortgage and real estate loans : when you get some you have less  chance than </a:t>
            </a:r>
            <a:r>
              <a:rPr lang="en-US" dirty="0" err="1"/>
              <a:t>some one</a:t>
            </a:r>
            <a:r>
              <a:rPr lang="en-US" dirty="0"/>
              <a:t> who don't have  to experience distress but when you have higher quantity, you get more and more chance to get in distress</a:t>
            </a:r>
            <a:endParaRPr lang="en-US" dirty="0">
              <a:cs typeface="Calibri"/>
            </a:endParaRPr>
          </a:p>
          <a:p>
            <a:pPr marL="285750" indent="-285750">
              <a:buFont typeface="Arial"/>
              <a:buChar char="•"/>
            </a:pPr>
            <a:r>
              <a:rPr lang="en-US" dirty="0">
                <a:cs typeface="Calibri"/>
              </a:rPr>
              <a:t>High Income reduces you chance to get distress</a:t>
            </a:r>
          </a:p>
          <a:p>
            <a:pPr marL="285750" indent="-285750">
              <a:buFont typeface="Arial"/>
              <a:buChar char="•"/>
            </a:pPr>
            <a:r>
              <a:rPr lang="en-US" dirty="0">
                <a:cs typeface="Calibri"/>
              </a:rPr>
              <a:t>More dependents mean more probability to get distress</a:t>
            </a:r>
          </a:p>
        </p:txBody>
      </p:sp>
      <p:sp>
        <p:nvSpPr>
          <p:cNvPr id="4" name="Slide Number Placeholder 3"/>
          <p:cNvSpPr>
            <a:spLocks noGrp="1"/>
          </p:cNvSpPr>
          <p:nvPr>
            <p:ph type="sldNum" sz="quarter" idx="5"/>
          </p:nvPr>
        </p:nvSpPr>
        <p:spPr/>
        <p:txBody>
          <a:bodyPr/>
          <a:lstStyle/>
          <a:p>
            <a:fld id="{81452433-AA21-4A56-BABA-6A49EA1BA4C5}" type="slidenum">
              <a:rPr lang="en-GB"/>
              <a:t>18</a:t>
            </a:fld>
            <a:endParaRPr lang="en-GB"/>
          </a:p>
        </p:txBody>
      </p:sp>
    </p:spTree>
    <p:extLst>
      <p:ext uri="{BB962C8B-B14F-4D97-AF65-F5344CB8AC3E}">
        <p14:creationId xmlns:p14="http://schemas.microsoft.com/office/powerpoint/2010/main" val="3146396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For our project, we choose a dataset call "Give some credit" which it the Kaggle competition dataset. This competition was launch 10 years ago</a:t>
            </a:r>
          </a:p>
          <a:p>
            <a:r>
              <a:rPr lang="en-US" dirty="0">
                <a:cs typeface="Calibri"/>
              </a:rPr>
              <a:t>This is the dictionary of our dataset </a:t>
            </a:r>
          </a:p>
          <a:p>
            <a:endParaRPr lang="en-US" dirty="0">
              <a:cs typeface="Calibri"/>
            </a:endParaRPr>
          </a:p>
        </p:txBody>
      </p:sp>
      <p:sp>
        <p:nvSpPr>
          <p:cNvPr id="4" name="Slide Number Placeholder 3"/>
          <p:cNvSpPr>
            <a:spLocks noGrp="1"/>
          </p:cNvSpPr>
          <p:nvPr>
            <p:ph type="sldNum" sz="quarter" idx="5"/>
          </p:nvPr>
        </p:nvSpPr>
        <p:spPr/>
        <p:txBody>
          <a:bodyPr/>
          <a:lstStyle/>
          <a:p>
            <a:fld id="{81452433-AA21-4A56-BABA-6A49EA1BA4C5}" type="slidenum">
              <a:rPr lang="en-GB"/>
              <a:t>4</a:t>
            </a:fld>
            <a:endParaRPr lang="en-GB"/>
          </a:p>
        </p:txBody>
      </p:sp>
    </p:spTree>
    <p:extLst>
      <p:ext uri="{BB962C8B-B14F-4D97-AF65-F5344CB8AC3E}">
        <p14:creationId xmlns:p14="http://schemas.microsoft.com/office/powerpoint/2010/main" val="3557904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Datas description</a:t>
            </a:r>
          </a:p>
          <a:p>
            <a:r>
              <a:rPr lang="en-US" dirty="0">
                <a:cs typeface="Calibri"/>
              </a:rPr>
              <a:t>The first columns is just ranking  same as index so unless</a:t>
            </a:r>
          </a:p>
        </p:txBody>
      </p:sp>
      <p:sp>
        <p:nvSpPr>
          <p:cNvPr id="4" name="Slide Number Placeholder 3"/>
          <p:cNvSpPr>
            <a:spLocks noGrp="1"/>
          </p:cNvSpPr>
          <p:nvPr>
            <p:ph type="sldNum" sz="quarter" idx="5"/>
          </p:nvPr>
        </p:nvSpPr>
        <p:spPr/>
        <p:txBody>
          <a:bodyPr/>
          <a:lstStyle/>
          <a:p>
            <a:fld id="{81452433-AA21-4A56-BABA-6A49EA1BA4C5}" type="slidenum">
              <a:rPr lang="en-GB"/>
              <a:t>5</a:t>
            </a:fld>
            <a:endParaRPr lang="en-GB"/>
          </a:p>
        </p:txBody>
      </p:sp>
    </p:spTree>
    <p:extLst>
      <p:ext uri="{BB962C8B-B14F-4D97-AF65-F5344CB8AC3E}">
        <p14:creationId xmlns:p14="http://schemas.microsoft.com/office/powerpoint/2010/main" val="2479607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By definition this column should be between 0 and 1</a:t>
            </a:r>
            <a:endParaRPr lang="en-US" dirty="0">
              <a:cs typeface="Calibri"/>
            </a:endParaRPr>
          </a:p>
          <a:p>
            <a:r>
              <a:rPr lang="en-US" dirty="0"/>
              <a:t>* But the values go up to 50 k which is </a:t>
            </a:r>
            <a:r>
              <a:rPr lang="en-US" dirty="0" err="1"/>
              <a:t>extremly</a:t>
            </a:r>
            <a:r>
              <a:rPr lang="en-US" dirty="0"/>
              <a:t> big. </a:t>
            </a:r>
            <a:endParaRPr lang="en-GB"/>
          </a:p>
          <a:p>
            <a:r>
              <a:rPr lang="en-US" dirty="0"/>
              <a:t>* 2.2% of the records has this value greater than 1 and we also saw that around 38% of these got a Yes. Perhaps that mean those person are more likely to experience 90 days past due delinquency or worse in the next two years.</a:t>
            </a:r>
            <a:endParaRPr lang="en-GB" dirty="0"/>
          </a:p>
          <a:p>
            <a:r>
              <a:rPr lang="en-US" dirty="0"/>
              <a:t>* So we decided to put the max value on 10. The persons above 10 represents less than 0.2% of the </a:t>
            </a:r>
            <a:r>
              <a:rPr lang="en-US" dirty="0" err="1"/>
              <a:t>the</a:t>
            </a:r>
            <a:r>
              <a:rPr lang="en-US" dirty="0"/>
              <a:t> dataset.</a:t>
            </a:r>
          </a:p>
          <a:p>
            <a:endParaRPr lang="en-US" dirty="0">
              <a:cs typeface="Calibri"/>
            </a:endParaRPr>
          </a:p>
          <a:p>
            <a:r>
              <a:rPr lang="en-US" dirty="0"/>
              <a:t>* The age is spread for 0 to 109 years </a:t>
            </a:r>
            <a:endParaRPr lang="en-US" dirty="0">
              <a:cs typeface="Calibri" panose="020F0502020204030204"/>
            </a:endParaRPr>
          </a:p>
          <a:p>
            <a:r>
              <a:rPr lang="en-US" dirty="0"/>
              <a:t>* 0 is not an age for a borrower may be it is a mistake</a:t>
            </a:r>
            <a:endParaRPr lang="en-US" dirty="0">
              <a:cs typeface="Calibri" panose="020F0502020204030204"/>
            </a:endParaRPr>
          </a:p>
          <a:p>
            <a:r>
              <a:rPr lang="en-US" dirty="0"/>
              <a:t>* We can also see that the mean age of borrower with positive value is lower the people with negative value. same with the distribution</a:t>
            </a:r>
            <a:endParaRPr lang="en-US" dirty="0">
              <a:cs typeface="Calibri" panose="020F0502020204030204"/>
            </a:endParaRPr>
          </a:p>
          <a:p>
            <a:r>
              <a:rPr lang="en-US" dirty="0"/>
              <a:t>* May be Younger people has bad financial habits ?</a:t>
            </a:r>
          </a:p>
          <a:p>
            <a:r>
              <a:rPr lang="en-US" dirty="0">
                <a:cs typeface="Calibri" panose="020F0502020204030204"/>
              </a:rPr>
              <a:t>* Fill 0 with the mean of age</a:t>
            </a:r>
          </a:p>
        </p:txBody>
      </p:sp>
      <p:sp>
        <p:nvSpPr>
          <p:cNvPr id="4" name="Slide Number Placeholder 3"/>
          <p:cNvSpPr>
            <a:spLocks noGrp="1"/>
          </p:cNvSpPr>
          <p:nvPr>
            <p:ph type="sldNum" sz="quarter" idx="5"/>
          </p:nvPr>
        </p:nvSpPr>
        <p:spPr/>
        <p:txBody>
          <a:bodyPr/>
          <a:lstStyle/>
          <a:p>
            <a:fld id="{81452433-AA21-4A56-BABA-6A49EA1BA4C5}" type="slidenum">
              <a:rPr lang="en-GB"/>
              <a:t>6</a:t>
            </a:fld>
            <a:endParaRPr lang="en-GB"/>
          </a:p>
        </p:txBody>
      </p:sp>
    </p:spTree>
    <p:extLst>
      <p:ext uri="{BB962C8B-B14F-4D97-AF65-F5344CB8AC3E}">
        <p14:creationId xmlns:p14="http://schemas.microsoft.com/office/powerpoint/2010/main" val="3521113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Number of times borrower has been 30-59 days past due but no worse in the last 2 years. (integer)</a:t>
            </a:r>
          </a:p>
          <a:p>
            <a:pPr marL="171450" indent="-171450">
              <a:buFont typeface="Arial"/>
              <a:buChar char="•"/>
            </a:pPr>
            <a:r>
              <a:rPr lang="en-US" dirty="0"/>
              <a:t>Number of times borrower has been 60-89 days past due but no worse in the last 2 years. (integer)</a:t>
            </a:r>
            <a:endParaRPr lang="en-US" dirty="0">
              <a:cs typeface="Calibri"/>
            </a:endParaRPr>
          </a:p>
          <a:p>
            <a:pPr marL="171450" indent="-171450">
              <a:buFont typeface="Arial"/>
              <a:buChar char="•"/>
            </a:pPr>
            <a:r>
              <a:rPr lang="en-US" dirty="0"/>
              <a:t>Number of times borrower has been more than 90  days past due in the last 2 years.    (integer)</a:t>
            </a:r>
            <a:endParaRPr lang="en-US" dirty="0">
              <a:cs typeface="Calibri"/>
            </a:endParaRPr>
          </a:p>
          <a:p>
            <a:endParaRPr lang="en-US" dirty="0"/>
          </a:p>
          <a:p>
            <a:endParaRPr lang="en-US" dirty="0"/>
          </a:p>
          <a:p>
            <a:r>
              <a:rPr lang="en-US" dirty="0"/>
              <a:t>In this columns, Values go up to </a:t>
            </a:r>
            <a:r>
              <a:rPr lang="en-US" dirty="0" err="1"/>
              <a:t>to</a:t>
            </a:r>
            <a:r>
              <a:rPr lang="en-US" dirty="0"/>
              <a:t> 330k. </a:t>
            </a:r>
            <a:endParaRPr lang="en-US" dirty="0">
              <a:cs typeface="Calibri"/>
            </a:endParaRPr>
          </a:p>
          <a:p>
            <a:r>
              <a:rPr lang="en-US" dirty="0"/>
              <a:t>let us drop all values above 10k because it represents only 0.12% of our dataset and the distribution over it is large</a:t>
            </a:r>
            <a:endParaRPr lang="en-GB" dirty="0"/>
          </a:p>
        </p:txBody>
      </p:sp>
      <p:sp>
        <p:nvSpPr>
          <p:cNvPr id="4" name="Slide Number Placeholder 3"/>
          <p:cNvSpPr>
            <a:spLocks noGrp="1"/>
          </p:cNvSpPr>
          <p:nvPr>
            <p:ph type="sldNum" sz="quarter" idx="5"/>
          </p:nvPr>
        </p:nvSpPr>
        <p:spPr/>
        <p:txBody>
          <a:bodyPr/>
          <a:lstStyle/>
          <a:p>
            <a:fld id="{81452433-AA21-4A56-BABA-6A49EA1BA4C5}" type="slidenum">
              <a:rPr lang="en-GB"/>
              <a:t>7</a:t>
            </a:fld>
            <a:endParaRPr lang="en-GB"/>
          </a:p>
        </p:txBody>
      </p:sp>
    </p:spTree>
    <p:extLst>
      <p:ext uri="{BB962C8B-B14F-4D97-AF65-F5344CB8AC3E}">
        <p14:creationId xmlns:p14="http://schemas.microsoft.com/office/powerpoint/2010/main" val="1054340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Monthly Income</a:t>
            </a:r>
          </a:p>
          <a:p>
            <a:r>
              <a:rPr lang="en-US" dirty="0"/>
              <a:t> </a:t>
            </a:r>
            <a:endParaRPr lang="en-GB" dirty="0"/>
          </a:p>
          <a:p>
            <a:r>
              <a:rPr lang="en-US" dirty="0" err="1"/>
              <a:t>Base</a:t>
            </a:r>
            <a:r>
              <a:rPr lang="en-US" dirty="0"/>
              <a:t> on our base, we can see that the </a:t>
            </a:r>
            <a:r>
              <a:rPr lang="en-US" dirty="0" err="1"/>
              <a:t>monthlyincome</a:t>
            </a:r>
            <a:r>
              <a:rPr lang="en-US" dirty="0"/>
              <a:t> distribution has a high positive skewness that means that the monthly values is around the mean. the average income is 5400 and the mode is 5000 </a:t>
            </a:r>
            <a:endParaRPr lang="en-GB"/>
          </a:p>
          <a:p>
            <a:r>
              <a:rPr lang="en-US" dirty="0"/>
              <a:t>So filling missing values with the mode will help us to keep the same distribution</a:t>
            </a:r>
            <a:endParaRPr lang="en-GB" dirty="0"/>
          </a:p>
          <a:p>
            <a:r>
              <a:rPr lang="en-US" dirty="0"/>
              <a:t> </a:t>
            </a:r>
            <a:endParaRPr lang="en-GB" dirty="0"/>
          </a:p>
          <a:p>
            <a:r>
              <a:rPr lang="en-US" dirty="0"/>
              <a:t>##### </a:t>
            </a:r>
            <a:r>
              <a:rPr lang="en-US" dirty="0" err="1"/>
              <a:t>NumberOfDependents</a:t>
            </a:r>
            <a:endParaRPr lang="en-GB" dirty="0" err="1"/>
          </a:p>
          <a:p>
            <a:r>
              <a:rPr lang="en-US" dirty="0"/>
              <a:t> </a:t>
            </a:r>
            <a:endParaRPr lang="en-GB" dirty="0"/>
          </a:p>
          <a:p>
            <a:r>
              <a:rPr lang="en-US" dirty="0"/>
              <a:t>Concerning the number of dependents, the mean and mode are the same values 0 </a:t>
            </a:r>
            <a:endParaRPr lang="en-GB"/>
          </a:p>
          <a:p>
            <a:r>
              <a:rPr lang="en-US" dirty="0"/>
              <a:t>Let us fill the missing values with this value</a:t>
            </a:r>
            <a:endParaRPr lang="en-GB" dirty="0"/>
          </a:p>
        </p:txBody>
      </p:sp>
      <p:sp>
        <p:nvSpPr>
          <p:cNvPr id="4" name="Slide Number Placeholder 3"/>
          <p:cNvSpPr>
            <a:spLocks noGrp="1"/>
          </p:cNvSpPr>
          <p:nvPr>
            <p:ph type="sldNum" sz="quarter" idx="5"/>
          </p:nvPr>
        </p:nvSpPr>
        <p:spPr/>
        <p:txBody>
          <a:bodyPr/>
          <a:lstStyle/>
          <a:p>
            <a:fld id="{81452433-AA21-4A56-BABA-6A49EA1BA4C5}" type="slidenum">
              <a:rPr lang="en-GB"/>
              <a:t>8</a:t>
            </a:fld>
            <a:endParaRPr lang="en-GB"/>
          </a:p>
        </p:txBody>
      </p:sp>
    </p:spTree>
    <p:extLst>
      <p:ext uri="{BB962C8B-B14F-4D97-AF65-F5344CB8AC3E}">
        <p14:creationId xmlns:p14="http://schemas.microsoft.com/office/powerpoint/2010/main" val="624594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GB" dirty="0" err="1"/>
              <a:t>DebtRatio</a:t>
            </a:r>
            <a:endParaRPr lang="en-US" dirty="0" err="1"/>
          </a:p>
          <a:p>
            <a:r>
              <a:rPr lang="en-US" dirty="0"/>
              <a:t> </a:t>
            </a:r>
            <a:endParaRPr lang="en-GB" dirty="0"/>
          </a:p>
          <a:p>
            <a:r>
              <a:rPr lang="en-US" dirty="0"/>
              <a:t>In this columns, Values go up to </a:t>
            </a:r>
            <a:r>
              <a:rPr lang="en-US" dirty="0" err="1"/>
              <a:t>to</a:t>
            </a:r>
            <a:r>
              <a:rPr lang="en-US" dirty="0"/>
              <a:t> 330k. </a:t>
            </a:r>
            <a:endParaRPr lang="en-GB"/>
          </a:p>
          <a:p>
            <a:r>
              <a:rPr lang="en-US" dirty="0"/>
              <a:t>let us drop all values above 10k because it represents only 0.12% of our dataset and the distribution over it is large</a:t>
            </a:r>
            <a:endParaRPr lang="en-GB" dirty="0"/>
          </a:p>
          <a:p>
            <a:r>
              <a:rPr lang="en-US" dirty="0"/>
              <a:t> </a:t>
            </a:r>
            <a:endParaRPr lang="en-GB" dirty="0"/>
          </a:p>
          <a:p>
            <a:r>
              <a:rPr lang="en-US" dirty="0"/>
              <a:t>##### </a:t>
            </a:r>
            <a:r>
              <a:rPr lang="en-US" dirty="0" err="1"/>
              <a:t>NumberOfDependents</a:t>
            </a:r>
            <a:endParaRPr lang="en-GB" dirty="0" err="1"/>
          </a:p>
          <a:p>
            <a:r>
              <a:rPr lang="en-US" dirty="0"/>
              <a:t> </a:t>
            </a:r>
            <a:endParaRPr lang="en-GB" dirty="0"/>
          </a:p>
          <a:p>
            <a:r>
              <a:rPr lang="en-US" dirty="0"/>
              <a:t>Concerning the number of dependents, the mean and mode are the same values 0 </a:t>
            </a:r>
            <a:endParaRPr lang="en-GB"/>
          </a:p>
          <a:p>
            <a:r>
              <a:rPr lang="en-US" dirty="0"/>
              <a:t>Let us fill the missing values with this value</a:t>
            </a:r>
            <a:endParaRPr lang="en-GB" dirty="0"/>
          </a:p>
        </p:txBody>
      </p:sp>
      <p:sp>
        <p:nvSpPr>
          <p:cNvPr id="4" name="Slide Number Placeholder 3"/>
          <p:cNvSpPr>
            <a:spLocks noGrp="1"/>
          </p:cNvSpPr>
          <p:nvPr>
            <p:ph type="sldNum" sz="quarter" idx="5"/>
          </p:nvPr>
        </p:nvSpPr>
        <p:spPr/>
        <p:txBody>
          <a:bodyPr/>
          <a:lstStyle/>
          <a:p>
            <a:fld id="{81452433-AA21-4A56-BABA-6A49EA1BA4C5}" type="slidenum">
              <a:rPr lang="en-GB"/>
              <a:t>9</a:t>
            </a:fld>
            <a:endParaRPr lang="en-GB"/>
          </a:p>
        </p:txBody>
      </p:sp>
    </p:spTree>
    <p:extLst>
      <p:ext uri="{BB962C8B-B14F-4D97-AF65-F5344CB8AC3E}">
        <p14:creationId xmlns:p14="http://schemas.microsoft.com/office/powerpoint/2010/main" val="3363563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classification supervised ML problem with around 150 000 records.</a:t>
            </a:r>
          </a:p>
          <a:p>
            <a:r>
              <a:rPr lang="en-US" dirty="0"/>
              <a:t>For this project, we get an imbalanced dataset and numerical values with </a:t>
            </a:r>
            <a:r>
              <a:rPr lang="en-US" dirty="0" err="1"/>
              <a:t>differents</a:t>
            </a:r>
            <a:r>
              <a:rPr lang="en-US" dirty="0"/>
              <a:t> scale.</a:t>
            </a:r>
            <a:endParaRPr lang="en-GB" dirty="0"/>
          </a:p>
          <a:p>
            <a:r>
              <a:rPr lang="en-US" dirty="0"/>
              <a:t>So we need to build a pipeline with:</a:t>
            </a:r>
            <a:endParaRPr lang="en-GB" dirty="0"/>
          </a:p>
          <a:p>
            <a:r>
              <a:rPr lang="en-US" dirty="0"/>
              <a:t>* a Scaler: we choose standard scaler</a:t>
            </a:r>
            <a:endParaRPr lang="en-GB" dirty="0"/>
          </a:p>
          <a:p>
            <a:r>
              <a:rPr lang="en-US" dirty="0"/>
              <a:t>* a </a:t>
            </a:r>
            <a:r>
              <a:rPr lang="en-US" dirty="0" err="1"/>
              <a:t>RandomUnderSampler</a:t>
            </a:r>
            <a:r>
              <a:rPr lang="en-US" dirty="0"/>
              <a:t> : to manage the </a:t>
            </a:r>
            <a:r>
              <a:rPr lang="en-US" dirty="0" err="1"/>
              <a:t>imbalancing</a:t>
            </a:r>
            <a:r>
              <a:rPr lang="en-US" dirty="0"/>
              <a:t> of our dataset</a:t>
            </a:r>
            <a:endParaRPr lang="en-GB" dirty="0"/>
          </a:p>
          <a:p>
            <a:r>
              <a:rPr lang="en-US" dirty="0"/>
              <a:t>* a model.</a:t>
            </a:r>
            <a:endParaRPr lang="en-GB" dirty="0"/>
          </a:p>
          <a:p>
            <a:r>
              <a:rPr lang="en-US" dirty="0"/>
              <a:t> </a:t>
            </a:r>
            <a:endParaRPr lang="en-GB" dirty="0"/>
          </a:p>
          <a:p>
            <a:r>
              <a:rPr lang="en-US" dirty="0"/>
              <a:t>#### Scoring:</a:t>
            </a:r>
            <a:endParaRPr lang="en-GB" dirty="0"/>
          </a:p>
          <a:p>
            <a:r>
              <a:rPr lang="en-US" dirty="0"/>
              <a:t> We are </a:t>
            </a:r>
            <a:r>
              <a:rPr lang="en-US" dirty="0" err="1"/>
              <a:t>intersting</a:t>
            </a:r>
            <a:r>
              <a:rPr lang="en-US" dirty="0"/>
              <a:t> to know whether or not a person will experience 90 days past due delinquency or worse in the next 2 years. This statement means that we should care about predicting right on a person. So Our model should care about:</a:t>
            </a:r>
            <a:endParaRPr lang="en-GB" dirty="0"/>
          </a:p>
          <a:p>
            <a:pPr marL="171450" indent="-171450">
              <a:buFont typeface="Arial"/>
              <a:buChar char="•"/>
            </a:pPr>
            <a:r>
              <a:rPr lang="en-US" dirty="0"/>
              <a:t>True positive and</a:t>
            </a:r>
            <a:endParaRPr lang="en-GB" dirty="0"/>
          </a:p>
          <a:p>
            <a:pPr marL="171450" indent="-171450">
              <a:buFont typeface="Arial"/>
              <a:buChar char="•"/>
            </a:pPr>
            <a:r>
              <a:rPr lang="en-US" dirty="0"/>
              <a:t>True negative</a:t>
            </a:r>
            <a:endParaRPr lang="en-GB" dirty="0"/>
          </a:p>
          <a:p>
            <a:r>
              <a:rPr lang="en-US" dirty="0"/>
              <a:t>Then, we will choose </a:t>
            </a:r>
            <a:r>
              <a:rPr lang="en-US" dirty="0" err="1"/>
              <a:t>Roc_Auc_score</a:t>
            </a:r>
            <a:r>
              <a:rPr lang="en-US" dirty="0"/>
              <a:t> ( also it's is threshold invariant so after find the best model base on our business cases, we can define the right threshold ) to compare the performance our model and also the </a:t>
            </a:r>
            <a:r>
              <a:rPr lang="en-US" dirty="0" err="1"/>
              <a:t>trainning</a:t>
            </a:r>
            <a:r>
              <a:rPr lang="en-US" dirty="0"/>
              <a:t> time to get the fastest one.</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81452433-AA21-4A56-BABA-6A49EA1BA4C5}" type="slidenum">
              <a:rPr lang="en-GB"/>
              <a:t>10</a:t>
            </a:fld>
            <a:endParaRPr lang="en-GB"/>
          </a:p>
        </p:txBody>
      </p:sp>
    </p:spTree>
    <p:extLst>
      <p:ext uri="{BB962C8B-B14F-4D97-AF65-F5344CB8AC3E}">
        <p14:creationId xmlns:p14="http://schemas.microsoft.com/office/powerpoint/2010/main" val="592426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endParaRPr lang="en-US" dirty="0"/>
          </a:p>
          <a:p>
            <a:pPr marL="285750" indent="-285750">
              <a:buFont typeface="Arial"/>
              <a:buChar char="•"/>
            </a:pPr>
            <a:r>
              <a:rPr lang="en-US" dirty="0" err="1"/>
              <a:t>Basemodel</a:t>
            </a:r>
          </a:p>
          <a:p>
            <a:pPr marL="285750" indent="-285750">
              <a:buFont typeface="Arial"/>
              <a:buChar char="•"/>
            </a:pPr>
            <a:r>
              <a:rPr lang="en-US" dirty="0"/>
              <a:t>The top 3 algorithms have a roc </a:t>
            </a:r>
            <a:r>
              <a:rPr lang="en-US" dirty="0" err="1"/>
              <a:t>auc</a:t>
            </a:r>
            <a:r>
              <a:rPr lang="en-US" dirty="0"/>
              <a:t> score around 77%</a:t>
            </a:r>
            <a:endParaRPr lang="en-US">
              <a:cs typeface="Calibri"/>
            </a:endParaRPr>
          </a:p>
          <a:p>
            <a:pPr marL="285750" indent="-285750">
              <a:buFont typeface="Arial"/>
              <a:buChar char="•"/>
            </a:pPr>
            <a:r>
              <a:rPr lang="en-US" dirty="0" err="1"/>
              <a:t>Xgb</a:t>
            </a:r>
            <a:r>
              <a:rPr lang="en-US" dirty="0"/>
              <a:t> run faster than others</a:t>
            </a:r>
            <a:endParaRPr lang="en-GB" dirty="0"/>
          </a:p>
          <a:p>
            <a:pPr marL="285750" indent="-285750">
              <a:buFont typeface="Arial"/>
              <a:buChar char="•"/>
            </a:pPr>
            <a:r>
              <a:rPr lang="en-US" dirty="0"/>
              <a:t>Decision Tree and knn get bad scores</a:t>
            </a:r>
            <a:endParaRPr lang="en-GB" dirty="0"/>
          </a:p>
          <a:p>
            <a:pPr marL="285750" indent="-285750">
              <a:buFont typeface="Arial"/>
              <a:buChar char="•"/>
            </a:pPr>
            <a:r>
              <a:rPr lang="en-US" dirty="0"/>
              <a:t>Random Forest has the best score but the running time is really long</a:t>
            </a:r>
            <a:endParaRPr lang="en-GB" dirty="0"/>
          </a:p>
          <a:p>
            <a:endParaRPr lang="en-US" dirty="0">
              <a:cs typeface="Calibri"/>
            </a:endParaRPr>
          </a:p>
        </p:txBody>
      </p:sp>
      <p:sp>
        <p:nvSpPr>
          <p:cNvPr id="4" name="Slide Number Placeholder 3"/>
          <p:cNvSpPr>
            <a:spLocks noGrp="1"/>
          </p:cNvSpPr>
          <p:nvPr>
            <p:ph type="sldNum" sz="quarter" idx="5"/>
          </p:nvPr>
        </p:nvSpPr>
        <p:spPr/>
        <p:txBody>
          <a:bodyPr/>
          <a:lstStyle/>
          <a:p>
            <a:fld id="{81452433-AA21-4A56-BABA-6A49EA1BA4C5}" type="slidenum">
              <a:rPr lang="en-GB"/>
              <a:t>11</a:t>
            </a:fld>
            <a:endParaRPr lang="en-GB"/>
          </a:p>
        </p:txBody>
      </p:sp>
    </p:spTree>
    <p:extLst>
      <p:ext uri="{BB962C8B-B14F-4D97-AF65-F5344CB8AC3E}">
        <p14:creationId xmlns:p14="http://schemas.microsoft.com/office/powerpoint/2010/main" val="95162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5/20/2022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90848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5/20/2022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58522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5/20/2022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055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5/20/2022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1529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5/20/2022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7859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5/20/2022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4893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5/20/2022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49809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5/20/2022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40070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5/20/2022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2191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5/20/2022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8637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5/20/2022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8098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5/20/2022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08327536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770" r:id="rId3"/>
    <p:sldLayoutId id="2147483771" r:id="rId4"/>
    <p:sldLayoutId id="2147483772" r:id="rId5"/>
    <p:sldLayoutId id="2147483766" r:id="rId6"/>
    <p:sldLayoutId id="2147483762" r:id="rId7"/>
    <p:sldLayoutId id="2147483763" r:id="rId8"/>
    <p:sldLayoutId id="2147483764" r:id="rId9"/>
    <p:sldLayoutId id="2147483765" r:id="rId10"/>
    <p:sldLayoutId id="2147483767"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3.png"/><Relationship Id="rId10" Type="http://schemas.openxmlformats.org/officeDocument/2006/relationships/image" Target="../media/image27.png"/><Relationship Id="rId4" Type="http://schemas.openxmlformats.org/officeDocument/2006/relationships/customXml" Target="../ink/ink8.xml"/><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customXml" Target="../ink/ink2.xml"/><Relationship Id="rId7" Type="http://schemas.openxmlformats.org/officeDocument/2006/relationships/diagramLayout" Target="../diagrams/layout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2.xml"/><Relationship Id="rId11" Type="http://schemas.openxmlformats.org/officeDocument/2006/relationships/image" Target="../media/image5.png"/><Relationship Id="rId5" Type="http://schemas.openxmlformats.org/officeDocument/2006/relationships/image" Target="../media/image4.png"/><Relationship Id="rId10" Type="http://schemas.microsoft.com/office/2007/relationships/diagramDrawing" Target="../diagrams/drawing2.xml"/><Relationship Id="rId4" Type="http://schemas.openxmlformats.org/officeDocument/2006/relationships/image" Target="../media/image3.png"/><Relationship Id="rId9" Type="http://schemas.openxmlformats.org/officeDocument/2006/relationships/diagramColors" Target="../diagrams/colors2.xml"/></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97762" y="640080"/>
            <a:ext cx="6251110" cy="3566160"/>
          </a:xfrm>
        </p:spPr>
        <p:txBody>
          <a:bodyPr anchor="b">
            <a:normAutofit/>
          </a:bodyPr>
          <a:lstStyle/>
          <a:p>
            <a:r>
              <a:rPr lang="en-GB">
                <a:ea typeface="Batang"/>
              </a:rPr>
              <a:t>MACHINE LEARNING Project </a:t>
            </a:r>
            <a:endParaRPr lang="en-GB"/>
          </a:p>
        </p:txBody>
      </p:sp>
      <p:sp>
        <p:nvSpPr>
          <p:cNvPr id="3" name="Subtitle 2"/>
          <p:cNvSpPr>
            <a:spLocks noGrp="1"/>
          </p:cNvSpPr>
          <p:nvPr>
            <p:ph type="subTitle" idx="1"/>
          </p:nvPr>
        </p:nvSpPr>
        <p:spPr>
          <a:xfrm>
            <a:off x="5297760" y="4636008"/>
            <a:ext cx="6251111" cy="1572768"/>
          </a:xfrm>
        </p:spPr>
        <p:txBody>
          <a:bodyPr vert="horz" lIns="91440" tIns="45720" rIns="91440" bIns="45720" rtlCol="0">
            <a:normAutofit/>
          </a:bodyPr>
          <a:lstStyle/>
          <a:p>
            <a:r>
              <a:rPr lang="en-GB">
                <a:ea typeface="Batang"/>
              </a:rPr>
              <a:t>DAVIDSON DACLEU</a:t>
            </a:r>
            <a:endParaRPr lang="en-GB"/>
          </a:p>
        </p:txBody>
      </p:sp>
      <p:sp>
        <p:nvSpPr>
          <p:cNvPr id="45"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B13B48"/>
          </a:solidFill>
          <a:ln w="38100" cap="rnd">
            <a:solidFill>
              <a:srgbClr val="B13B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3">
            <a:extLst>
              <a:ext uri="{FF2B5EF4-FFF2-40B4-BE49-F238E27FC236}">
                <a16:creationId xmlns:a16="http://schemas.microsoft.com/office/drawing/2014/main" id="{B31C1B78-E3EC-36BE-3705-C6E60B13DFB5}"/>
              </a:ext>
            </a:extLst>
          </p:cNvPr>
          <p:cNvPicPr>
            <a:picLocks noChangeAspect="1"/>
          </p:cNvPicPr>
          <p:nvPr/>
        </p:nvPicPr>
        <p:blipFill rotWithShape="1">
          <a:blip r:embed="rId2"/>
          <a:srcRect l="21157" r="3402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slow" p14:dur="2000" advTm="5871"/>
    </mc:Choice>
    <mc:Fallback xmlns="">
      <p:transition spd="slow" advTm="587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41248" y="548640"/>
            <a:ext cx="3419540" cy="5431536"/>
          </a:xfrm>
        </p:spPr>
        <p:txBody>
          <a:bodyPr>
            <a:normAutofit/>
          </a:bodyPr>
          <a:lstStyle/>
          <a:p>
            <a:r>
              <a:rPr lang="en-US" sz="6000"/>
              <a:t>Modelling: INtro</a:t>
            </a:r>
          </a:p>
        </p:txBody>
      </p:sp>
      <p:sp>
        <p:nvSpPr>
          <p:cNvPr id="10"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rgbClr val="B13B48"/>
          </a:solidFill>
          <a:ln w="41275" cap="rnd">
            <a:solidFill>
              <a:srgbClr val="B13B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5298595" y="552091"/>
            <a:ext cx="6052158" cy="5431536"/>
          </a:xfrm>
        </p:spPr>
        <p:txBody>
          <a:bodyPr vert="horz" lIns="91440" tIns="45720" rIns="91440" bIns="45720" rtlCol="0" anchor="ctr">
            <a:normAutofit/>
          </a:bodyPr>
          <a:lstStyle/>
          <a:p>
            <a:pPr>
              <a:buNone/>
            </a:pPr>
            <a:r>
              <a:rPr lang="en-US" dirty="0">
                <a:ea typeface="+mn-lt"/>
                <a:cs typeface="+mn-lt"/>
              </a:rPr>
              <a:t>This is a classification supervised ML problem with around 150 000 records. For this project, we get an imbalanced dataset and numerical values with different scale. So we need to build a pipeline with:</a:t>
            </a:r>
            <a:endParaRPr lang="en-US" dirty="0"/>
          </a:p>
          <a:p>
            <a:pPr>
              <a:buFont typeface="Arial"/>
              <a:buChar char="•"/>
            </a:pPr>
            <a:r>
              <a:rPr lang="en-US" dirty="0">
                <a:ea typeface="+mn-lt"/>
                <a:cs typeface="+mn-lt"/>
              </a:rPr>
              <a:t>a Scaler: We choose standard scaler</a:t>
            </a:r>
            <a:endParaRPr lang="en-US" dirty="0"/>
          </a:p>
          <a:p>
            <a:pPr>
              <a:buFont typeface="Arial"/>
              <a:buChar char="•"/>
            </a:pPr>
            <a:r>
              <a:rPr lang="en-US" dirty="0">
                <a:ea typeface="+mn-lt"/>
                <a:cs typeface="+mn-lt"/>
              </a:rPr>
              <a:t>a </a:t>
            </a:r>
            <a:r>
              <a:rPr lang="en-US" dirty="0" err="1">
                <a:ea typeface="+mn-lt"/>
                <a:cs typeface="+mn-lt"/>
              </a:rPr>
              <a:t>RandomUnderSampler</a:t>
            </a:r>
            <a:r>
              <a:rPr lang="en-US" dirty="0">
                <a:ea typeface="+mn-lt"/>
                <a:cs typeface="+mn-lt"/>
              </a:rPr>
              <a:t> : to manage the unbalancing of our dataset</a:t>
            </a:r>
            <a:endParaRPr lang="en-US" dirty="0"/>
          </a:p>
          <a:p>
            <a:pPr>
              <a:buFont typeface="Arial"/>
            </a:pPr>
            <a:r>
              <a:rPr lang="en-US" dirty="0"/>
              <a:t>Scoring : ROC_AUC_Score </a:t>
            </a:r>
          </a:p>
          <a:p>
            <a:endParaRPr lang="en-US" dirty="0"/>
          </a:p>
        </p:txBody>
      </p:sp>
    </p:spTree>
    <p:extLst>
      <p:ext uri="{BB962C8B-B14F-4D97-AF65-F5344CB8AC3E}">
        <p14:creationId xmlns:p14="http://schemas.microsoft.com/office/powerpoint/2010/main" val="350727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8E7A21-89CB-2109-FD60-8F3FE9B6D5DC}"/>
              </a:ext>
            </a:extLst>
          </p:cNvPr>
          <p:cNvSpPr>
            <a:spLocks noGrp="1"/>
          </p:cNvSpPr>
          <p:nvPr>
            <p:ph type="title"/>
          </p:nvPr>
        </p:nvSpPr>
        <p:spPr>
          <a:xfrm>
            <a:off x="841248" y="548640"/>
            <a:ext cx="3419540" cy="5431536"/>
          </a:xfrm>
        </p:spPr>
        <p:txBody>
          <a:bodyPr>
            <a:normAutofit/>
          </a:bodyPr>
          <a:lstStyle/>
          <a:p>
            <a:r>
              <a:rPr lang="en-GB" sz="6000"/>
              <a:t>MODELLING: Model selection</a:t>
            </a:r>
          </a:p>
        </p:txBody>
      </p:sp>
      <p:sp>
        <p:nvSpPr>
          <p:cNvPr id="10"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rgbClr val="B13B48"/>
          </a:solidFill>
          <a:ln w="41275" cap="rnd">
            <a:solidFill>
              <a:srgbClr val="B13B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6F2FF4-3497-25F3-361F-8DC3FB1B7E1E}"/>
              </a:ext>
            </a:extLst>
          </p:cNvPr>
          <p:cNvSpPr>
            <a:spLocks noGrp="1"/>
          </p:cNvSpPr>
          <p:nvPr>
            <p:ph idx="1"/>
          </p:nvPr>
        </p:nvSpPr>
        <p:spPr>
          <a:xfrm>
            <a:off x="5599102" y="616485"/>
            <a:ext cx="5182834" cy="4175846"/>
          </a:xfrm>
        </p:spPr>
        <p:txBody>
          <a:bodyPr vert="horz" lIns="91440" tIns="45720" rIns="91440" bIns="45720" rtlCol="0" anchor="ctr">
            <a:normAutofit/>
          </a:bodyPr>
          <a:lstStyle/>
          <a:p>
            <a:pPr>
              <a:buNone/>
            </a:pPr>
            <a:r>
              <a:rPr lang="en-GB" sz="2000" dirty="0">
                <a:ea typeface="+mn-lt"/>
                <a:cs typeface="+mn-lt"/>
              </a:rPr>
              <a:t>We will try 5 </a:t>
            </a:r>
            <a:r>
              <a:rPr lang="en-GB" sz="2000" dirty="0" err="1">
                <a:ea typeface="+mn-lt"/>
                <a:cs typeface="+mn-lt"/>
              </a:rPr>
              <a:t>differents</a:t>
            </a:r>
            <a:r>
              <a:rPr lang="en-GB" sz="2000" dirty="0">
                <a:ea typeface="+mn-lt"/>
                <a:cs typeface="+mn-lt"/>
              </a:rPr>
              <a:t> </a:t>
            </a:r>
            <a:r>
              <a:rPr lang="en-GB" sz="2000" dirty="0" err="1">
                <a:ea typeface="+mn-lt"/>
                <a:cs typeface="+mn-lt"/>
              </a:rPr>
              <a:t>algoritms</a:t>
            </a:r>
            <a:r>
              <a:rPr lang="en-GB" sz="2000" dirty="0">
                <a:ea typeface="+mn-lt"/>
                <a:cs typeface="+mn-lt"/>
              </a:rPr>
              <a:t> without hyperparameter tuning:</a:t>
            </a:r>
            <a:endParaRPr lang="en-US" sz="2000"/>
          </a:p>
          <a:p>
            <a:pPr>
              <a:buFont typeface="Arial"/>
              <a:buChar char="•"/>
            </a:pPr>
            <a:r>
              <a:rPr lang="en-GB" sz="2000" dirty="0" err="1">
                <a:ea typeface="+mn-lt"/>
                <a:cs typeface="+mn-lt"/>
              </a:rPr>
              <a:t>Xgb</a:t>
            </a:r>
            <a:r>
              <a:rPr lang="en-GB" sz="2000" dirty="0">
                <a:ea typeface="+mn-lt"/>
                <a:cs typeface="+mn-lt"/>
              </a:rPr>
              <a:t> boost : </a:t>
            </a:r>
            <a:endParaRPr lang="en-GB" sz="2000"/>
          </a:p>
          <a:p>
            <a:pPr>
              <a:buFont typeface="Arial"/>
              <a:buChar char="•"/>
            </a:pPr>
            <a:r>
              <a:rPr lang="en-GB" sz="2000" dirty="0">
                <a:ea typeface="+mn-lt"/>
                <a:cs typeface="+mn-lt"/>
              </a:rPr>
              <a:t>Svc</a:t>
            </a:r>
            <a:endParaRPr lang="en-GB" sz="2000"/>
          </a:p>
          <a:p>
            <a:pPr>
              <a:buFont typeface="Arial"/>
              <a:buChar char="•"/>
            </a:pPr>
            <a:r>
              <a:rPr lang="en-GB" sz="2000" dirty="0">
                <a:ea typeface="+mn-lt"/>
                <a:cs typeface="+mn-lt"/>
              </a:rPr>
              <a:t>Decision Tree</a:t>
            </a:r>
            <a:endParaRPr lang="en-GB" sz="2000"/>
          </a:p>
          <a:p>
            <a:pPr>
              <a:buFont typeface="Arial"/>
              <a:buChar char="•"/>
            </a:pPr>
            <a:r>
              <a:rPr lang="en-GB" sz="2000" dirty="0" err="1">
                <a:ea typeface="+mn-lt"/>
                <a:cs typeface="+mn-lt"/>
              </a:rPr>
              <a:t>Knn</a:t>
            </a:r>
            <a:endParaRPr lang="en-GB" sz="2000"/>
          </a:p>
          <a:p>
            <a:pPr>
              <a:buFont typeface="Arial"/>
              <a:buChar char="•"/>
            </a:pPr>
            <a:r>
              <a:rPr lang="en-GB" sz="2000" dirty="0">
                <a:ea typeface="+mn-lt"/>
                <a:cs typeface="+mn-lt"/>
              </a:rPr>
              <a:t>Random Forest</a:t>
            </a:r>
            <a:endParaRPr lang="en-GB" sz="2000"/>
          </a:p>
          <a:p>
            <a:pPr indent="0">
              <a:buNone/>
            </a:pPr>
            <a:r>
              <a:rPr lang="en-GB" sz="2000" dirty="0">
                <a:ea typeface="+mn-lt"/>
                <a:cs typeface="+mn-lt"/>
              </a:rPr>
              <a:t>Base on the mean Roc </a:t>
            </a:r>
            <a:r>
              <a:rPr lang="en-GB" sz="2000" dirty="0" err="1">
                <a:ea typeface="+mn-lt"/>
                <a:cs typeface="+mn-lt"/>
              </a:rPr>
              <a:t>auc</a:t>
            </a:r>
            <a:r>
              <a:rPr lang="en-GB" sz="2000" dirty="0">
                <a:ea typeface="+mn-lt"/>
                <a:cs typeface="+mn-lt"/>
              </a:rPr>
              <a:t> score of the cross validation, we will choose the base model to improve by hyperparameter tuning.</a:t>
            </a:r>
            <a:endParaRPr lang="en-GB" sz="2000"/>
          </a:p>
        </p:txBody>
      </p:sp>
      <p:pic>
        <p:nvPicPr>
          <p:cNvPr id="4" name="Picture 4" descr="Text, letter&#10;&#10;Description automatically generated">
            <a:extLst>
              <a:ext uri="{FF2B5EF4-FFF2-40B4-BE49-F238E27FC236}">
                <a16:creationId xmlns:a16="http://schemas.microsoft.com/office/drawing/2014/main" id="{2C621B0F-5DF6-8AF1-5052-CC1BADB1B95B}"/>
              </a:ext>
            </a:extLst>
          </p:cNvPr>
          <p:cNvPicPr>
            <a:picLocks noChangeAspect="1"/>
          </p:cNvPicPr>
          <p:nvPr/>
        </p:nvPicPr>
        <p:blipFill>
          <a:blip r:embed="rId3"/>
          <a:stretch>
            <a:fillRect/>
          </a:stretch>
        </p:blipFill>
        <p:spPr>
          <a:xfrm>
            <a:off x="6158652" y="5069245"/>
            <a:ext cx="3738361" cy="1162722"/>
          </a:xfrm>
          <a:prstGeom prst="rect">
            <a:avLst/>
          </a:prstGeom>
        </p:spPr>
      </p:pic>
    </p:spTree>
    <p:extLst>
      <p:ext uri="{BB962C8B-B14F-4D97-AF65-F5344CB8AC3E}">
        <p14:creationId xmlns:p14="http://schemas.microsoft.com/office/powerpoint/2010/main" val="3549817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A9C4A6-4A95-1067-1FFD-45B1C72E5058}"/>
              </a:ext>
            </a:extLst>
          </p:cNvPr>
          <p:cNvSpPr>
            <a:spLocks noGrp="1"/>
          </p:cNvSpPr>
          <p:nvPr>
            <p:ph type="title"/>
          </p:nvPr>
        </p:nvSpPr>
        <p:spPr>
          <a:xfrm>
            <a:off x="841248" y="548640"/>
            <a:ext cx="3419540" cy="5431536"/>
          </a:xfrm>
        </p:spPr>
        <p:txBody>
          <a:bodyPr>
            <a:normAutofit/>
          </a:bodyPr>
          <a:lstStyle/>
          <a:p>
            <a:r>
              <a:rPr lang="en-GB" sz="5600"/>
              <a:t>MODELLING: Hyperparameter Tuning</a:t>
            </a:r>
          </a:p>
        </p:txBody>
      </p:sp>
      <p:sp>
        <p:nvSpPr>
          <p:cNvPr id="10"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rgbClr val="B13B48"/>
          </a:solidFill>
          <a:ln w="41275" cap="rnd">
            <a:solidFill>
              <a:srgbClr val="B13B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353BDE-1C30-2E50-67A8-C3224BEF3606}"/>
              </a:ext>
            </a:extLst>
          </p:cNvPr>
          <p:cNvSpPr>
            <a:spLocks noGrp="1"/>
          </p:cNvSpPr>
          <p:nvPr>
            <p:ph idx="1"/>
          </p:nvPr>
        </p:nvSpPr>
        <p:spPr>
          <a:xfrm>
            <a:off x="5298595" y="552091"/>
            <a:ext cx="6052158" cy="5528127"/>
          </a:xfrm>
        </p:spPr>
        <p:txBody>
          <a:bodyPr vert="horz" lIns="91440" tIns="45720" rIns="91440" bIns="45720" rtlCol="0" anchor="ctr">
            <a:normAutofit/>
          </a:bodyPr>
          <a:lstStyle/>
          <a:p>
            <a:pPr marL="0" indent="0">
              <a:buNone/>
            </a:pPr>
            <a:r>
              <a:rPr lang="en-GB" dirty="0">
                <a:latin typeface="The Hand Bold"/>
              </a:rPr>
              <a:t>After trying to get the best hyperparameter tunning by using </a:t>
            </a:r>
            <a:r>
              <a:rPr lang="en-GB" dirty="0" err="1">
                <a:latin typeface="The Hand Bold"/>
              </a:rPr>
              <a:t>GridSearchCV</a:t>
            </a:r>
            <a:r>
              <a:rPr lang="en-GB" dirty="0">
                <a:latin typeface="The Hand Bold"/>
              </a:rPr>
              <a:t> on these 3 models, we get:</a:t>
            </a:r>
          </a:p>
          <a:p>
            <a:r>
              <a:rPr lang="en-GB" dirty="0">
                <a:latin typeface="The Hand Bold"/>
              </a:rPr>
              <a:t>For </a:t>
            </a:r>
            <a:r>
              <a:rPr lang="en-GB" dirty="0" err="1">
                <a:latin typeface="The Hand Bold"/>
              </a:rPr>
              <a:t>Xgboost</a:t>
            </a:r>
            <a:r>
              <a:rPr lang="en-GB" dirty="0">
                <a:latin typeface="The Hand Bold"/>
              </a:rPr>
              <a:t> a </a:t>
            </a:r>
            <a:r>
              <a:rPr lang="en-GB" dirty="0" err="1">
                <a:latin typeface="The Hand Bold"/>
              </a:rPr>
              <a:t>Auc</a:t>
            </a:r>
            <a:r>
              <a:rPr lang="en-GB" dirty="0">
                <a:latin typeface="The Hand Bold"/>
              </a:rPr>
              <a:t> of 86.32 </a:t>
            </a:r>
          </a:p>
          <a:p>
            <a:endParaRPr lang="en-GB" dirty="0">
              <a:latin typeface="The Hand Bold"/>
            </a:endParaRPr>
          </a:p>
          <a:p>
            <a:r>
              <a:rPr lang="en-GB" dirty="0">
                <a:latin typeface="The Hand Bold"/>
              </a:rPr>
              <a:t>For SVC a </a:t>
            </a:r>
            <a:r>
              <a:rPr lang="en-GB" dirty="0" err="1">
                <a:latin typeface="The Hand Bold"/>
              </a:rPr>
              <a:t>Auc</a:t>
            </a:r>
            <a:r>
              <a:rPr lang="en-GB" dirty="0">
                <a:latin typeface="The Hand Bold"/>
              </a:rPr>
              <a:t> of 85.20</a:t>
            </a:r>
            <a:endParaRPr lang="en-GB" dirty="0"/>
          </a:p>
          <a:p>
            <a:endParaRPr lang="en-GB" dirty="0">
              <a:latin typeface="The Hand Bold"/>
            </a:endParaRPr>
          </a:p>
          <a:p>
            <a:r>
              <a:rPr lang="en-GB" dirty="0">
                <a:latin typeface="The Hand Bold"/>
              </a:rPr>
              <a:t>For Random Forest a </a:t>
            </a:r>
            <a:r>
              <a:rPr lang="en-GB" dirty="0" err="1">
                <a:latin typeface="The Hand Bold"/>
              </a:rPr>
              <a:t>Auc</a:t>
            </a:r>
            <a:r>
              <a:rPr lang="en-GB" dirty="0">
                <a:latin typeface="The Hand Bold"/>
              </a:rPr>
              <a:t> of 85.40</a:t>
            </a:r>
          </a:p>
          <a:p>
            <a:endParaRPr lang="en-GB" dirty="0"/>
          </a:p>
        </p:txBody>
      </p:sp>
      <p:pic>
        <p:nvPicPr>
          <p:cNvPr id="4" name="Picture 4">
            <a:extLst>
              <a:ext uri="{FF2B5EF4-FFF2-40B4-BE49-F238E27FC236}">
                <a16:creationId xmlns:a16="http://schemas.microsoft.com/office/drawing/2014/main" id="{5F659BC2-5433-33AE-AAEA-287F36826252}"/>
              </a:ext>
            </a:extLst>
          </p:cNvPr>
          <p:cNvPicPr>
            <a:picLocks noChangeAspect="1"/>
          </p:cNvPicPr>
          <p:nvPr/>
        </p:nvPicPr>
        <p:blipFill>
          <a:blip r:embed="rId2"/>
          <a:stretch>
            <a:fillRect/>
          </a:stretch>
        </p:blipFill>
        <p:spPr>
          <a:xfrm>
            <a:off x="5432738" y="5335954"/>
            <a:ext cx="5694608" cy="640033"/>
          </a:xfrm>
          <a:prstGeom prst="rect">
            <a:avLst/>
          </a:prstGeom>
        </p:spPr>
      </p:pic>
      <p:pic>
        <p:nvPicPr>
          <p:cNvPr id="5" name="Picture 5">
            <a:extLst>
              <a:ext uri="{FF2B5EF4-FFF2-40B4-BE49-F238E27FC236}">
                <a16:creationId xmlns:a16="http://schemas.microsoft.com/office/drawing/2014/main" id="{E375A674-6318-A65D-7F73-407FAB6371C1}"/>
              </a:ext>
            </a:extLst>
          </p:cNvPr>
          <p:cNvPicPr>
            <a:picLocks noChangeAspect="1"/>
          </p:cNvPicPr>
          <p:nvPr/>
        </p:nvPicPr>
        <p:blipFill>
          <a:blip r:embed="rId3"/>
          <a:stretch>
            <a:fillRect/>
          </a:stretch>
        </p:blipFill>
        <p:spPr>
          <a:xfrm>
            <a:off x="8377841" y="3397407"/>
            <a:ext cx="2820204" cy="889581"/>
          </a:xfrm>
          <a:prstGeom prst="rect">
            <a:avLst/>
          </a:prstGeom>
        </p:spPr>
      </p:pic>
      <p:pic>
        <p:nvPicPr>
          <p:cNvPr id="6" name="Picture 6" descr="Text&#10;&#10;Description automatically generated">
            <a:extLst>
              <a:ext uri="{FF2B5EF4-FFF2-40B4-BE49-F238E27FC236}">
                <a16:creationId xmlns:a16="http://schemas.microsoft.com/office/drawing/2014/main" id="{77F29CB9-FC8F-FB6C-EB4B-AD54AD9105C1}"/>
              </a:ext>
            </a:extLst>
          </p:cNvPr>
          <p:cNvPicPr>
            <a:picLocks noChangeAspect="1"/>
          </p:cNvPicPr>
          <p:nvPr/>
        </p:nvPicPr>
        <p:blipFill>
          <a:blip r:embed="rId4"/>
          <a:stretch>
            <a:fillRect/>
          </a:stretch>
        </p:blipFill>
        <p:spPr>
          <a:xfrm>
            <a:off x="8575519" y="2161974"/>
            <a:ext cx="2424849" cy="902728"/>
          </a:xfrm>
          <a:prstGeom prst="rect">
            <a:avLst/>
          </a:prstGeom>
        </p:spPr>
      </p:pic>
      <p:pic>
        <p:nvPicPr>
          <p:cNvPr id="7" name="Picture 8" descr="Text&#10;&#10;Description automatically generated">
            <a:extLst>
              <a:ext uri="{FF2B5EF4-FFF2-40B4-BE49-F238E27FC236}">
                <a16:creationId xmlns:a16="http://schemas.microsoft.com/office/drawing/2014/main" id="{66314CB4-358E-0C78-754E-30894C4C3DCF}"/>
              </a:ext>
            </a:extLst>
          </p:cNvPr>
          <p:cNvPicPr>
            <a:picLocks noChangeAspect="1"/>
          </p:cNvPicPr>
          <p:nvPr/>
        </p:nvPicPr>
        <p:blipFill>
          <a:blip r:embed="rId5"/>
          <a:stretch>
            <a:fillRect/>
          </a:stretch>
        </p:blipFill>
        <p:spPr>
          <a:xfrm>
            <a:off x="838200" y="5288764"/>
            <a:ext cx="2743200" cy="509573"/>
          </a:xfrm>
          <a:prstGeom prst="rect">
            <a:avLst/>
          </a:prstGeom>
        </p:spPr>
      </p:pic>
    </p:spTree>
    <p:extLst>
      <p:ext uri="{BB962C8B-B14F-4D97-AF65-F5344CB8AC3E}">
        <p14:creationId xmlns:p14="http://schemas.microsoft.com/office/powerpoint/2010/main" val="1483581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A9C4A6-4A95-1067-1FFD-45B1C72E5058}"/>
              </a:ext>
            </a:extLst>
          </p:cNvPr>
          <p:cNvSpPr>
            <a:spLocks noGrp="1"/>
          </p:cNvSpPr>
          <p:nvPr>
            <p:ph type="title"/>
          </p:nvPr>
        </p:nvSpPr>
        <p:spPr>
          <a:xfrm>
            <a:off x="841248" y="548640"/>
            <a:ext cx="3419540" cy="5431536"/>
          </a:xfrm>
        </p:spPr>
        <p:txBody>
          <a:bodyPr>
            <a:normAutofit/>
          </a:bodyPr>
          <a:lstStyle/>
          <a:p>
            <a:r>
              <a:rPr lang="en-GB" sz="5600" dirty="0"/>
              <a:t>MODELLING: Deep learning</a:t>
            </a:r>
          </a:p>
        </p:txBody>
      </p:sp>
      <p:sp>
        <p:nvSpPr>
          <p:cNvPr id="10"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rgbClr val="B13B48"/>
          </a:solidFill>
          <a:ln w="41275" cap="rnd">
            <a:solidFill>
              <a:srgbClr val="B13B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5FA0637-ADE1-AC1F-22CE-DFDBB90B0A01}"/>
              </a:ext>
            </a:extLst>
          </p:cNvPr>
          <p:cNvSpPr txBox="1"/>
          <p:nvPr/>
        </p:nvSpPr>
        <p:spPr>
          <a:xfrm>
            <a:off x="5429250" y="1847850"/>
            <a:ext cx="471487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t>For our deep learning model, we use the train set after machine learning splitting. Then we  :</a:t>
            </a:r>
          </a:p>
          <a:p>
            <a:pPr marL="285750" indent="-285750">
              <a:buFont typeface="Arial"/>
              <a:buChar char="•"/>
            </a:pPr>
            <a:r>
              <a:rPr lang="en-GB" sz="2400" dirty="0"/>
              <a:t>Split in two part the first 20 000 records represent the validation set and the rest the training set</a:t>
            </a:r>
          </a:p>
          <a:p>
            <a:pPr marL="285750" indent="-285750">
              <a:buFont typeface="Arial"/>
              <a:buChar char="•"/>
            </a:pPr>
            <a:r>
              <a:rPr lang="en-GB" sz="2400" dirty="0"/>
              <a:t>After that we scale our sets</a:t>
            </a:r>
          </a:p>
          <a:p>
            <a:pPr marL="285750" indent="-285750">
              <a:buFont typeface="Arial"/>
              <a:buChar char="•"/>
            </a:pPr>
            <a:r>
              <a:rPr lang="en-GB" sz="2400" dirty="0"/>
              <a:t>Later we run a base model to see how it performs. As it is a binary classification problem, we choose a sigmoid activation and binary cross entropy as our loss function and still using AUC as our metric.</a:t>
            </a:r>
          </a:p>
        </p:txBody>
      </p:sp>
    </p:spTree>
    <p:extLst>
      <p:ext uri="{BB962C8B-B14F-4D97-AF65-F5344CB8AC3E}">
        <p14:creationId xmlns:p14="http://schemas.microsoft.com/office/powerpoint/2010/main" val="2521362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625A4E-E79B-76AA-163A-85A4039C96EC}"/>
              </a:ext>
            </a:extLst>
          </p:cNvPr>
          <p:cNvSpPr>
            <a:spLocks noGrp="1"/>
          </p:cNvSpPr>
          <p:nvPr>
            <p:ph type="title"/>
          </p:nvPr>
        </p:nvSpPr>
        <p:spPr>
          <a:xfrm>
            <a:off x="516636" y="896694"/>
            <a:ext cx="4818888" cy="1033093"/>
          </a:xfrm>
        </p:spPr>
        <p:txBody>
          <a:bodyPr anchor="b">
            <a:normAutofit fontScale="90000"/>
          </a:bodyPr>
          <a:lstStyle/>
          <a:p>
            <a:r>
              <a:rPr lang="en-GB" sz="5600" dirty="0">
                <a:ea typeface="+mj-lt"/>
                <a:cs typeface="+mj-lt"/>
              </a:rPr>
              <a:t>MODELLING: Deep learning</a:t>
            </a:r>
            <a:endParaRPr lang="en-US" dirty="0"/>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B13B48"/>
          </a:solidFill>
          <a:ln w="38100" cap="rnd">
            <a:solidFill>
              <a:srgbClr val="B13B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able&#10;&#10;Description automatically generated">
            <a:extLst>
              <a:ext uri="{FF2B5EF4-FFF2-40B4-BE49-F238E27FC236}">
                <a16:creationId xmlns:a16="http://schemas.microsoft.com/office/drawing/2014/main" id="{592617CD-58E4-9F3C-5F10-72A199BC591A}"/>
              </a:ext>
            </a:extLst>
          </p:cNvPr>
          <p:cNvPicPr>
            <a:picLocks noGrp="1" noChangeAspect="1"/>
          </p:cNvPicPr>
          <p:nvPr>
            <p:ph idx="1"/>
          </p:nvPr>
        </p:nvPicPr>
        <p:blipFill rotWithShape="1">
          <a:blip r:embed="rId3"/>
          <a:srcRect t="1279" b="33750"/>
          <a:stretch/>
        </p:blipFill>
        <p:spPr>
          <a:xfrm>
            <a:off x="5708192" y="378377"/>
            <a:ext cx="3059760" cy="1138487"/>
          </a:xfrm>
        </p:spPr>
      </p:pic>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5"/>
              <a:stretch>
                <a:fillRect/>
              </a:stretch>
            </p:blipFill>
            <p:spPr>
              <a:xfrm>
                <a:off x="5737403" y="1956150"/>
                <a:ext cx="36000" cy="32709"/>
              </a:xfrm>
              <a:prstGeom prst="rect">
                <a:avLst/>
              </a:prstGeom>
            </p:spPr>
          </p:pic>
        </mc:Fallback>
      </mc:AlternateContent>
      <p:pic>
        <p:nvPicPr>
          <p:cNvPr id="6" name="Picture 6" descr="Chart&#10;&#10;Description automatically generated">
            <a:extLst>
              <a:ext uri="{FF2B5EF4-FFF2-40B4-BE49-F238E27FC236}">
                <a16:creationId xmlns:a16="http://schemas.microsoft.com/office/drawing/2014/main" id="{2AC0DE9C-290D-EE3B-A31C-49E522AF62EF}"/>
              </a:ext>
            </a:extLst>
          </p:cNvPr>
          <p:cNvPicPr>
            <a:picLocks noChangeAspect="1"/>
          </p:cNvPicPr>
          <p:nvPr/>
        </p:nvPicPr>
        <p:blipFill>
          <a:blip r:embed="rId6"/>
          <a:stretch>
            <a:fillRect/>
          </a:stretch>
        </p:blipFill>
        <p:spPr>
          <a:xfrm>
            <a:off x="9317411" y="-1495"/>
            <a:ext cx="2736758" cy="1737847"/>
          </a:xfrm>
          <a:prstGeom prst="rect">
            <a:avLst/>
          </a:prstGeom>
        </p:spPr>
      </p:pic>
      <p:pic>
        <p:nvPicPr>
          <p:cNvPr id="7" name="Picture 7" descr="Chart, line chart&#10;&#10;Description automatically generated">
            <a:extLst>
              <a:ext uri="{FF2B5EF4-FFF2-40B4-BE49-F238E27FC236}">
                <a16:creationId xmlns:a16="http://schemas.microsoft.com/office/drawing/2014/main" id="{A7C6A62C-A6EC-E07D-8A3D-0C98C8B1D18F}"/>
              </a:ext>
            </a:extLst>
          </p:cNvPr>
          <p:cNvPicPr>
            <a:picLocks noChangeAspect="1"/>
          </p:cNvPicPr>
          <p:nvPr/>
        </p:nvPicPr>
        <p:blipFill>
          <a:blip r:embed="rId7"/>
          <a:stretch>
            <a:fillRect/>
          </a:stretch>
        </p:blipFill>
        <p:spPr>
          <a:xfrm>
            <a:off x="9316477" y="5144433"/>
            <a:ext cx="2737692" cy="1736260"/>
          </a:xfrm>
          <a:prstGeom prst="rect">
            <a:avLst/>
          </a:prstGeom>
        </p:spPr>
      </p:pic>
      <p:pic>
        <p:nvPicPr>
          <p:cNvPr id="8" name="Picture 9" descr="Table&#10;&#10;Description automatically generated">
            <a:extLst>
              <a:ext uri="{FF2B5EF4-FFF2-40B4-BE49-F238E27FC236}">
                <a16:creationId xmlns:a16="http://schemas.microsoft.com/office/drawing/2014/main" id="{A6141AA7-D8EC-1B50-65ED-27576151DA5A}"/>
              </a:ext>
            </a:extLst>
          </p:cNvPr>
          <p:cNvPicPr>
            <a:picLocks noChangeAspect="1"/>
          </p:cNvPicPr>
          <p:nvPr/>
        </p:nvPicPr>
        <p:blipFill rotWithShape="1">
          <a:blip r:embed="rId8"/>
          <a:srcRect r="-392" b="19907"/>
          <a:stretch/>
        </p:blipFill>
        <p:spPr>
          <a:xfrm>
            <a:off x="5857616" y="4950939"/>
            <a:ext cx="2753959" cy="1851310"/>
          </a:xfrm>
          <a:prstGeom prst="rect">
            <a:avLst/>
          </a:prstGeom>
        </p:spPr>
      </p:pic>
      <p:pic>
        <p:nvPicPr>
          <p:cNvPr id="10" name="Picture 11" descr="Chart&#10;&#10;Description automatically generated">
            <a:extLst>
              <a:ext uri="{FF2B5EF4-FFF2-40B4-BE49-F238E27FC236}">
                <a16:creationId xmlns:a16="http://schemas.microsoft.com/office/drawing/2014/main" id="{6C223E24-ADC9-C6B5-FA97-05CC25505E34}"/>
              </a:ext>
            </a:extLst>
          </p:cNvPr>
          <p:cNvPicPr>
            <a:picLocks noChangeAspect="1"/>
          </p:cNvPicPr>
          <p:nvPr/>
        </p:nvPicPr>
        <p:blipFill>
          <a:blip r:embed="rId9"/>
          <a:stretch>
            <a:fillRect/>
          </a:stretch>
        </p:blipFill>
        <p:spPr>
          <a:xfrm>
            <a:off x="9285661" y="3401357"/>
            <a:ext cx="2741614" cy="1737847"/>
          </a:xfrm>
          <a:prstGeom prst="rect">
            <a:avLst/>
          </a:prstGeom>
        </p:spPr>
      </p:pic>
      <p:pic>
        <p:nvPicPr>
          <p:cNvPr id="12" name="Picture 13" descr="Table&#10;&#10;Description automatically generated">
            <a:extLst>
              <a:ext uri="{FF2B5EF4-FFF2-40B4-BE49-F238E27FC236}">
                <a16:creationId xmlns:a16="http://schemas.microsoft.com/office/drawing/2014/main" id="{1FEC0E48-D856-4DC0-0671-974959F84953}"/>
              </a:ext>
            </a:extLst>
          </p:cNvPr>
          <p:cNvPicPr>
            <a:picLocks noChangeAspect="1"/>
          </p:cNvPicPr>
          <p:nvPr/>
        </p:nvPicPr>
        <p:blipFill rotWithShape="1">
          <a:blip r:embed="rId10"/>
          <a:srcRect r="-392" b="6164"/>
          <a:stretch/>
        </p:blipFill>
        <p:spPr>
          <a:xfrm>
            <a:off x="5857615" y="3337815"/>
            <a:ext cx="2753958" cy="1467301"/>
          </a:xfrm>
          <a:prstGeom prst="rect">
            <a:avLst/>
          </a:prstGeom>
        </p:spPr>
      </p:pic>
      <p:pic>
        <p:nvPicPr>
          <p:cNvPr id="14" name="Picture 14">
            <a:extLst>
              <a:ext uri="{FF2B5EF4-FFF2-40B4-BE49-F238E27FC236}">
                <a16:creationId xmlns:a16="http://schemas.microsoft.com/office/drawing/2014/main" id="{C0FEA380-8434-0BA7-B8A7-B5A672DD76E2}"/>
              </a:ext>
            </a:extLst>
          </p:cNvPr>
          <p:cNvPicPr>
            <a:picLocks noChangeAspect="1"/>
          </p:cNvPicPr>
          <p:nvPr/>
        </p:nvPicPr>
        <p:blipFill>
          <a:blip r:embed="rId11"/>
          <a:stretch>
            <a:fillRect/>
          </a:stretch>
        </p:blipFill>
        <p:spPr>
          <a:xfrm>
            <a:off x="5692588" y="1813758"/>
            <a:ext cx="3083859" cy="1177564"/>
          </a:xfrm>
          <a:prstGeom prst="rect">
            <a:avLst/>
          </a:prstGeom>
        </p:spPr>
      </p:pic>
      <p:pic>
        <p:nvPicPr>
          <p:cNvPr id="15" name="Picture 15" descr="Chart&#10;&#10;Description automatically generated">
            <a:extLst>
              <a:ext uri="{FF2B5EF4-FFF2-40B4-BE49-F238E27FC236}">
                <a16:creationId xmlns:a16="http://schemas.microsoft.com/office/drawing/2014/main" id="{2C3D4434-F696-1734-FF2E-8EFECBCC7372}"/>
              </a:ext>
            </a:extLst>
          </p:cNvPr>
          <p:cNvPicPr>
            <a:picLocks noChangeAspect="1"/>
          </p:cNvPicPr>
          <p:nvPr/>
        </p:nvPicPr>
        <p:blipFill>
          <a:blip r:embed="rId12"/>
          <a:stretch>
            <a:fillRect/>
          </a:stretch>
        </p:blipFill>
        <p:spPr>
          <a:xfrm>
            <a:off x="9286501" y="1690967"/>
            <a:ext cx="2740773" cy="1746812"/>
          </a:xfrm>
          <a:prstGeom prst="rect">
            <a:avLst/>
          </a:prstGeom>
        </p:spPr>
      </p:pic>
      <p:sp>
        <p:nvSpPr>
          <p:cNvPr id="3" name="TextBox 2">
            <a:extLst>
              <a:ext uri="{FF2B5EF4-FFF2-40B4-BE49-F238E27FC236}">
                <a16:creationId xmlns:a16="http://schemas.microsoft.com/office/drawing/2014/main" id="{4D0EA3FA-4F31-DE55-D67D-16A49BC0342F}"/>
              </a:ext>
            </a:extLst>
          </p:cNvPr>
          <p:cNvSpPr txBox="1"/>
          <p:nvPr/>
        </p:nvSpPr>
        <p:spPr>
          <a:xfrm>
            <a:off x="552450" y="2562225"/>
            <a:ext cx="5200650" cy="42282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dirty="0"/>
              <a:t>Base model: </a:t>
            </a:r>
            <a:endParaRPr lang="en-US"/>
          </a:p>
          <a:p>
            <a:pPr marL="742950" lvl="1" indent="-285750">
              <a:buFont typeface="Arial"/>
              <a:buChar char="•"/>
            </a:pPr>
            <a:r>
              <a:rPr lang="en-GB" dirty="0"/>
              <a:t>2 layers and 200 neurons on each </a:t>
            </a:r>
            <a:endParaRPr lang="en-US" dirty="0"/>
          </a:p>
          <a:p>
            <a:pPr marL="742950" lvl="1" indent="-285750">
              <a:buFont typeface="Arial"/>
              <a:buChar char="•"/>
            </a:pPr>
            <a:r>
              <a:rPr lang="en-GB" dirty="0"/>
              <a:t>Train on 100 epoch</a:t>
            </a:r>
            <a:endParaRPr lang="en-US" dirty="0"/>
          </a:p>
          <a:p>
            <a:pPr marL="285750" indent="-285750">
              <a:buFont typeface="Arial"/>
              <a:buChar char="•"/>
            </a:pPr>
            <a:r>
              <a:rPr lang="en-GB" dirty="0"/>
              <a:t>Model 1: </a:t>
            </a:r>
          </a:p>
          <a:p>
            <a:pPr marL="742950" lvl="1" indent="-285750">
              <a:buFont typeface="Arial"/>
              <a:buChar char="•"/>
            </a:pPr>
            <a:r>
              <a:rPr lang="en-GB" dirty="0"/>
              <a:t>2 layers with 200 neurons on each </a:t>
            </a:r>
          </a:p>
          <a:p>
            <a:pPr marL="742950" lvl="1" indent="-285750">
              <a:buFont typeface="Arial"/>
              <a:buChar char="•"/>
            </a:pPr>
            <a:r>
              <a:rPr lang="en-GB" dirty="0"/>
              <a:t>but  we drop 50 % on the second layers </a:t>
            </a:r>
          </a:p>
          <a:p>
            <a:pPr marL="742950" lvl="1" indent="-285750">
              <a:buFont typeface="Arial"/>
              <a:buChar char="•"/>
            </a:pPr>
            <a:r>
              <a:rPr lang="en-GB" dirty="0"/>
              <a:t>Train on 100  epoch</a:t>
            </a:r>
          </a:p>
          <a:p>
            <a:pPr marL="742950" lvl="1" indent="-285750">
              <a:buFont typeface="Arial"/>
              <a:buChar char="•"/>
            </a:pPr>
            <a:r>
              <a:rPr lang="en-GB" dirty="0"/>
              <a:t>Using Adam with a learning rate of 0.001</a:t>
            </a:r>
          </a:p>
          <a:p>
            <a:pPr marL="285750" indent="-285750">
              <a:buFont typeface="Arial"/>
              <a:buChar char="•"/>
            </a:pPr>
            <a:r>
              <a:rPr lang="en-GB" dirty="0"/>
              <a:t>Model 2: </a:t>
            </a:r>
          </a:p>
          <a:p>
            <a:pPr marL="742950" lvl="1" indent="-285750">
              <a:buFont typeface="Arial"/>
              <a:buChar char="•"/>
            </a:pPr>
            <a:r>
              <a:rPr lang="en-GB" dirty="0"/>
              <a:t>5 layers with 200 neurons each</a:t>
            </a:r>
          </a:p>
          <a:p>
            <a:pPr marL="742950" lvl="1" indent="-285750">
              <a:buFont typeface="Arial"/>
              <a:buChar char="•"/>
            </a:pPr>
            <a:r>
              <a:rPr lang="en-GB" dirty="0"/>
              <a:t>Adding bias by making initialization</a:t>
            </a:r>
          </a:p>
          <a:p>
            <a:pPr marL="285750" indent="-285750">
              <a:buFont typeface="Arial"/>
              <a:buChar char="•"/>
            </a:pPr>
            <a:r>
              <a:rPr lang="en-GB" dirty="0"/>
              <a:t>Model 3:</a:t>
            </a:r>
          </a:p>
          <a:p>
            <a:pPr marL="742950" lvl="1" indent="-285750">
              <a:buFont typeface="Arial"/>
              <a:buChar char="•"/>
            </a:pPr>
            <a:r>
              <a:rPr lang="en-GB" dirty="0"/>
              <a:t>We remove the bias </a:t>
            </a:r>
          </a:p>
          <a:p>
            <a:pPr marL="742950" lvl="1" indent="-285750">
              <a:buFont typeface="Arial"/>
              <a:buChar char="•"/>
            </a:pPr>
            <a:r>
              <a:rPr lang="en-GB" dirty="0"/>
              <a:t>Change the structure of our layers (7 layers and decreasing number of neurons)</a:t>
            </a:r>
          </a:p>
          <a:p>
            <a:pPr marL="742950" lvl="1" indent="-285750">
              <a:buFont typeface="Arial"/>
              <a:buChar char="•"/>
            </a:pPr>
            <a:r>
              <a:rPr lang="en-GB" dirty="0"/>
              <a:t>Train over 100 epochs</a:t>
            </a:r>
          </a:p>
        </p:txBody>
      </p:sp>
    </p:spTree>
    <p:extLst>
      <p:ext uri="{BB962C8B-B14F-4D97-AF65-F5344CB8AC3E}">
        <p14:creationId xmlns:p14="http://schemas.microsoft.com/office/powerpoint/2010/main" val="3609771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A9C4A6-4A95-1067-1FFD-45B1C72E5058}"/>
              </a:ext>
            </a:extLst>
          </p:cNvPr>
          <p:cNvSpPr>
            <a:spLocks noGrp="1"/>
          </p:cNvSpPr>
          <p:nvPr>
            <p:ph type="title"/>
          </p:nvPr>
        </p:nvSpPr>
        <p:spPr>
          <a:xfrm>
            <a:off x="841248" y="548640"/>
            <a:ext cx="3419540" cy="5431536"/>
          </a:xfrm>
        </p:spPr>
        <p:txBody>
          <a:bodyPr>
            <a:normAutofit/>
          </a:bodyPr>
          <a:lstStyle/>
          <a:p>
            <a:r>
              <a:rPr lang="en-GB" sz="5600" u="sng" dirty="0">
                <a:ea typeface="+mj-lt"/>
                <a:cs typeface="+mj-lt"/>
              </a:rPr>
              <a:t>MODELLING</a:t>
            </a:r>
            <a:r>
              <a:rPr lang="en-GB" sz="5600" dirty="0">
                <a:ea typeface="+mj-lt"/>
                <a:cs typeface="+mj-lt"/>
              </a:rPr>
              <a:t>: Deep learning</a:t>
            </a:r>
            <a:br>
              <a:rPr lang="en-GB" sz="5600" dirty="0">
                <a:ea typeface="+mj-lt"/>
                <a:cs typeface="+mj-lt"/>
              </a:rPr>
            </a:br>
            <a:r>
              <a:rPr lang="en-GB" sz="5600" dirty="0">
                <a:ea typeface="+mj-lt"/>
                <a:cs typeface="+mj-lt"/>
              </a:rPr>
              <a:t>Final DL Model</a:t>
            </a:r>
            <a:endParaRPr lang="en-US" dirty="0"/>
          </a:p>
        </p:txBody>
      </p:sp>
      <p:sp>
        <p:nvSpPr>
          <p:cNvPr id="10"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rgbClr val="B13B48"/>
          </a:solidFill>
          <a:ln w="41275" cap="rnd">
            <a:solidFill>
              <a:srgbClr val="B13B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16" descr="Table&#10;&#10;Description automatically generated">
            <a:extLst>
              <a:ext uri="{FF2B5EF4-FFF2-40B4-BE49-F238E27FC236}">
                <a16:creationId xmlns:a16="http://schemas.microsoft.com/office/drawing/2014/main" id="{98692655-F9E9-02B6-AF45-C80EA7914ED9}"/>
              </a:ext>
            </a:extLst>
          </p:cNvPr>
          <p:cNvPicPr>
            <a:picLocks noGrp="1" noChangeAspect="1"/>
          </p:cNvPicPr>
          <p:nvPr>
            <p:ph idx="1"/>
          </p:nvPr>
        </p:nvPicPr>
        <p:blipFill>
          <a:blip r:embed="rId3"/>
          <a:stretch>
            <a:fillRect/>
          </a:stretch>
        </p:blipFill>
        <p:spPr>
          <a:xfrm>
            <a:off x="6910386" y="985512"/>
            <a:ext cx="3445249" cy="2293845"/>
          </a:xfrm>
        </p:spPr>
      </p:pic>
      <p:pic>
        <p:nvPicPr>
          <p:cNvPr id="4" name="Picture 17" descr="Chart&#10;&#10;Description automatically generated">
            <a:extLst>
              <a:ext uri="{FF2B5EF4-FFF2-40B4-BE49-F238E27FC236}">
                <a16:creationId xmlns:a16="http://schemas.microsoft.com/office/drawing/2014/main" id="{A9801444-6C28-0A08-8892-79388AF2BA08}"/>
              </a:ext>
            </a:extLst>
          </p:cNvPr>
          <p:cNvPicPr>
            <a:picLocks noChangeAspect="1"/>
          </p:cNvPicPr>
          <p:nvPr/>
        </p:nvPicPr>
        <p:blipFill>
          <a:blip r:embed="rId4"/>
          <a:stretch>
            <a:fillRect/>
          </a:stretch>
        </p:blipFill>
        <p:spPr>
          <a:xfrm>
            <a:off x="6929717" y="4136845"/>
            <a:ext cx="2743200" cy="1847461"/>
          </a:xfrm>
          <a:prstGeom prst="rect">
            <a:avLst/>
          </a:prstGeom>
        </p:spPr>
      </p:pic>
      <p:pic>
        <p:nvPicPr>
          <p:cNvPr id="6" name="Picture 18">
            <a:extLst>
              <a:ext uri="{FF2B5EF4-FFF2-40B4-BE49-F238E27FC236}">
                <a16:creationId xmlns:a16="http://schemas.microsoft.com/office/drawing/2014/main" id="{0CEA0374-C64D-EEEB-13FF-E79B654EC26B}"/>
              </a:ext>
            </a:extLst>
          </p:cNvPr>
          <p:cNvPicPr>
            <a:picLocks noChangeAspect="1"/>
          </p:cNvPicPr>
          <p:nvPr/>
        </p:nvPicPr>
        <p:blipFill>
          <a:blip r:embed="rId5"/>
          <a:stretch>
            <a:fillRect/>
          </a:stretch>
        </p:blipFill>
        <p:spPr>
          <a:xfrm>
            <a:off x="7338172" y="6158192"/>
            <a:ext cx="1657350" cy="171450"/>
          </a:xfrm>
          <a:prstGeom prst="rect">
            <a:avLst/>
          </a:prstGeom>
        </p:spPr>
      </p:pic>
      <p:pic>
        <p:nvPicPr>
          <p:cNvPr id="12" name="Picture 19">
            <a:extLst>
              <a:ext uri="{FF2B5EF4-FFF2-40B4-BE49-F238E27FC236}">
                <a16:creationId xmlns:a16="http://schemas.microsoft.com/office/drawing/2014/main" id="{765F23D7-440C-13C4-B82E-70C31C6330BD}"/>
              </a:ext>
            </a:extLst>
          </p:cNvPr>
          <p:cNvPicPr>
            <a:picLocks noChangeAspect="1"/>
          </p:cNvPicPr>
          <p:nvPr/>
        </p:nvPicPr>
        <p:blipFill>
          <a:blip r:embed="rId6"/>
          <a:stretch>
            <a:fillRect/>
          </a:stretch>
        </p:blipFill>
        <p:spPr>
          <a:xfrm>
            <a:off x="6185649" y="3786059"/>
            <a:ext cx="5217457" cy="173386"/>
          </a:xfrm>
          <a:prstGeom prst="rect">
            <a:avLst/>
          </a:prstGeom>
        </p:spPr>
      </p:pic>
    </p:spTree>
    <p:extLst>
      <p:ext uri="{BB962C8B-B14F-4D97-AF65-F5344CB8AC3E}">
        <p14:creationId xmlns:p14="http://schemas.microsoft.com/office/powerpoint/2010/main" val="3254326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625A4E-E79B-76AA-163A-85A4039C96EC}"/>
              </a:ext>
            </a:extLst>
          </p:cNvPr>
          <p:cNvSpPr>
            <a:spLocks noGrp="1"/>
          </p:cNvSpPr>
          <p:nvPr>
            <p:ph type="title"/>
          </p:nvPr>
        </p:nvSpPr>
        <p:spPr>
          <a:xfrm>
            <a:off x="630936" y="640080"/>
            <a:ext cx="4818888" cy="1481328"/>
          </a:xfrm>
        </p:spPr>
        <p:txBody>
          <a:bodyPr anchor="b">
            <a:normAutofit/>
          </a:bodyPr>
          <a:lstStyle/>
          <a:p>
            <a:r>
              <a:rPr lang="en-GB" sz="5600"/>
              <a:t>Final model: Xgboost</a:t>
            </a:r>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B13B48"/>
          </a:solidFill>
          <a:ln w="38100" cap="rnd">
            <a:solidFill>
              <a:srgbClr val="B13B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B7F6E6-E0A0-23DC-F1B9-0117388B0906}"/>
              </a:ext>
            </a:extLst>
          </p:cNvPr>
          <p:cNvSpPr>
            <a:spLocks noGrp="1"/>
          </p:cNvSpPr>
          <p:nvPr>
            <p:ph idx="1"/>
          </p:nvPr>
        </p:nvSpPr>
        <p:spPr>
          <a:xfrm>
            <a:off x="630936" y="2660904"/>
            <a:ext cx="4818888" cy="3547872"/>
          </a:xfrm>
        </p:spPr>
        <p:txBody>
          <a:bodyPr vert="horz" lIns="91440" tIns="45720" rIns="91440" bIns="45720" rtlCol="0" anchor="t">
            <a:normAutofit/>
          </a:bodyPr>
          <a:lstStyle/>
          <a:p>
            <a:pPr marL="0" indent="0">
              <a:buNone/>
            </a:pPr>
            <a:endParaRPr lang="en-GB" dirty="0"/>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pic>
        <p:nvPicPr>
          <p:cNvPr id="4" name="Picture 4" descr="Chart&#10;&#10;Description automatically generated">
            <a:extLst>
              <a:ext uri="{FF2B5EF4-FFF2-40B4-BE49-F238E27FC236}">
                <a16:creationId xmlns:a16="http://schemas.microsoft.com/office/drawing/2014/main" id="{52A3D9B0-05FD-E27B-D073-FAB74CACD266}"/>
              </a:ext>
            </a:extLst>
          </p:cNvPr>
          <p:cNvPicPr>
            <a:picLocks noChangeAspect="1"/>
          </p:cNvPicPr>
          <p:nvPr/>
        </p:nvPicPr>
        <p:blipFill>
          <a:blip r:embed="rId5"/>
          <a:stretch>
            <a:fillRect/>
          </a:stretch>
        </p:blipFill>
        <p:spPr>
          <a:xfrm>
            <a:off x="6505526" y="640080"/>
            <a:ext cx="4646012" cy="5577840"/>
          </a:xfrm>
          <a:prstGeom prst="rect">
            <a:avLst/>
          </a:prstGeom>
        </p:spPr>
      </p:pic>
    </p:spTree>
    <p:extLst>
      <p:ext uri="{BB962C8B-B14F-4D97-AF65-F5344CB8AC3E}">
        <p14:creationId xmlns:p14="http://schemas.microsoft.com/office/powerpoint/2010/main" val="3732807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A9C4A6-4A95-1067-1FFD-45B1C72E5058}"/>
              </a:ext>
            </a:extLst>
          </p:cNvPr>
          <p:cNvSpPr>
            <a:spLocks noGrp="1"/>
          </p:cNvSpPr>
          <p:nvPr>
            <p:ph type="title"/>
          </p:nvPr>
        </p:nvSpPr>
        <p:spPr>
          <a:xfrm>
            <a:off x="841248" y="548640"/>
            <a:ext cx="3419540" cy="5431536"/>
          </a:xfrm>
        </p:spPr>
        <p:txBody>
          <a:bodyPr>
            <a:normAutofit/>
          </a:bodyPr>
          <a:lstStyle/>
          <a:p>
            <a:r>
              <a:rPr lang="en-GB" sz="5600" dirty="0"/>
              <a:t>MODELLING: Model interpretation</a:t>
            </a:r>
          </a:p>
        </p:txBody>
      </p:sp>
      <p:sp>
        <p:nvSpPr>
          <p:cNvPr id="10"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rgbClr val="B13B48"/>
          </a:solidFill>
          <a:ln w="41275" cap="rnd">
            <a:solidFill>
              <a:srgbClr val="B13B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1" descr="Chart, bar chart&#10;&#10;Description automatically generated">
            <a:extLst>
              <a:ext uri="{FF2B5EF4-FFF2-40B4-BE49-F238E27FC236}">
                <a16:creationId xmlns:a16="http://schemas.microsoft.com/office/drawing/2014/main" id="{8DE0F2E1-2AE5-5BF2-A891-C766A2F8F640}"/>
              </a:ext>
            </a:extLst>
          </p:cNvPr>
          <p:cNvPicPr>
            <a:picLocks noChangeAspect="1"/>
          </p:cNvPicPr>
          <p:nvPr/>
        </p:nvPicPr>
        <p:blipFill>
          <a:blip r:embed="rId3"/>
          <a:stretch>
            <a:fillRect/>
          </a:stretch>
        </p:blipFill>
        <p:spPr>
          <a:xfrm>
            <a:off x="5634507" y="1754147"/>
            <a:ext cx="5527317" cy="3007610"/>
          </a:xfrm>
          <a:prstGeom prst="rect">
            <a:avLst/>
          </a:prstGeom>
        </p:spPr>
      </p:pic>
    </p:spTree>
    <p:extLst>
      <p:ext uri="{BB962C8B-B14F-4D97-AF65-F5344CB8AC3E}">
        <p14:creationId xmlns:p14="http://schemas.microsoft.com/office/powerpoint/2010/main" val="2307147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A9C4A6-4A95-1067-1FFD-45B1C72E5058}"/>
              </a:ext>
            </a:extLst>
          </p:cNvPr>
          <p:cNvSpPr>
            <a:spLocks noGrp="1"/>
          </p:cNvSpPr>
          <p:nvPr>
            <p:ph type="title"/>
          </p:nvPr>
        </p:nvSpPr>
        <p:spPr>
          <a:xfrm>
            <a:off x="841248" y="548640"/>
            <a:ext cx="3419540" cy="5431536"/>
          </a:xfrm>
        </p:spPr>
        <p:txBody>
          <a:bodyPr>
            <a:normAutofit/>
          </a:bodyPr>
          <a:lstStyle/>
          <a:p>
            <a:r>
              <a:rPr lang="en-GB" sz="5600" dirty="0"/>
              <a:t>MODELLING: Model interpretation</a:t>
            </a:r>
          </a:p>
        </p:txBody>
      </p:sp>
      <p:sp>
        <p:nvSpPr>
          <p:cNvPr id="10"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rgbClr val="B13B48"/>
          </a:solidFill>
          <a:ln w="41275" cap="rnd">
            <a:solidFill>
              <a:srgbClr val="B13B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Chart&#10;&#10;Description automatically generated">
            <a:extLst>
              <a:ext uri="{FF2B5EF4-FFF2-40B4-BE49-F238E27FC236}">
                <a16:creationId xmlns:a16="http://schemas.microsoft.com/office/drawing/2014/main" id="{682045A4-E944-077F-8CCB-68E791D18E29}"/>
              </a:ext>
            </a:extLst>
          </p:cNvPr>
          <p:cNvPicPr>
            <a:picLocks noChangeAspect="1"/>
          </p:cNvPicPr>
          <p:nvPr/>
        </p:nvPicPr>
        <p:blipFill>
          <a:blip r:embed="rId3"/>
          <a:stretch>
            <a:fillRect/>
          </a:stretch>
        </p:blipFill>
        <p:spPr>
          <a:xfrm>
            <a:off x="5146070" y="1815533"/>
            <a:ext cx="6787908" cy="3384043"/>
          </a:xfrm>
          <a:prstGeom prst="rect">
            <a:avLst/>
          </a:prstGeom>
        </p:spPr>
      </p:pic>
    </p:spTree>
    <p:extLst>
      <p:ext uri="{BB962C8B-B14F-4D97-AF65-F5344CB8AC3E}">
        <p14:creationId xmlns:p14="http://schemas.microsoft.com/office/powerpoint/2010/main" val="1549195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A9C4A6-4A95-1067-1FFD-45B1C72E5058}"/>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6600"/>
              <a:t>conclusion</a:t>
            </a:r>
          </a:p>
        </p:txBody>
      </p:sp>
      <p:sp>
        <p:nvSpPr>
          <p:cNvPr id="18"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B13B48"/>
          </a:solidFill>
          <a:ln w="38100" cap="rnd">
            <a:solidFill>
              <a:srgbClr val="B13B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robot with human face">
            <a:extLst>
              <a:ext uri="{FF2B5EF4-FFF2-40B4-BE49-F238E27FC236}">
                <a16:creationId xmlns:a16="http://schemas.microsoft.com/office/drawing/2014/main" id="{3927ED74-A8E8-BA50-94D3-A35F44441A78}"/>
              </a:ext>
            </a:extLst>
          </p:cNvPr>
          <p:cNvPicPr>
            <a:picLocks noChangeAspect="1"/>
          </p:cNvPicPr>
          <p:nvPr/>
        </p:nvPicPr>
        <p:blipFill rotWithShape="1">
          <a:blip r:embed="rId2"/>
          <a:srcRect l="13846" r="51468" b="-420"/>
          <a:stretch/>
        </p:blipFill>
        <p:spPr>
          <a:xfrm>
            <a:off x="8621031" y="-14367"/>
            <a:ext cx="3568815" cy="6886613"/>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3" name="TextBox 2">
            <a:extLst>
              <a:ext uri="{FF2B5EF4-FFF2-40B4-BE49-F238E27FC236}">
                <a16:creationId xmlns:a16="http://schemas.microsoft.com/office/drawing/2014/main" id="{2429C2E7-F8A2-7B41-447A-EA9E3FF0B2FC}"/>
              </a:ext>
            </a:extLst>
          </p:cNvPr>
          <p:cNvSpPr txBox="1"/>
          <p:nvPr/>
        </p:nvSpPr>
        <p:spPr>
          <a:xfrm>
            <a:off x="1181100" y="2981325"/>
            <a:ext cx="6001406"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000" dirty="0"/>
              <a:t>Descent AUC (86.41 %) score comparing to the best  competition score (</a:t>
            </a:r>
            <a:r>
              <a:rPr lang="en-GB" sz="2000" dirty="0">
                <a:ea typeface="+mn-lt"/>
                <a:cs typeface="+mn-lt"/>
              </a:rPr>
              <a:t>86.95 %)</a:t>
            </a:r>
            <a:endParaRPr lang="en-US" sz="2000"/>
          </a:p>
          <a:p>
            <a:pPr marL="285750" indent="-285750">
              <a:buFont typeface="Arial"/>
              <a:buChar char="•"/>
            </a:pPr>
            <a:r>
              <a:rPr lang="en-GB" sz="2000" dirty="0">
                <a:ea typeface="+mn-lt"/>
                <a:cs typeface="+mn-lt"/>
              </a:rPr>
              <a:t>Deep Learning was useless to complicated where </a:t>
            </a:r>
            <a:r>
              <a:rPr lang="en-GB" sz="2000" dirty="0" err="1">
                <a:ea typeface="+mn-lt"/>
                <a:cs typeface="+mn-lt"/>
              </a:rPr>
              <a:t>Xgboost</a:t>
            </a:r>
            <a:r>
              <a:rPr lang="en-GB" sz="2000" dirty="0">
                <a:ea typeface="+mn-lt"/>
                <a:cs typeface="+mn-lt"/>
              </a:rPr>
              <a:t> is fast in training time and has better results.</a:t>
            </a:r>
          </a:p>
          <a:p>
            <a:pPr marL="285750" indent="-285750">
              <a:buFont typeface="Arial"/>
              <a:buChar char="•"/>
            </a:pPr>
            <a:r>
              <a:rPr lang="en-GB" sz="2000" dirty="0">
                <a:ea typeface="+mn-lt"/>
                <a:cs typeface="+mn-lt"/>
              </a:rPr>
              <a:t>Handling outliers: For this project we want our model to face the reality. May be without outliers he will performs better</a:t>
            </a:r>
          </a:p>
          <a:p>
            <a:pPr marL="285750" indent="-285750">
              <a:buFont typeface="Arial"/>
              <a:buChar char="•"/>
            </a:pPr>
            <a:r>
              <a:rPr lang="en-GB" sz="2000" dirty="0"/>
              <a:t>As AUC is threshold invariant, base our business case we can adjust threshold on our needs</a:t>
            </a:r>
          </a:p>
          <a:p>
            <a:pPr marL="285750" indent="-285750">
              <a:buFont typeface="Arial"/>
              <a:buChar char="•"/>
            </a:pPr>
            <a:r>
              <a:rPr lang="en-GB" sz="2000" dirty="0"/>
              <a:t>In the aim to have better results, we can stacking some good model such as the deep learning model and </a:t>
            </a:r>
            <a:r>
              <a:rPr lang="en-GB" sz="2000" dirty="0" err="1"/>
              <a:t>Xgboost</a:t>
            </a:r>
            <a:r>
              <a:rPr lang="en-GB" sz="2000" dirty="0"/>
              <a:t> or </a:t>
            </a:r>
            <a:r>
              <a:rPr lang="en-GB" sz="2000" dirty="0" err="1"/>
              <a:t>Xgboost</a:t>
            </a:r>
            <a:r>
              <a:rPr lang="en-GB" sz="2000" dirty="0"/>
              <a:t> and SVC and see how it perform</a:t>
            </a:r>
          </a:p>
          <a:p>
            <a:endParaRPr lang="en-GB" dirty="0"/>
          </a:p>
          <a:p>
            <a:endParaRPr lang="en-GB" dirty="0"/>
          </a:p>
        </p:txBody>
      </p:sp>
    </p:spTree>
    <p:extLst>
      <p:ext uri="{BB962C8B-B14F-4D97-AF65-F5344CB8AC3E}">
        <p14:creationId xmlns:p14="http://schemas.microsoft.com/office/powerpoint/2010/main" val="1869623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CA75B2-3846-60FB-790F-FAEB002BBB3D}"/>
              </a:ext>
            </a:extLst>
          </p:cNvPr>
          <p:cNvSpPr>
            <a:spLocks noGrp="1"/>
          </p:cNvSpPr>
          <p:nvPr>
            <p:ph type="title"/>
          </p:nvPr>
        </p:nvSpPr>
        <p:spPr>
          <a:xfrm>
            <a:off x="5297762" y="329184"/>
            <a:ext cx="6251110" cy="1783080"/>
          </a:xfrm>
        </p:spPr>
        <p:txBody>
          <a:bodyPr anchor="b">
            <a:normAutofit/>
          </a:bodyPr>
          <a:lstStyle/>
          <a:p>
            <a:r>
              <a:rPr lang="en-GB" sz="7200" dirty="0"/>
              <a:t>Agenda</a:t>
            </a:r>
          </a:p>
        </p:txBody>
      </p:sp>
      <p:sp>
        <p:nvSpPr>
          <p:cNvPr id="3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B13B48"/>
          </a:solidFill>
          <a:ln w="38100" cap="rnd">
            <a:solidFill>
              <a:srgbClr val="B13B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F9645F-FA9A-440E-7741-C3273717D6C9}"/>
              </a:ext>
            </a:extLst>
          </p:cNvPr>
          <p:cNvSpPr>
            <a:spLocks noGrp="1"/>
          </p:cNvSpPr>
          <p:nvPr>
            <p:ph idx="1"/>
          </p:nvPr>
        </p:nvSpPr>
        <p:spPr>
          <a:xfrm>
            <a:off x="5297762" y="2706624"/>
            <a:ext cx="6251110" cy="3483864"/>
          </a:xfrm>
        </p:spPr>
        <p:txBody>
          <a:bodyPr>
            <a:normAutofit/>
          </a:bodyPr>
          <a:lstStyle/>
          <a:p>
            <a:r>
              <a:rPr lang="en-GB"/>
              <a:t>INTRODUCTION </a:t>
            </a:r>
          </a:p>
          <a:p>
            <a:r>
              <a:rPr lang="en-GB"/>
              <a:t>OBJECTIVE</a:t>
            </a:r>
          </a:p>
          <a:p>
            <a:r>
              <a:rPr lang="en-GB"/>
              <a:t>DATA </a:t>
            </a:r>
          </a:p>
          <a:p>
            <a:r>
              <a:rPr lang="en-GB"/>
              <a:t>MODELLING</a:t>
            </a:r>
          </a:p>
          <a:p>
            <a:r>
              <a:rPr lang="en-GB"/>
              <a:t>CONCLUSION</a:t>
            </a:r>
          </a:p>
        </p:txBody>
      </p:sp>
      <p:pic>
        <p:nvPicPr>
          <p:cNvPr id="12" name="Picture 11" descr="People working on ideas">
            <a:extLst>
              <a:ext uri="{FF2B5EF4-FFF2-40B4-BE49-F238E27FC236}">
                <a16:creationId xmlns:a16="http://schemas.microsoft.com/office/drawing/2014/main" id="{D83CD907-863B-672A-3BBF-59C40B3926B7}"/>
              </a:ext>
            </a:extLst>
          </p:cNvPr>
          <p:cNvPicPr>
            <a:picLocks noChangeAspect="1"/>
          </p:cNvPicPr>
          <p:nvPr/>
        </p:nvPicPr>
        <p:blipFill rotWithShape="1">
          <a:blip r:embed="rId3"/>
          <a:srcRect l="23954" r="31565"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1079223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625A4E-E79B-76AA-163A-85A4039C96EC}"/>
              </a:ext>
            </a:extLst>
          </p:cNvPr>
          <p:cNvSpPr>
            <a:spLocks noGrp="1"/>
          </p:cNvSpPr>
          <p:nvPr>
            <p:ph type="title"/>
          </p:nvPr>
        </p:nvSpPr>
        <p:spPr>
          <a:xfrm>
            <a:off x="630936" y="640080"/>
            <a:ext cx="4818888" cy="1481328"/>
          </a:xfrm>
        </p:spPr>
        <p:txBody>
          <a:bodyPr anchor="b">
            <a:normAutofit/>
          </a:bodyPr>
          <a:lstStyle/>
          <a:p>
            <a:r>
              <a:rPr lang="en-US" sz="5600" dirty="0">
                <a:ea typeface="+mj-lt"/>
                <a:cs typeface="+mj-lt"/>
              </a:rPr>
              <a:t>Introduction</a:t>
            </a:r>
            <a:endParaRPr lang="en-US" dirty="0"/>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B13B48"/>
          </a:solidFill>
          <a:ln w="38100" cap="rnd">
            <a:solidFill>
              <a:srgbClr val="B13B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graphicFrame>
        <p:nvGraphicFramePr>
          <p:cNvPr id="5" name="Diagram 4">
            <a:extLst>
              <a:ext uri="{FF2B5EF4-FFF2-40B4-BE49-F238E27FC236}">
                <a16:creationId xmlns:a16="http://schemas.microsoft.com/office/drawing/2014/main" id="{66438665-2E0E-F4BE-74AF-649752B9D04D}"/>
              </a:ext>
            </a:extLst>
          </p:cNvPr>
          <p:cNvGraphicFramePr/>
          <p:nvPr>
            <p:extLst>
              <p:ext uri="{D42A27DB-BD31-4B8C-83A1-F6EECF244321}">
                <p14:modId xmlns:p14="http://schemas.microsoft.com/office/powerpoint/2010/main" val="1483344575"/>
              </p:ext>
            </p:extLst>
          </p:nvPr>
        </p:nvGraphicFramePr>
        <p:xfrm>
          <a:off x="763085" y="2905711"/>
          <a:ext cx="3480316" cy="33656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1" name="Content Placeholder">
            <a:extLst>
              <a:ext uri="{FF2B5EF4-FFF2-40B4-BE49-F238E27FC236}">
                <a16:creationId xmlns:a16="http://schemas.microsoft.com/office/drawing/2014/main" id="{E0CC84CF-A4AC-B78C-9A18-D57F63FEC4F8}"/>
              </a:ext>
            </a:extLst>
          </p:cNvPr>
          <p:cNvSpPr>
            <a:spLocks noGrp="1"/>
          </p:cNvSpPr>
          <p:nvPr>
            <p:ph idx="1"/>
          </p:nvPr>
        </p:nvSpPr>
        <p:spPr>
          <a:xfrm>
            <a:off x="5276570" y="1451441"/>
            <a:ext cx="6541627" cy="4560618"/>
          </a:xfrm>
        </p:spPr>
        <p:txBody>
          <a:bodyPr vert="horz" lIns="91440" tIns="45720" rIns="91440" bIns="45720" rtlCol="0" anchor="t">
            <a:noAutofit/>
          </a:bodyPr>
          <a:lstStyle/>
          <a:p>
            <a:r>
              <a:rPr lang="en-US" sz="2400" dirty="0">
                <a:ea typeface="+mn-lt"/>
                <a:cs typeface="+mn-lt"/>
              </a:rPr>
              <a:t>Banks play a crucial role in market economies. They decide who can get finance and on what terms and can make or break investment decisions. For markets and society to function, individuals and companies need access to credit.</a:t>
            </a:r>
            <a:endParaRPr lang="en-US" sz="2400" dirty="0"/>
          </a:p>
          <a:p>
            <a:r>
              <a:rPr lang="en-US" sz="2400" dirty="0">
                <a:ea typeface="+mn-lt"/>
                <a:cs typeface="+mn-lt"/>
              </a:rPr>
              <a:t>To make this credit, the bank needs to rely on the historical data of these individuals or companies. These data attest to the level of credibility of the borrower and make it possible to predict whether or not  the latter will be able to pay back   </a:t>
            </a:r>
          </a:p>
          <a:p>
            <a:r>
              <a:rPr lang="en-US" sz="2400" dirty="0">
                <a:ea typeface="+mn-lt"/>
                <a:cs typeface="+mn-lt"/>
              </a:rPr>
              <a:t>One of the used method is Credit scoring algorithms, which make a guess at the probability of default. The objective of this project is to improve the state of art in credit scoring.</a:t>
            </a:r>
          </a:p>
        </p:txBody>
      </p:sp>
    </p:spTree>
    <p:extLst>
      <p:ext uri="{BB962C8B-B14F-4D97-AF65-F5344CB8AC3E}">
        <p14:creationId xmlns:p14="http://schemas.microsoft.com/office/powerpoint/2010/main" val="3054921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625A4E-E79B-76AA-163A-85A4039C96EC}"/>
              </a:ext>
            </a:extLst>
          </p:cNvPr>
          <p:cNvSpPr>
            <a:spLocks noGrp="1"/>
          </p:cNvSpPr>
          <p:nvPr>
            <p:ph type="title"/>
          </p:nvPr>
        </p:nvSpPr>
        <p:spPr>
          <a:xfrm>
            <a:off x="630936" y="640080"/>
            <a:ext cx="4818888" cy="1481328"/>
          </a:xfrm>
        </p:spPr>
        <p:txBody>
          <a:bodyPr anchor="b">
            <a:normAutofit/>
          </a:bodyPr>
          <a:lstStyle/>
          <a:p>
            <a:r>
              <a:rPr lang="en-US" sz="5600" dirty="0"/>
              <a:t>objective</a:t>
            </a:r>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B13B48"/>
          </a:solidFill>
          <a:ln w="38100" cap="rnd">
            <a:solidFill>
              <a:srgbClr val="B13B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pic>
        <p:nvPicPr>
          <p:cNvPr id="12" name="Picture 4" descr="Table&#10;&#10;Description automatically generated">
            <a:extLst>
              <a:ext uri="{FF2B5EF4-FFF2-40B4-BE49-F238E27FC236}">
                <a16:creationId xmlns:a16="http://schemas.microsoft.com/office/drawing/2014/main" id="{8EEDB9AD-5F9E-B263-102E-2BB7B18E362F}"/>
              </a:ext>
            </a:extLst>
          </p:cNvPr>
          <p:cNvPicPr>
            <a:picLocks noChangeAspect="1"/>
          </p:cNvPicPr>
          <p:nvPr/>
        </p:nvPicPr>
        <p:blipFill>
          <a:blip r:embed="rId5"/>
          <a:stretch>
            <a:fillRect/>
          </a:stretch>
        </p:blipFill>
        <p:spPr>
          <a:xfrm>
            <a:off x="6108269" y="2856490"/>
            <a:ext cx="6082299" cy="2505267"/>
          </a:xfrm>
          <a:prstGeom prst="rect">
            <a:avLst/>
          </a:prstGeom>
        </p:spPr>
      </p:pic>
      <p:graphicFrame>
        <p:nvGraphicFramePr>
          <p:cNvPr id="17" name="Diagram 6">
            <a:extLst>
              <a:ext uri="{FF2B5EF4-FFF2-40B4-BE49-F238E27FC236}">
                <a16:creationId xmlns:a16="http://schemas.microsoft.com/office/drawing/2014/main" id="{80917A44-C6A1-CA51-1CBD-D69B11F4BB08}"/>
              </a:ext>
            </a:extLst>
          </p:cNvPr>
          <p:cNvGraphicFramePr/>
          <p:nvPr>
            <p:extLst>
              <p:ext uri="{D42A27DB-BD31-4B8C-83A1-F6EECF244321}">
                <p14:modId xmlns:p14="http://schemas.microsoft.com/office/powerpoint/2010/main" val="650803234"/>
              </p:ext>
            </p:extLst>
          </p:nvPr>
        </p:nvGraphicFramePr>
        <p:xfrm>
          <a:off x="428198" y="2445757"/>
          <a:ext cx="5285772" cy="437137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35" name="Picture 196" descr="Logo, company name&#10;&#10;Description automatically generated">
            <a:extLst>
              <a:ext uri="{FF2B5EF4-FFF2-40B4-BE49-F238E27FC236}">
                <a16:creationId xmlns:a16="http://schemas.microsoft.com/office/drawing/2014/main" id="{E27F65A2-3384-3358-F21D-B6658BF2EB31}"/>
              </a:ext>
            </a:extLst>
          </p:cNvPr>
          <p:cNvPicPr>
            <a:picLocks noChangeAspect="1"/>
          </p:cNvPicPr>
          <p:nvPr/>
        </p:nvPicPr>
        <p:blipFill>
          <a:blip r:embed="rId11"/>
          <a:stretch>
            <a:fillRect/>
          </a:stretch>
        </p:blipFill>
        <p:spPr>
          <a:xfrm>
            <a:off x="10215060" y="43388"/>
            <a:ext cx="1977904" cy="1342951"/>
          </a:xfrm>
          <a:prstGeom prst="rect">
            <a:avLst/>
          </a:prstGeom>
        </p:spPr>
      </p:pic>
    </p:spTree>
    <p:extLst>
      <p:ext uri="{BB962C8B-B14F-4D97-AF65-F5344CB8AC3E}">
        <p14:creationId xmlns:p14="http://schemas.microsoft.com/office/powerpoint/2010/main" val="120004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30936" y="639520"/>
            <a:ext cx="3429000" cy="1719072"/>
          </a:xfrm>
        </p:spPr>
        <p:txBody>
          <a:bodyPr anchor="b">
            <a:normAutofit/>
          </a:bodyPr>
          <a:lstStyle/>
          <a:p>
            <a:r>
              <a:rPr lang="en-US" dirty="0"/>
              <a:t>Data: EDA</a:t>
            </a:r>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B13B48"/>
          </a:solidFill>
          <a:ln w="38100" cap="rnd">
            <a:solidFill>
              <a:srgbClr val="B13B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630936" y="2807208"/>
            <a:ext cx="3429000" cy="3410712"/>
          </a:xfrm>
        </p:spPr>
        <p:txBody>
          <a:bodyPr vert="horz" lIns="91440" tIns="45720" rIns="91440" bIns="45720" rtlCol="0" anchor="t">
            <a:normAutofit/>
          </a:bodyPr>
          <a:lstStyle/>
          <a:p>
            <a:r>
              <a:rPr lang="en-US" sz="2400"/>
              <a:t>150k records</a:t>
            </a:r>
          </a:p>
          <a:p>
            <a:r>
              <a:rPr lang="en-US" sz="2400"/>
              <a:t>12 columns</a:t>
            </a:r>
          </a:p>
          <a:p>
            <a:r>
              <a:rPr lang="en-US" sz="2400"/>
              <a:t>Numerical values </a:t>
            </a:r>
          </a:p>
          <a:p>
            <a:r>
              <a:rPr lang="en-US" sz="2400"/>
              <a:t>Monthly income and Number of dependents has missing values</a:t>
            </a:r>
          </a:p>
          <a:p>
            <a:endParaRPr lang="en-US" sz="2400"/>
          </a:p>
        </p:txBody>
      </p: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pic>
        <p:nvPicPr>
          <p:cNvPr id="7" name="Picture 7" descr="Text&#10;&#10;Description automatically generated">
            <a:extLst>
              <a:ext uri="{FF2B5EF4-FFF2-40B4-BE49-F238E27FC236}">
                <a16:creationId xmlns:a16="http://schemas.microsoft.com/office/drawing/2014/main" id="{F2B0E897-AC4F-F395-29C6-B47C20C46574}"/>
              </a:ext>
            </a:extLst>
          </p:cNvPr>
          <p:cNvPicPr>
            <a:picLocks noChangeAspect="1"/>
          </p:cNvPicPr>
          <p:nvPr/>
        </p:nvPicPr>
        <p:blipFill>
          <a:blip r:embed="rId5"/>
          <a:stretch>
            <a:fillRect/>
          </a:stretch>
        </p:blipFill>
        <p:spPr>
          <a:xfrm>
            <a:off x="4654296" y="1301691"/>
            <a:ext cx="6903720" cy="4254618"/>
          </a:xfrm>
          <a:prstGeom prst="rect">
            <a:avLst/>
          </a:prstGeom>
        </p:spPr>
      </p:pic>
    </p:spTree>
    <p:extLst>
      <p:ext uri="{BB962C8B-B14F-4D97-AF65-F5344CB8AC3E}">
        <p14:creationId xmlns:p14="http://schemas.microsoft.com/office/powerpoint/2010/main" val="327849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9C930AD-D4FC-482F-B9FE-D6AC10EBA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655D37-B894-E6FD-7FFB-83EDBBB1C5B9}"/>
              </a:ext>
            </a:extLst>
          </p:cNvPr>
          <p:cNvSpPr>
            <a:spLocks noGrp="1"/>
          </p:cNvSpPr>
          <p:nvPr>
            <p:ph type="title"/>
          </p:nvPr>
        </p:nvSpPr>
        <p:spPr>
          <a:xfrm>
            <a:off x="630936" y="734214"/>
            <a:ext cx="3383280" cy="1600200"/>
          </a:xfrm>
        </p:spPr>
        <p:txBody>
          <a:bodyPr anchor="ctr">
            <a:normAutofit/>
          </a:bodyPr>
          <a:lstStyle/>
          <a:p>
            <a:r>
              <a:rPr lang="en-GB" sz="4600" dirty="0"/>
              <a:t>Data: EDA</a:t>
            </a:r>
          </a:p>
        </p:txBody>
      </p:sp>
      <mc:AlternateContent xmlns:mc="http://schemas.openxmlformats.org/markup-compatibility/2006" xmlns:p14="http://schemas.microsoft.com/office/powerpoint/2010/main">
        <mc:Choice Requires="p14">
          <p:contentPart p14:bwMode="auto" r:id="rId3">
            <p14:nvContentPartPr>
              <p14:cNvPr id="22" name="Ink 2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2" name="Ink 2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sp>
        <p:nvSpPr>
          <p:cNvPr id="2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572" y="73421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B13B48"/>
          </a:solidFill>
          <a:ln w="34925">
            <a:solidFill>
              <a:srgbClr val="B13B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AD80F5-E569-14DC-4D89-646FF430A087}"/>
              </a:ext>
            </a:extLst>
          </p:cNvPr>
          <p:cNvSpPr>
            <a:spLocks noGrp="1"/>
          </p:cNvSpPr>
          <p:nvPr>
            <p:ph idx="1"/>
          </p:nvPr>
        </p:nvSpPr>
        <p:spPr>
          <a:xfrm>
            <a:off x="4448194" y="734214"/>
            <a:ext cx="7112869" cy="1600200"/>
          </a:xfrm>
        </p:spPr>
        <p:txBody>
          <a:bodyPr vert="horz" lIns="91440" tIns="45720" rIns="91440" bIns="45720" rtlCol="0" anchor="ctr">
            <a:normAutofit lnSpcReduction="10000"/>
          </a:bodyPr>
          <a:lstStyle/>
          <a:p>
            <a:r>
              <a:rPr lang="en-GB" sz="2000" dirty="0"/>
              <a:t>Target : </a:t>
            </a:r>
            <a:r>
              <a:rPr lang="en-US" sz="2000" dirty="0">
                <a:ea typeface="+mn-lt"/>
                <a:cs typeface="+mn-lt"/>
              </a:rPr>
              <a:t>We have 6.7% of Yes and 93.3 of No.</a:t>
            </a:r>
            <a:r>
              <a:rPr lang="en-US" sz="2000" dirty="0"/>
              <a:t>  ~  </a:t>
            </a:r>
            <a:r>
              <a:rPr lang="en-GB" sz="2000" dirty="0"/>
              <a:t>Imbalance dataset</a:t>
            </a:r>
          </a:p>
          <a:p>
            <a:r>
              <a:rPr lang="en-GB" sz="2000" dirty="0" err="1">
                <a:ea typeface="+mn-lt"/>
                <a:cs typeface="+mn-lt"/>
              </a:rPr>
              <a:t>RevolvingUtilizationOfUnsecuredLines</a:t>
            </a:r>
            <a:r>
              <a:rPr lang="en-GB" sz="2000" dirty="0">
                <a:ea typeface="+mn-lt"/>
                <a:cs typeface="+mn-lt"/>
              </a:rPr>
              <a:t> : Total balance on credit cards and personal lines of credit except real estate and no </a:t>
            </a:r>
            <a:r>
              <a:rPr lang="en-GB" sz="2000" dirty="0" err="1">
                <a:ea typeface="+mn-lt"/>
                <a:cs typeface="+mn-lt"/>
              </a:rPr>
              <a:t>installment</a:t>
            </a:r>
            <a:r>
              <a:rPr lang="en-GB" sz="2000" dirty="0">
                <a:ea typeface="+mn-lt"/>
                <a:cs typeface="+mn-lt"/>
              </a:rPr>
              <a:t> debt like car loans divided by the sum of credit limits    (percentage)</a:t>
            </a:r>
          </a:p>
          <a:p>
            <a:r>
              <a:rPr lang="en-GB" sz="2000" dirty="0">
                <a:ea typeface="+mn-lt"/>
                <a:cs typeface="+mn-lt"/>
              </a:rPr>
              <a:t>Age:  Age of borrower</a:t>
            </a:r>
            <a:endParaRPr lang="en-GB" sz="2000" dirty="0"/>
          </a:p>
          <a:p>
            <a:endParaRPr lang="en-GB" sz="2000"/>
          </a:p>
        </p:txBody>
      </p:sp>
      <p:pic>
        <p:nvPicPr>
          <p:cNvPr id="6" name="Picture 6" descr="Chart, box and whisker chart&#10;&#10;Description automatically generated">
            <a:extLst>
              <a:ext uri="{FF2B5EF4-FFF2-40B4-BE49-F238E27FC236}">
                <a16:creationId xmlns:a16="http://schemas.microsoft.com/office/drawing/2014/main" id="{8CFA438A-8DC6-CBAE-C1DD-C2DC7E47FCA1}"/>
              </a:ext>
            </a:extLst>
          </p:cNvPr>
          <p:cNvPicPr>
            <a:picLocks noChangeAspect="1"/>
          </p:cNvPicPr>
          <p:nvPr/>
        </p:nvPicPr>
        <p:blipFill>
          <a:blip r:embed="rId5"/>
          <a:stretch>
            <a:fillRect/>
          </a:stretch>
        </p:blipFill>
        <p:spPr>
          <a:xfrm>
            <a:off x="8169914" y="3362249"/>
            <a:ext cx="3840480" cy="2611526"/>
          </a:xfrm>
          <a:prstGeom prst="rect">
            <a:avLst/>
          </a:prstGeom>
        </p:spPr>
      </p:pic>
      <p:pic>
        <p:nvPicPr>
          <p:cNvPr id="5" name="Picture 5" descr="Chart&#10;&#10;Description automatically generated">
            <a:extLst>
              <a:ext uri="{FF2B5EF4-FFF2-40B4-BE49-F238E27FC236}">
                <a16:creationId xmlns:a16="http://schemas.microsoft.com/office/drawing/2014/main" id="{E4566449-5D6D-E9AD-834B-371FF428B8AD}"/>
              </a:ext>
            </a:extLst>
          </p:cNvPr>
          <p:cNvPicPr>
            <a:picLocks noChangeAspect="1"/>
          </p:cNvPicPr>
          <p:nvPr/>
        </p:nvPicPr>
        <p:blipFill>
          <a:blip r:embed="rId6"/>
          <a:stretch>
            <a:fillRect/>
          </a:stretch>
        </p:blipFill>
        <p:spPr>
          <a:xfrm>
            <a:off x="4175760" y="3415055"/>
            <a:ext cx="3840480" cy="2505913"/>
          </a:xfrm>
          <a:prstGeom prst="rect">
            <a:avLst/>
          </a:prstGeom>
        </p:spPr>
      </p:pic>
      <p:pic>
        <p:nvPicPr>
          <p:cNvPr id="4" name="Picture 4" descr="Chart&#10;&#10;Description automatically generated">
            <a:extLst>
              <a:ext uri="{FF2B5EF4-FFF2-40B4-BE49-F238E27FC236}">
                <a16:creationId xmlns:a16="http://schemas.microsoft.com/office/drawing/2014/main" id="{DE0D0969-845A-80D8-AADB-A6562B26AE8E}"/>
              </a:ext>
            </a:extLst>
          </p:cNvPr>
          <p:cNvPicPr>
            <a:picLocks noChangeAspect="1"/>
          </p:cNvPicPr>
          <p:nvPr/>
        </p:nvPicPr>
        <p:blipFill>
          <a:blip r:embed="rId7"/>
          <a:stretch>
            <a:fillRect/>
          </a:stretch>
        </p:blipFill>
        <p:spPr>
          <a:xfrm>
            <a:off x="181607" y="3419856"/>
            <a:ext cx="3840480" cy="2496312"/>
          </a:xfrm>
          <a:prstGeom prst="rect">
            <a:avLst/>
          </a:prstGeom>
        </p:spPr>
      </p:pic>
      <p:sp>
        <p:nvSpPr>
          <p:cNvPr id="7" name="TextBox 6">
            <a:extLst>
              <a:ext uri="{FF2B5EF4-FFF2-40B4-BE49-F238E27FC236}">
                <a16:creationId xmlns:a16="http://schemas.microsoft.com/office/drawing/2014/main" id="{38876C1F-9D1B-D312-5546-35E93692D46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spTree>
    <p:extLst>
      <p:ext uri="{BB962C8B-B14F-4D97-AF65-F5344CB8AC3E}">
        <p14:creationId xmlns:p14="http://schemas.microsoft.com/office/powerpoint/2010/main" val="3223123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9C930AD-D4FC-482F-B9FE-D6AC10EBA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0248A-920D-7852-65D3-1730E172A445}"/>
              </a:ext>
            </a:extLst>
          </p:cNvPr>
          <p:cNvSpPr>
            <a:spLocks noGrp="1"/>
          </p:cNvSpPr>
          <p:nvPr>
            <p:ph type="title"/>
          </p:nvPr>
        </p:nvSpPr>
        <p:spPr>
          <a:xfrm>
            <a:off x="630936" y="734214"/>
            <a:ext cx="3383280" cy="1600200"/>
          </a:xfrm>
        </p:spPr>
        <p:txBody>
          <a:bodyPr anchor="ctr">
            <a:normAutofit/>
          </a:bodyPr>
          <a:lstStyle/>
          <a:p>
            <a:r>
              <a:rPr lang="en-GB" sz="4600" dirty="0"/>
              <a:t>DATA: EDA </a:t>
            </a: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sp>
        <p:nvSpPr>
          <p:cNvPr id="15"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572" y="73421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B13B48"/>
          </a:solidFill>
          <a:ln w="34925">
            <a:solidFill>
              <a:srgbClr val="B13B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0FAFFB7-AFD5-1C41-34FC-080E75909D50}"/>
              </a:ext>
            </a:extLst>
          </p:cNvPr>
          <p:cNvSpPr>
            <a:spLocks noGrp="1"/>
          </p:cNvSpPr>
          <p:nvPr>
            <p:ph idx="1"/>
          </p:nvPr>
        </p:nvSpPr>
        <p:spPr>
          <a:xfrm>
            <a:off x="4641782" y="574849"/>
            <a:ext cx="7112869" cy="2126087"/>
          </a:xfrm>
        </p:spPr>
        <p:txBody>
          <a:bodyPr vert="horz" lIns="91440" tIns="45720" rIns="91440" bIns="45720" rtlCol="0" anchor="ctr">
            <a:normAutofit/>
          </a:bodyPr>
          <a:lstStyle/>
          <a:p>
            <a:pPr marL="0" indent="0">
              <a:buNone/>
            </a:pPr>
            <a:endParaRPr lang="en-GB" sz="2000" dirty="0">
              <a:ea typeface="+mn-lt"/>
              <a:cs typeface="+mn-lt"/>
            </a:endParaRPr>
          </a:p>
          <a:p>
            <a:r>
              <a:rPr lang="en-GB" sz="2000" i="1" dirty="0">
                <a:ea typeface="+mn-lt"/>
                <a:cs typeface="+mn-lt"/>
              </a:rPr>
              <a:t>NumberOfTime30-59DaysPastDueNotWorse</a:t>
            </a:r>
            <a:endParaRPr lang="en-GB" sz="2000" dirty="0">
              <a:latin typeface="The Hand Bold"/>
            </a:endParaRPr>
          </a:p>
          <a:p>
            <a:r>
              <a:rPr lang="en-GB" sz="2000" dirty="0">
                <a:latin typeface="The Hand Bold"/>
              </a:rPr>
              <a:t>NumberOfTime60-89DaysPastDueNotWorse</a:t>
            </a:r>
          </a:p>
          <a:p>
            <a:r>
              <a:rPr lang="en-GB" sz="2000" dirty="0"/>
              <a:t>NumberOfTimes90DaysLate</a:t>
            </a:r>
          </a:p>
          <a:p>
            <a:endParaRPr lang="en-GB" sz="2000"/>
          </a:p>
        </p:txBody>
      </p:sp>
      <p:pic>
        <p:nvPicPr>
          <p:cNvPr id="5" name="Picture 5" descr="A picture containing graphical user interface&#10;&#10;Description automatically generated">
            <a:extLst>
              <a:ext uri="{FF2B5EF4-FFF2-40B4-BE49-F238E27FC236}">
                <a16:creationId xmlns:a16="http://schemas.microsoft.com/office/drawing/2014/main" id="{C6859F91-9D15-83C8-DB5C-53D77B2D39D9}"/>
              </a:ext>
            </a:extLst>
          </p:cNvPr>
          <p:cNvPicPr>
            <a:picLocks noChangeAspect="1"/>
          </p:cNvPicPr>
          <p:nvPr/>
        </p:nvPicPr>
        <p:blipFill>
          <a:blip r:embed="rId5"/>
          <a:stretch>
            <a:fillRect/>
          </a:stretch>
        </p:blipFill>
        <p:spPr>
          <a:xfrm>
            <a:off x="173736" y="3395853"/>
            <a:ext cx="3840480" cy="2544317"/>
          </a:xfrm>
          <a:prstGeom prst="rect">
            <a:avLst/>
          </a:prstGeom>
        </p:spPr>
      </p:pic>
      <p:pic>
        <p:nvPicPr>
          <p:cNvPr id="6" name="Picture 6" descr="A picture containing graphical user interface&#10;&#10;Description automatically generated">
            <a:extLst>
              <a:ext uri="{FF2B5EF4-FFF2-40B4-BE49-F238E27FC236}">
                <a16:creationId xmlns:a16="http://schemas.microsoft.com/office/drawing/2014/main" id="{7987DF53-ECC1-110A-07E9-DDCDAEB72DF2}"/>
              </a:ext>
            </a:extLst>
          </p:cNvPr>
          <p:cNvPicPr>
            <a:picLocks noChangeAspect="1"/>
          </p:cNvPicPr>
          <p:nvPr/>
        </p:nvPicPr>
        <p:blipFill>
          <a:blip r:embed="rId6"/>
          <a:stretch>
            <a:fillRect/>
          </a:stretch>
        </p:blipFill>
        <p:spPr>
          <a:xfrm>
            <a:off x="4175760" y="3410255"/>
            <a:ext cx="3840480" cy="2515513"/>
          </a:xfrm>
          <a:prstGeom prst="rect">
            <a:avLst/>
          </a:prstGeom>
        </p:spPr>
      </p:pic>
      <p:pic>
        <p:nvPicPr>
          <p:cNvPr id="7" name="Picture 7" descr="A picture containing timeline&#10;&#10;Description automatically generated">
            <a:extLst>
              <a:ext uri="{FF2B5EF4-FFF2-40B4-BE49-F238E27FC236}">
                <a16:creationId xmlns:a16="http://schemas.microsoft.com/office/drawing/2014/main" id="{773432B6-A230-C69A-049A-1292C11E8B3B}"/>
              </a:ext>
            </a:extLst>
          </p:cNvPr>
          <p:cNvPicPr>
            <a:picLocks noChangeAspect="1"/>
          </p:cNvPicPr>
          <p:nvPr/>
        </p:nvPicPr>
        <p:blipFill>
          <a:blip r:embed="rId7"/>
          <a:stretch>
            <a:fillRect/>
          </a:stretch>
        </p:blipFill>
        <p:spPr>
          <a:xfrm>
            <a:off x="8266091" y="3397911"/>
            <a:ext cx="3569594" cy="2476970"/>
          </a:xfrm>
          <a:prstGeom prst="rect">
            <a:avLst/>
          </a:prstGeom>
        </p:spPr>
      </p:pic>
    </p:spTree>
    <p:extLst>
      <p:ext uri="{BB962C8B-B14F-4D97-AF65-F5344CB8AC3E}">
        <p14:creationId xmlns:p14="http://schemas.microsoft.com/office/powerpoint/2010/main" val="3738203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9C930AD-D4FC-482F-B9FE-D6AC10EBA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6ABB45-4D87-07AE-BC46-BBDCD0DE646B}"/>
              </a:ext>
            </a:extLst>
          </p:cNvPr>
          <p:cNvSpPr>
            <a:spLocks noGrp="1"/>
          </p:cNvSpPr>
          <p:nvPr>
            <p:ph type="title"/>
          </p:nvPr>
        </p:nvSpPr>
        <p:spPr>
          <a:xfrm>
            <a:off x="630936" y="734214"/>
            <a:ext cx="3383280" cy="1600200"/>
          </a:xfrm>
        </p:spPr>
        <p:txBody>
          <a:bodyPr anchor="ctr">
            <a:normAutofit/>
          </a:bodyPr>
          <a:lstStyle/>
          <a:p>
            <a:r>
              <a:rPr lang="en-GB" sz="4600"/>
              <a:t>DATA : Handling missing values</a:t>
            </a: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sp>
        <p:nvSpPr>
          <p:cNvPr id="15"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572" y="73421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B13B48"/>
          </a:solidFill>
          <a:ln w="34925">
            <a:solidFill>
              <a:srgbClr val="B13B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AF8B3B-EDFB-A79E-39B7-7716B4EAA58D}"/>
              </a:ext>
            </a:extLst>
          </p:cNvPr>
          <p:cNvSpPr>
            <a:spLocks noGrp="1"/>
          </p:cNvSpPr>
          <p:nvPr>
            <p:ph idx="1"/>
          </p:nvPr>
        </p:nvSpPr>
        <p:spPr>
          <a:xfrm>
            <a:off x="4448194" y="734214"/>
            <a:ext cx="7112869" cy="1600200"/>
          </a:xfrm>
        </p:spPr>
        <p:txBody>
          <a:bodyPr vert="horz" lIns="91440" tIns="45720" rIns="91440" bIns="45720" rtlCol="0" anchor="ctr">
            <a:normAutofit/>
          </a:bodyPr>
          <a:lstStyle/>
          <a:p>
            <a:r>
              <a:rPr lang="en-GB" sz="2000" dirty="0"/>
              <a:t>Missing values in Month Income</a:t>
            </a:r>
          </a:p>
          <a:p>
            <a:r>
              <a:rPr lang="en-GB" sz="2000" dirty="0"/>
              <a:t>Missing values in Number of dependents</a:t>
            </a:r>
          </a:p>
        </p:txBody>
      </p:sp>
      <p:pic>
        <p:nvPicPr>
          <p:cNvPr id="4" name="Picture 4" descr="A picture containing chart&#10;&#10;Description automatically generated">
            <a:extLst>
              <a:ext uri="{FF2B5EF4-FFF2-40B4-BE49-F238E27FC236}">
                <a16:creationId xmlns:a16="http://schemas.microsoft.com/office/drawing/2014/main" id="{FF18FB90-F23A-FB46-FDAD-5589DA13186A}"/>
              </a:ext>
            </a:extLst>
          </p:cNvPr>
          <p:cNvPicPr>
            <a:picLocks noChangeAspect="1"/>
          </p:cNvPicPr>
          <p:nvPr/>
        </p:nvPicPr>
        <p:blipFill>
          <a:blip r:embed="rId5"/>
          <a:stretch>
            <a:fillRect/>
          </a:stretch>
        </p:blipFill>
        <p:spPr>
          <a:xfrm>
            <a:off x="634070" y="3059480"/>
            <a:ext cx="4967380" cy="3335120"/>
          </a:xfrm>
          <a:prstGeom prst="rect">
            <a:avLst/>
          </a:prstGeom>
        </p:spPr>
      </p:pic>
      <p:pic>
        <p:nvPicPr>
          <p:cNvPr id="5" name="Picture 5" descr="Chart, box and whisker chart&#10;&#10;Description automatically generated">
            <a:extLst>
              <a:ext uri="{FF2B5EF4-FFF2-40B4-BE49-F238E27FC236}">
                <a16:creationId xmlns:a16="http://schemas.microsoft.com/office/drawing/2014/main" id="{E4453B8D-FAE9-AE65-1E38-06DDEA119DD7}"/>
              </a:ext>
            </a:extLst>
          </p:cNvPr>
          <p:cNvPicPr>
            <a:picLocks noChangeAspect="1"/>
          </p:cNvPicPr>
          <p:nvPr/>
        </p:nvPicPr>
        <p:blipFill>
          <a:blip r:embed="rId6"/>
          <a:stretch>
            <a:fillRect/>
          </a:stretch>
        </p:blipFill>
        <p:spPr>
          <a:xfrm>
            <a:off x="6610856" y="3056087"/>
            <a:ext cx="4956647" cy="3234582"/>
          </a:xfrm>
          <a:prstGeom prst="rect">
            <a:avLst/>
          </a:prstGeom>
        </p:spPr>
      </p:pic>
    </p:spTree>
    <p:extLst>
      <p:ext uri="{BB962C8B-B14F-4D97-AF65-F5344CB8AC3E}">
        <p14:creationId xmlns:p14="http://schemas.microsoft.com/office/powerpoint/2010/main" val="101662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9C930AD-D4FC-482F-B9FE-D6AC10EBA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6ABB45-4D87-07AE-BC46-BBDCD0DE646B}"/>
              </a:ext>
            </a:extLst>
          </p:cNvPr>
          <p:cNvSpPr>
            <a:spLocks noGrp="1"/>
          </p:cNvSpPr>
          <p:nvPr>
            <p:ph type="title"/>
          </p:nvPr>
        </p:nvSpPr>
        <p:spPr>
          <a:xfrm>
            <a:off x="630936" y="734214"/>
            <a:ext cx="3383280" cy="1600200"/>
          </a:xfrm>
        </p:spPr>
        <p:txBody>
          <a:bodyPr anchor="ctr">
            <a:normAutofit/>
          </a:bodyPr>
          <a:lstStyle/>
          <a:p>
            <a:r>
              <a:rPr lang="en-GB" sz="4600"/>
              <a:t>DATA : Handling missing values</a:t>
            </a: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sp>
        <p:nvSpPr>
          <p:cNvPr id="15"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572" y="73421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B13B48"/>
          </a:solidFill>
          <a:ln w="34925">
            <a:solidFill>
              <a:srgbClr val="B13B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AF8B3B-EDFB-A79E-39B7-7716B4EAA58D}"/>
              </a:ext>
            </a:extLst>
          </p:cNvPr>
          <p:cNvSpPr>
            <a:spLocks noGrp="1"/>
          </p:cNvSpPr>
          <p:nvPr>
            <p:ph idx="1"/>
          </p:nvPr>
        </p:nvSpPr>
        <p:spPr>
          <a:xfrm>
            <a:off x="4641377" y="637623"/>
            <a:ext cx="7112869" cy="1600200"/>
          </a:xfrm>
        </p:spPr>
        <p:txBody>
          <a:bodyPr vert="horz" lIns="91440" tIns="45720" rIns="91440" bIns="45720" rtlCol="0" anchor="ctr">
            <a:normAutofit/>
          </a:bodyPr>
          <a:lstStyle/>
          <a:p>
            <a:pPr marL="342900" indent="-342900"/>
            <a:r>
              <a:rPr lang="en-GB" sz="2000" dirty="0" err="1"/>
              <a:t>DebtRatio</a:t>
            </a:r>
            <a:r>
              <a:rPr lang="en-GB" sz="2000" dirty="0">
                <a:ea typeface="+mn-lt"/>
                <a:cs typeface="+mn-lt"/>
              </a:rPr>
              <a:t>: Monthly debt payments, alimony, living costs divided by monthly gross income (percentage)</a:t>
            </a:r>
            <a:endParaRPr lang="en-US">
              <a:ea typeface="+mn-lt"/>
              <a:cs typeface="+mn-lt"/>
            </a:endParaRPr>
          </a:p>
          <a:p>
            <a:pPr marL="342900" indent="-342900"/>
            <a:r>
              <a:rPr lang="en-GB" sz="2000" dirty="0">
                <a:ea typeface="+mn-lt"/>
                <a:cs typeface="+mn-lt"/>
              </a:rPr>
              <a:t>Correlation</a:t>
            </a:r>
          </a:p>
        </p:txBody>
      </p:sp>
      <p:pic>
        <p:nvPicPr>
          <p:cNvPr id="6" name="Picture 6" descr="A picture containing chart&#10;&#10;Description automatically generated">
            <a:extLst>
              <a:ext uri="{FF2B5EF4-FFF2-40B4-BE49-F238E27FC236}">
                <a16:creationId xmlns:a16="http://schemas.microsoft.com/office/drawing/2014/main" id="{97FB3AB4-B24D-8EC7-0578-F67A88BC7D79}"/>
              </a:ext>
            </a:extLst>
          </p:cNvPr>
          <p:cNvPicPr>
            <a:picLocks noChangeAspect="1"/>
          </p:cNvPicPr>
          <p:nvPr/>
        </p:nvPicPr>
        <p:blipFill>
          <a:blip r:embed="rId5"/>
          <a:stretch>
            <a:fillRect/>
          </a:stretch>
        </p:blipFill>
        <p:spPr>
          <a:xfrm>
            <a:off x="6098019" y="2386484"/>
            <a:ext cx="5493267" cy="4402068"/>
          </a:xfrm>
          <a:prstGeom prst="rect">
            <a:avLst/>
          </a:prstGeom>
        </p:spPr>
      </p:pic>
      <p:pic>
        <p:nvPicPr>
          <p:cNvPr id="7" name="Picture 4" descr="Chart&#10;&#10;Description automatically generated">
            <a:extLst>
              <a:ext uri="{FF2B5EF4-FFF2-40B4-BE49-F238E27FC236}">
                <a16:creationId xmlns:a16="http://schemas.microsoft.com/office/drawing/2014/main" id="{C8BE81CE-7BAA-E7C2-DAE5-440FC6A6CF00}"/>
              </a:ext>
            </a:extLst>
          </p:cNvPr>
          <p:cNvPicPr>
            <a:picLocks noChangeAspect="1"/>
          </p:cNvPicPr>
          <p:nvPr/>
        </p:nvPicPr>
        <p:blipFill>
          <a:blip r:embed="rId6"/>
          <a:stretch>
            <a:fillRect/>
          </a:stretch>
        </p:blipFill>
        <p:spPr>
          <a:xfrm>
            <a:off x="504122" y="2993099"/>
            <a:ext cx="5149832" cy="3263966"/>
          </a:xfrm>
          <a:prstGeom prst="rect">
            <a:avLst/>
          </a:prstGeom>
        </p:spPr>
      </p:pic>
    </p:spTree>
    <p:extLst>
      <p:ext uri="{BB962C8B-B14F-4D97-AF65-F5344CB8AC3E}">
        <p14:creationId xmlns:p14="http://schemas.microsoft.com/office/powerpoint/2010/main" val="3696973834"/>
      </p:ext>
    </p:extLst>
  </p:cSld>
  <p:clrMapOvr>
    <a:masterClrMapping/>
  </p:clrMapOvr>
</p:sld>
</file>

<file path=ppt/theme/theme1.xml><?xml version="1.0" encoding="utf-8"?>
<a:theme xmlns:a="http://schemas.openxmlformats.org/drawingml/2006/main" name="SketchyVTI">
  <a:themeElements>
    <a:clrScheme name="AnalogousFromRegularSeed_2SEEDS">
      <a:dk1>
        <a:srgbClr val="000000"/>
      </a:dk1>
      <a:lt1>
        <a:srgbClr val="FFFFFF"/>
      </a:lt1>
      <a:dk2>
        <a:srgbClr val="35371F"/>
      </a:dk2>
      <a:lt2>
        <a:srgbClr val="E2E8E7"/>
      </a:lt2>
      <a:accent1>
        <a:srgbClr val="B13B48"/>
      </a:accent1>
      <a:accent2>
        <a:srgbClr val="C34D8B"/>
      </a:accent2>
      <a:accent3>
        <a:srgbClr val="C3714D"/>
      </a:accent3>
      <a:accent4>
        <a:srgbClr val="4AB13B"/>
      </a:accent4>
      <a:accent5>
        <a:srgbClr val="48B969"/>
      </a:accent5>
      <a:accent6>
        <a:srgbClr val="3BB18F"/>
      </a:accent6>
      <a:hlink>
        <a:srgbClr val="309287"/>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1950</Words>
  <Application>Microsoft Office PowerPoint</Application>
  <PresentationFormat>Widescreen</PresentationFormat>
  <Paragraphs>204</Paragraphs>
  <Slides>19</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The Hand Bold</vt:lpstr>
      <vt:lpstr>The Serif Hand Black</vt:lpstr>
      <vt:lpstr>SketchyVTI</vt:lpstr>
      <vt:lpstr>MACHINE LEARNING Project </vt:lpstr>
      <vt:lpstr>Agenda</vt:lpstr>
      <vt:lpstr>Introduction</vt:lpstr>
      <vt:lpstr>objective</vt:lpstr>
      <vt:lpstr>Data: EDA</vt:lpstr>
      <vt:lpstr>Data: EDA</vt:lpstr>
      <vt:lpstr>DATA: EDA </vt:lpstr>
      <vt:lpstr>DATA : Handling missing values</vt:lpstr>
      <vt:lpstr>DATA : Handling missing values</vt:lpstr>
      <vt:lpstr>Modelling: INtro</vt:lpstr>
      <vt:lpstr>MODELLING: Model selection</vt:lpstr>
      <vt:lpstr>MODELLING: Hyperparameter Tuning</vt:lpstr>
      <vt:lpstr>MODELLING: Deep learning</vt:lpstr>
      <vt:lpstr>MODELLING: Deep learning</vt:lpstr>
      <vt:lpstr>MODELLING: Deep learning Final DL Model</vt:lpstr>
      <vt:lpstr>Final model: Xgboost</vt:lpstr>
      <vt:lpstr>MODELLING: Model interpretation</vt:lpstr>
      <vt:lpstr>MODELLING: Model interpretation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Davidson Dacleu</cp:lastModifiedBy>
  <cp:revision>1115</cp:revision>
  <dcterms:created xsi:type="dcterms:W3CDTF">2019-10-16T03:03:10Z</dcterms:created>
  <dcterms:modified xsi:type="dcterms:W3CDTF">2022-05-20T17:29:44Z</dcterms:modified>
</cp:coreProperties>
</file>