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D9092-73A7-4A11-8003-A2072EAD1196}" v="23" dt="2022-10-29T08:37:32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이" userId="5f98744969683152" providerId="LiveId" clId="{D18D9092-73A7-4A11-8003-A2072EAD1196}"/>
    <pc:docChg chg="custSel addSld delSld modSld">
      <pc:chgData name="강 이" userId="5f98744969683152" providerId="LiveId" clId="{D18D9092-73A7-4A11-8003-A2072EAD1196}" dt="2022-10-29T08:37:38.716" v="238" actId="478"/>
      <pc:docMkLst>
        <pc:docMk/>
      </pc:docMkLst>
      <pc:sldChg chg="addSp delSp modSp mod">
        <pc:chgData name="강 이" userId="5f98744969683152" providerId="LiveId" clId="{D18D9092-73A7-4A11-8003-A2072EAD1196}" dt="2022-10-29T07:47:21.755" v="232" actId="1076"/>
        <pc:sldMkLst>
          <pc:docMk/>
          <pc:sldMk cId="1398677971" sldId="256"/>
        </pc:sldMkLst>
        <pc:spChg chg="add mod">
          <ac:chgData name="강 이" userId="5f98744969683152" providerId="LiveId" clId="{D18D9092-73A7-4A11-8003-A2072EAD1196}" dt="2022-10-29T07:46:25.321" v="196" actId="1076"/>
          <ac:spMkLst>
            <pc:docMk/>
            <pc:sldMk cId="1398677971" sldId="256"/>
            <ac:spMk id="2" creationId="{A22A9120-2F70-8B0C-8B3A-37DAE6CE0B35}"/>
          </ac:spMkLst>
        </pc:spChg>
        <pc:spChg chg="add mod">
          <ac:chgData name="강 이" userId="5f98744969683152" providerId="LiveId" clId="{D18D9092-73A7-4A11-8003-A2072EAD1196}" dt="2022-10-29T07:47:21.755" v="232" actId="1076"/>
          <ac:spMkLst>
            <pc:docMk/>
            <pc:sldMk cId="1398677971" sldId="256"/>
            <ac:spMk id="3" creationId="{2F081726-AFA9-1FBF-6350-1F6D1FAC7410}"/>
          </ac:spMkLst>
        </pc:spChg>
        <pc:spChg chg="mod">
          <ac:chgData name="강 이" userId="5f98744969683152" providerId="LiveId" clId="{D18D9092-73A7-4A11-8003-A2072EAD1196}" dt="2022-10-28T06:58:10.343" v="113" actId="20577"/>
          <ac:spMkLst>
            <pc:docMk/>
            <pc:sldMk cId="1398677971" sldId="256"/>
            <ac:spMk id="6" creationId="{6089AA9A-0560-6A7D-9BAF-E0345A061B64}"/>
          </ac:spMkLst>
        </pc:spChg>
        <pc:spChg chg="add del mod">
          <ac:chgData name="강 이" userId="5f98744969683152" providerId="LiveId" clId="{D18D9092-73A7-4A11-8003-A2072EAD1196}" dt="2022-10-28T06:56:11.805" v="55"/>
          <ac:spMkLst>
            <pc:docMk/>
            <pc:sldMk cId="1398677971" sldId="256"/>
            <ac:spMk id="8" creationId="{9C52C5BA-01E5-8CCA-0FE2-4DDB3AFB5631}"/>
          </ac:spMkLst>
        </pc:spChg>
        <pc:spChg chg="add mod">
          <ac:chgData name="강 이" userId="5f98744969683152" providerId="LiveId" clId="{D18D9092-73A7-4A11-8003-A2072EAD1196}" dt="2022-10-29T07:40:51.332" v="150" actId="20577"/>
          <ac:spMkLst>
            <pc:docMk/>
            <pc:sldMk cId="1398677971" sldId="256"/>
            <ac:spMk id="9" creationId="{1DDA00FF-3FA1-5949-BFBC-2D2D02B4A55C}"/>
          </ac:spMkLst>
        </pc:spChg>
        <pc:grpChg chg="mod">
          <ac:chgData name="강 이" userId="5f98744969683152" providerId="LiveId" clId="{D18D9092-73A7-4A11-8003-A2072EAD1196}" dt="2022-10-28T06:55:34.704" v="5" actId="34135"/>
          <ac:grpSpMkLst>
            <pc:docMk/>
            <pc:sldMk cId="1398677971" sldId="256"/>
            <ac:grpSpMk id="7" creationId="{9EE61E6A-15EC-8494-7BAD-E7089E3BDFB4}"/>
          </ac:grpSpMkLst>
        </pc:grpChg>
        <pc:picChg chg="mod">
          <ac:chgData name="강 이" userId="5f98744969683152" providerId="LiveId" clId="{D18D9092-73A7-4A11-8003-A2072EAD1196}" dt="2022-10-28T06:55:34.704" v="5" actId="34135"/>
          <ac:picMkLst>
            <pc:docMk/>
            <pc:sldMk cId="1398677971" sldId="256"/>
            <ac:picMk id="5" creationId="{DAD901F8-B5C2-8677-C996-7EDE32EC970E}"/>
          </ac:picMkLst>
        </pc:picChg>
        <pc:cxnChg chg="add mod">
          <ac:chgData name="강 이" userId="5f98744969683152" providerId="LiveId" clId="{D18D9092-73A7-4A11-8003-A2072EAD1196}" dt="2022-10-28T06:58:51.174" v="122" actId="208"/>
          <ac:cxnSpMkLst>
            <pc:docMk/>
            <pc:sldMk cId="1398677971" sldId="256"/>
            <ac:cxnSpMk id="11" creationId="{B2D93EF5-F062-3172-273F-FCAC79BD723E}"/>
          </ac:cxnSpMkLst>
        </pc:cxnChg>
      </pc:sldChg>
      <pc:sldChg chg="modSp new del mod">
        <pc:chgData name="강 이" userId="5f98744969683152" providerId="LiveId" clId="{D18D9092-73A7-4A11-8003-A2072EAD1196}" dt="2022-10-28T06:59:08.548" v="126" actId="47"/>
        <pc:sldMkLst>
          <pc:docMk/>
          <pc:sldMk cId="289179693" sldId="257"/>
        </pc:sldMkLst>
        <pc:spChg chg="mod">
          <ac:chgData name="강 이" userId="5f98744969683152" providerId="LiveId" clId="{D18D9092-73A7-4A11-8003-A2072EAD1196}" dt="2022-10-28T06:59:03.506" v="124" actId="1076"/>
          <ac:spMkLst>
            <pc:docMk/>
            <pc:sldMk cId="289179693" sldId="257"/>
            <ac:spMk id="2" creationId="{0B544B64-7B62-1523-E20C-DF32B41619C0}"/>
          </ac:spMkLst>
        </pc:spChg>
      </pc:sldChg>
      <pc:sldChg chg="addSp delSp modSp del mod setBg">
        <pc:chgData name="강 이" userId="5f98744969683152" providerId="LiveId" clId="{D18D9092-73A7-4A11-8003-A2072EAD1196}" dt="2022-10-28T06:55:40.167" v="6" actId="47"/>
        <pc:sldMkLst>
          <pc:docMk/>
          <pc:sldMk cId="1786140391" sldId="257"/>
        </pc:sldMkLst>
        <pc:picChg chg="add del mod">
          <ac:chgData name="강 이" userId="5f98744969683152" providerId="LiveId" clId="{D18D9092-73A7-4A11-8003-A2072EAD1196}" dt="2022-10-28T06:55:12.300" v="1" actId="478"/>
          <ac:picMkLst>
            <pc:docMk/>
            <pc:sldMk cId="1786140391" sldId="257"/>
            <ac:picMk id="5" creationId="{589101D9-F9C7-2A87-55AB-B8C04D40EFA8}"/>
          </ac:picMkLst>
        </pc:picChg>
      </pc:sldChg>
      <pc:sldChg chg="add">
        <pc:chgData name="강 이" userId="5f98744969683152" providerId="LiveId" clId="{D18D9092-73A7-4A11-8003-A2072EAD1196}" dt="2022-10-28T06:59:07.350" v="125"/>
        <pc:sldMkLst>
          <pc:docMk/>
          <pc:sldMk cId="1450298043" sldId="258"/>
        </pc:sldMkLst>
      </pc:sldChg>
      <pc:sldChg chg="new del">
        <pc:chgData name="강 이" userId="5f98744969683152" providerId="LiveId" clId="{D18D9092-73A7-4A11-8003-A2072EAD1196}" dt="2022-10-29T08:37:34.188" v="235" actId="47"/>
        <pc:sldMkLst>
          <pc:docMk/>
          <pc:sldMk cId="1789785" sldId="259"/>
        </pc:sldMkLst>
      </pc:sldChg>
      <pc:sldChg chg="delSp modSp add mod">
        <pc:chgData name="강 이" userId="5f98744969683152" providerId="LiveId" clId="{D18D9092-73A7-4A11-8003-A2072EAD1196}" dt="2022-10-29T08:37:38.716" v="238" actId="478"/>
        <pc:sldMkLst>
          <pc:docMk/>
          <pc:sldMk cId="1408680721" sldId="260"/>
        </pc:sldMkLst>
        <pc:spChg chg="del mod">
          <ac:chgData name="강 이" userId="5f98744969683152" providerId="LiveId" clId="{D18D9092-73A7-4A11-8003-A2072EAD1196}" dt="2022-10-29T08:37:37.804" v="237" actId="478"/>
          <ac:spMkLst>
            <pc:docMk/>
            <pc:sldMk cId="1408680721" sldId="260"/>
            <ac:spMk id="9" creationId="{1DDA00FF-3FA1-5949-BFBC-2D2D02B4A55C}"/>
          </ac:spMkLst>
        </pc:spChg>
        <pc:cxnChg chg="del">
          <ac:chgData name="강 이" userId="5f98744969683152" providerId="LiveId" clId="{D18D9092-73A7-4A11-8003-A2072EAD1196}" dt="2022-10-29T08:37:38.716" v="238" actId="478"/>
          <ac:cxnSpMkLst>
            <pc:docMk/>
            <pc:sldMk cId="1408680721" sldId="260"/>
            <ac:cxnSpMk id="11" creationId="{B2D93EF5-F062-3172-273F-FCAC79BD72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6AFEB-0EDD-59E4-A51F-8F41D3E3E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59E94-886A-014E-6F7C-B6FD6B93E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41B48-81C5-84CE-00F7-76EC45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B8D0-D63F-4E72-A7A2-CB49B303ABD5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56CD2-8F92-34B4-2D9B-ACDB65B6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65E59-C1E1-F10F-B9DA-1FB12E15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72FC-7C15-4247-A8A5-8EA72C760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7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191C3-EF50-5693-9FD3-3D694BB8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DDAD7-6630-208D-7C58-EB2C0610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76486-4A4E-E66A-75A1-3B2A3C4D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B8D0-D63F-4E72-A7A2-CB49B303ABD5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BED26-2925-5257-9F7D-C8689E82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5FFB2-757C-4E12-0693-2E553192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72FC-7C15-4247-A8A5-8EA72C760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1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467982-66CF-E490-BF71-C11D2BEC2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671-E060-29AA-4945-C9708A35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0E591-7287-8918-447C-0DDB7C7B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B8D0-D63F-4E72-A7A2-CB49B303ABD5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21788-3E46-C6A8-86DA-C22F41B4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C7E10-FBFE-D30D-801E-80D89EF6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72FC-7C15-4247-A8A5-8EA72C760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0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A2D0F-3D77-3ECE-43A2-296691DC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5695E-20E4-2233-935C-09E4EE6D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FCDCC-D86B-C53D-C9CB-F75CA225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B8D0-D63F-4E72-A7A2-CB49B303ABD5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BAA07-E8FA-5781-6061-348E9F0F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B22AC-AF32-4CBD-8375-B288A6BA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72FC-7C15-4247-A8A5-8EA72C760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5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F881D-C8CC-AF2E-A37C-12173427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A5DB8-3778-23F3-C972-93B91DCD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02A88-8AB3-F1F8-5D9A-B3E264F8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B8D0-D63F-4E72-A7A2-CB49B303ABD5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8E719-87FC-5161-DA5E-894D6419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D3AAA-D5A3-D49F-E82B-DBB0519B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72FC-7C15-4247-A8A5-8EA72C760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EA98B-780C-0182-6E30-0FD401BF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C5806-C958-34B7-ED0B-D935D671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4A425-79FC-0E61-7EF8-05DFB65F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266F0-248D-C866-EE8D-FD55E7C5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B8D0-D63F-4E72-A7A2-CB49B303ABD5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9C17D-3216-64C8-EA85-D56A0FB6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0F565-E484-15FE-4382-A439C4A6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72FC-7C15-4247-A8A5-8EA72C760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C46C-C0CE-C162-A63F-A0DAEE70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86211-D77F-8523-891B-BC5DC1BA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7C3C7-DE10-E1E5-9241-5E7D9A18D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371701-7D61-C6CA-82DD-89315AD74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DF7E51-23D9-BF2C-4D3C-7CC45EE8D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13B803-6AA8-0B43-9EB6-532A1E94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B8D0-D63F-4E72-A7A2-CB49B303ABD5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9E7FAA-E29C-9D61-BB69-2710181F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3847E-8DD7-BF4C-CE3B-69077B8E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72FC-7C15-4247-A8A5-8EA72C760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3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2BF3D-FDB4-4905-0218-CBD0BDB7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1593E9-887C-D00C-90BA-2834F220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B8D0-D63F-4E72-A7A2-CB49B303ABD5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DCDCE-1D72-0E69-6E15-BAAB8DB1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59B653-9C45-3B88-90C8-C750EA79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72FC-7C15-4247-A8A5-8EA72C760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7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4F751-A73A-8E5A-4F72-7CFC4143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B8D0-D63F-4E72-A7A2-CB49B303ABD5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D7BDF-DE8D-A83A-5A73-7695B4B2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18C14-77E9-288E-5C79-0C2AE7F1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72FC-7C15-4247-A8A5-8EA72C760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56347-3614-D9D2-7929-98A2BFB2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5E76E-79BF-B9FD-194D-E36DC8AF9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15E8D-D710-659F-10EB-D9A83D21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CDD04-3C0A-FC25-D4B0-72CBF8BE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B8D0-D63F-4E72-A7A2-CB49B303ABD5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9B117-872E-3CBA-CA5A-8BB0F70A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A7B6D-3C45-FF75-7485-50C93B1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72FC-7C15-4247-A8A5-8EA72C760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0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F86F-4095-D639-8BAE-91D64012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E4B285-9BA5-70EC-F8A3-BDF3E4F25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B2D6B-DFFF-FFBB-36D9-11D90C6A8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3F29F5-C20A-F4EA-2A6E-23C35452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B8D0-D63F-4E72-A7A2-CB49B303ABD5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EEF88-7FA7-965D-357C-6E07B716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E6257-ABC0-40CE-AB50-1BBC9C0A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72FC-7C15-4247-A8A5-8EA72C760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1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19E798-E298-450A-2A61-13F3F73A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E7593-E96A-6134-35E0-746DD8F8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86ED1-3D05-296E-30CB-D82BDD475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CB8D0-D63F-4E72-A7A2-CB49B303ABD5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CFC4F-6475-C10E-8FED-CAB2A5817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43154-1E9B-8997-669A-EB1CD0EEA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72FC-7C15-4247-A8A5-8EA72C760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EE61E6A-15EC-8494-7BAD-E7089E3BDF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25120" y="-457200"/>
            <a:ext cx="12689840" cy="8669867"/>
            <a:chOff x="-325120" y="-457200"/>
            <a:chExt cx="12689840" cy="86698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D901F8-B5C2-8677-C996-7EDE32EC970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720" y="-304801"/>
              <a:ext cx="12537440" cy="835829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089AA9A-0560-6A7D-9BAF-E0345A061B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325120" y="-457200"/>
              <a:ext cx="12689840" cy="8669867"/>
            </a:xfrm>
            <a:prstGeom prst="rect">
              <a:avLst/>
            </a:pr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DDA00FF-3FA1-5949-BFBC-2D2D02B4A55C}"/>
              </a:ext>
            </a:extLst>
          </p:cNvPr>
          <p:cNvSpPr txBox="1"/>
          <p:nvPr/>
        </p:nvSpPr>
        <p:spPr>
          <a:xfrm>
            <a:off x="2504440" y="2289387"/>
            <a:ext cx="703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EF_다이어리" panose="02000503000000000000" pitchFamily="2" charset="-127"/>
                <a:ea typeface="EF_다이어리" panose="02000503000000000000" pitchFamily="2" charset="-127"/>
              </a:rPr>
              <a:t>00:00:00</a:t>
            </a:r>
            <a:endParaRPr lang="ko-KR" altLang="en-US" sz="5400" b="1" dirty="0">
              <a:solidFill>
                <a:schemeClr val="bg1"/>
              </a:solidFill>
              <a:latin typeface="EF_다이어리" panose="02000503000000000000" pitchFamily="2" charset="-127"/>
              <a:ea typeface="EF_다이어리" panose="020005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2D93EF5-F062-3172-273F-FCAC79BD723E}"/>
              </a:ext>
            </a:extLst>
          </p:cNvPr>
          <p:cNvCxnSpPr/>
          <p:nvPr/>
        </p:nvCxnSpPr>
        <p:spPr>
          <a:xfrm>
            <a:off x="1158240" y="4287520"/>
            <a:ext cx="953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2A9120-2F70-8B0C-8B3A-37DAE6CE0B35}"/>
              </a:ext>
            </a:extLst>
          </p:cNvPr>
          <p:cNvSpPr txBox="1"/>
          <p:nvPr/>
        </p:nvSpPr>
        <p:spPr>
          <a:xfrm>
            <a:off x="3177540" y="3702745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EF_다이어리" panose="02000503000000000000" pitchFamily="2" charset="-127"/>
                <a:ea typeface="EF_다이어리" panose="02000503000000000000" pitchFamily="2" charset="-127"/>
              </a:rPr>
              <a:t>오늘 할 일이 무엇인가요</a:t>
            </a:r>
            <a:r>
              <a:rPr lang="en-US" altLang="ko-KR" sz="3200" b="1" dirty="0">
                <a:solidFill>
                  <a:schemeClr val="bg1"/>
                </a:solidFill>
                <a:latin typeface="EF_다이어리" panose="02000503000000000000" pitchFamily="2" charset="-127"/>
                <a:ea typeface="EF_다이어리" panose="02000503000000000000" pitchFamily="2" charset="-127"/>
              </a:rPr>
              <a:t>?</a:t>
            </a:r>
            <a:endParaRPr lang="ko-KR" altLang="en-US" sz="3200" b="1" dirty="0">
              <a:solidFill>
                <a:schemeClr val="bg1"/>
              </a:solidFill>
              <a:latin typeface="EF_다이어리" panose="02000503000000000000" pitchFamily="2" charset="-127"/>
              <a:ea typeface="EF_다이어리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81726-AFA9-1FBF-6350-1F6D1FAC7410}"/>
              </a:ext>
            </a:extLst>
          </p:cNvPr>
          <p:cNvSpPr txBox="1"/>
          <p:nvPr/>
        </p:nvSpPr>
        <p:spPr>
          <a:xfrm>
            <a:off x="3177540" y="4579907"/>
            <a:ext cx="583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EF_다이어리" panose="02000503000000000000" pitchFamily="2" charset="-127"/>
                <a:ea typeface="EF_다이어리" panose="02000503000000000000" pitchFamily="2" charset="-127"/>
              </a:rPr>
              <a:t>OO </a:t>
            </a:r>
            <a:r>
              <a:rPr lang="ko-KR" altLang="en-US" sz="3200" b="1" dirty="0">
                <a:solidFill>
                  <a:schemeClr val="bg1"/>
                </a:solidFill>
                <a:latin typeface="EF_다이어리" panose="02000503000000000000" pitchFamily="2" charset="-127"/>
                <a:ea typeface="EF_다이어리" panose="02000503000000000000" pitchFamily="2" charset="-127"/>
              </a:rPr>
              <a:t>하기 ✔️</a:t>
            </a:r>
          </a:p>
        </p:txBody>
      </p:sp>
    </p:spTree>
    <p:extLst>
      <p:ext uri="{BB962C8B-B14F-4D97-AF65-F5344CB8AC3E}">
        <p14:creationId xmlns:p14="http://schemas.microsoft.com/office/powerpoint/2010/main" val="139867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EE61E6A-15EC-8494-7BAD-E7089E3BDF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25120" y="-457200"/>
            <a:ext cx="12689840" cy="8669867"/>
            <a:chOff x="-325120" y="-457200"/>
            <a:chExt cx="12689840" cy="86698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D901F8-B5C2-8677-C996-7EDE32EC970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720" y="-304801"/>
              <a:ext cx="12537440" cy="835829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089AA9A-0560-6A7D-9BAF-E0345A061B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325120" y="-457200"/>
              <a:ext cx="12689840" cy="8669867"/>
            </a:xfrm>
            <a:prstGeom prst="rect">
              <a:avLst/>
            </a:pr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DDA00FF-3FA1-5949-BFBC-2D2D02B4A55C}"/>
              </a:ext>
            </a:extLst>
          </p:cNvPr>
          <p:cNvSpPr txBox="1"/>
          <p:nvPr/>
        </p:nvSpPr>
        <p:spPr>
          <a:xfrm>
            <a:off x="1808480" y="2082800"/>
            <a:ext cx="821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EF_다이어리" panose="02000503000000000000" pitchFamily="2" charset="-127"/>
                <a:ea typeface="EF_다이어리" panose="02000503000000000000" pitchFamily="2" charset="-127"/>
              </a:rPr>
              <a:t>이름을 입력해주세요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2D93EF5-F062-3172-273F-FCAC79BD723E}"/>
              </a:ext>
            </a:extLst>
          </p:cNvPr>
          <p:cNvCxnSpPr/>
          <p:nvPr/>
        </p:nvCxnSpPr>
        <p:spPr>
          <a:xfrm>
            <a:off x="1158240" y="4287520"/>
            <a:ext cx="953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9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EE61E6A-15EC-8494-7BAD-E7089E3BDF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25120" y="-457200"/>
            <a:ext cx="12689840" cy="8669867"/>
            <a:chOff x="-325120" y="-457200"/>
            <a:chExt cx="12689840" cy="86698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D901F8-B5C2-8677-C996-7EDE32EC970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720" y="-304801"/>
              <a:ext cx="12537440" cy="835829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089AA9A-0560-6A7D-9BAF-E0345A061B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325120" y="-457200"/>
              <a:ext cx="12689840" cy="8669867"/>
            </a:xfrm>
            <a:prstGeom prst="rect">
              <a:avLst/>
            </a:prstGeom>
            <a:solidFill>
              <a:schemeClr val="tx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868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EF_다이어리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이</dc:creator>
  <cp:lastModifiedBy>강 이</cp:lastModifiedBy>
  <cp:revision>1</cp:revision>
  <dcterms:created xsi:type="dcterms:W3CDTF">2022-10-28T06:54:39Z</dcterms:created>
  <dcterms:modified xsi:type="dcterms:W3CDTF">2022-10-29T08:37:47Z</dcterms:modified>
</cp:coreProperties>
</file>