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	TOPICS About the </a:t>
            </a:r>
            <a:r>
              <a:rPr lang="fr-FR" dirty="0" err="1"/>
              <a:t>sensor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fr-FR" dirty="0"/>
              <a:t>Optical components of </a:t>
            </a:r>
            <a:r>
              <a:rPr lang="fr-FR" dirty="0" err="1"/>
              <a:t>sensors</a:t>
            </a:r>
            <a:r>
              <a:rPr lang="fr-FR" dirty="0"/>
              <a:t> and position, </a:t>
            </a:r>
            <a:r>
              <a:rPr lang="fr-FR" dirty="0" err="1"/>
              <a:t>displacement</a:t>
            </a:r>
            <a:r>
              <a:rPr lang="fr-FR" dirty="0"/>
              <a:t> and </a:t>
            </a:r>
            <a:r>
              <a:rPr lang="fr-FR" dirty="0" err="1"/>
              <a:t>level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			Alyson Cadenet</a:t>
            </a:r>
          </a:p>
          <a:p>
            <a:r>
              <a:rPr lang="fr-FR" dirty="0"/>
              <a:t>                                                            </a:t>
            </a:r>
            <a:r>
              <a:rPr lang="fr-FR" dirty="0" err="1"/>
              <a:t>Redha</a:t>
            </a:r>
            <a:r>
              <a:rPr lang="fr-FR" dirty="0"/>
              <a:t> </a:t>
            </a:r>
            <a:r>
              <a:rPr lang="fr-FR" dirty="0" err="1"/>
              <a:t>Kefif</a:t>
            </a:r>
            <a:endParaRPr lang="fr-FR" dirty="0"/>
          </a:p>
          <a:p>
            <a:r>
              <a:rPr lang="fr-FR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7165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photocomponents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  <a:p>
            <a:r>
              <a:rPr lang="fr-FR" dirty="0" err="1"/>
              <a:t>Photoresistor</a:t>
            </a:r>
            <a:endParaRPr lang="fr-FR" dirty="0"/>
          </a:p>
          <a:p>
            <a:r>
              <a:rPr lang="fr-FR" dirty="0"/>
              <a:t>Phototransistor</a:t>
            </a:r>
          </a:p>
          <a:p>
            <a:r>
              <a:rPr lang="fr-FR" dirty="0" err="1"/>
              <a:t>etc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92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05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	position, </a:t>
            </a:r>
            <a:r>
              <a:rPr lang="fr-FR" dirty="0" err="1"/>
              <a:t>displacement</a:t>
            </a:r>
            <a:r>
              <a:rPr lang="fr-FR" dirty="0"/>
              <a:t> and </a:t>
            </a:r>
            <a:r>
              <a:rPr lang="fr-FR" dirty="0" err="1"/>
              <a:t>level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050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Relative</a:t>
            </a:r>
          </a:p>
          <a:p>
            <a:r>
              <a:rPr lang="fr-FR" dirty="0" err="1"/>
              <a:t>Absolute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2481262"/>
            <a:ext cx="19716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displacement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Speed</a:t>
            </a:r>
          </a:p>
          <a:p>
            <a:r>
              <a:rPr lang="fr-FR" dirty="0"/>
              <a:t>Direction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Height</a:t>
            </a:r>
            <a:endParaRPr lang="fr-FR" dirty="0"/>
          </a:p>
          <a:p>
            <a:r>
              <a:rPr lang="fr-FR" dirty="0" err="1"/>
              <a:t>Depth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4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SENSOR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Transducer</a:t>
            </a:r>
            <a:endParaRPr lang="fr-FR" dirty="0"/>
          </a:p>
          <a:p>
            <a:r>
              <a:rPr lang="fr-FR" dirty="0"/>
              <a:t>Active or Passive</a:t>
            </a:r>
          </a:p>
          <a:p>
            <a:r>
              <a:rPr lang="fr-FR" dirty="0" err="1"/>
              <a:t>Sensitivity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60" y="1956241"/>
            <a:ext cx="3508475" cy="41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Optics</a:t>
            </a:r>
            <a:r>
              <a:rPr lang="fr-FR" dirty="0"/>
              <a:t> DOMAIN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Light</a:t>
            </a:r>
          </a:p>
          <a:p>
            <a:r>
              <a:rPr lang="fr-FR" dirty="0" err="1"/>
              <a:t>Practical</a:t>
            </a:r>
            <a:r>
              <a:rPr lang="fr-FR" dirty="0"/>
              <a:t> application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122" y="1865383"/>
            <a:ext cx="2851555" cy="43099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801" y="4065997"/>
            <a:ext cx="2329682" cy="1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OPTICAL SENSOR DEFINITION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436" y="2768267"/>
            <a:ext cx="2893687" cy="302293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721" y="2768267"/>
            <a:ext cx="3022934" cy="30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2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Optical COMPONENTS OF SENSORS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897" y="2514413"/>
            <a:ext cx="2915698" cy="2181293"/>
          </a:xfrm>
        </p:spPr>
      </p:pic>
    </p:spTree>
    <p:extLst>
      <p:ext uri="{BB962C8B-B14F-4D97-AF65-F5344CB8AC3E}">
        <p14:creationId xmlns:p14="http://schemas.microsoft.com/office/powerpoint/2010/main" val="173045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Polarizer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270" y="2097088"/>
            <a:ext cx="5624284" cy="3888665"/>
          </a:xfrm>
        </p:spPr>
      </p:pic>
    </p:spTree>
    <p:extLst>
      <p:ext uri="{BB962C8B-B14F-4D97-AF65-F5344CB8AC3E}">
        <p14:creationId xmlns:p14="http://schemas.microsoft.com/office/powerpoint/2010/main" val="329262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Solar </a:t>
            </a:r>
            <a:r>
              <a:rPr lang="fr-FR" dirty="0" err="1"/>
              <a:t>cell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353" y="2097088"/>
            <a:ext cx="4253916" cy="3804823"/>
          </a:xfrm>
        </p:spPr>
      </p:pic>
    </p:spTree>
    <p:extLst>
      <p:ext uri="{BB962C8B-B14F-4D97-AF65-F5344CB8AC3E}">
        <p14:creationId xmlns:p14="http://schemas.microsoft.com/office/powerpoint/2010/main" val="241817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301" y="1789889"/>
            <a:ext cx="4890491" cy="4001311"/>
          </a:xfrm>
        </p:spPr>
      </p:pic>
    </p:spTree>
    <p:extLst>
      <p:ext uri="{BB962C8B-B14F-4D97-AF65-F5344CB8AC3E}">
        <p14:creationId xmlns:p14="http://schemas.microsoft.com/office/powerpoint/2010/main" val="58090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laser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132" y="1937383"/>
            <a:ext cx="5138422" cy="3853817"/>
          </a:xfrm>
        </p:spPr>
      </p:pic>
    </p:spTree>
    <p:extLst>
      <p:ext uri="{BB962C8B-B14F-4D97-AF65-F5344CB8AC3E}">
        <p14:creationId xmlns:p14="http://schemas.microsoft.com/office/powerpoint/2010/main" val="273635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</TotalTime>
  <Words>54</Words>
  <Application>Microsoft Office PowerPoint</Application>
  <PresentationFormat>Grand écran</PresentationFormat>
  <Paragraphs>35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 TOPICS About the sensor</vt:lpstr>
      <vt:lpstr>What is A SENSOR ?</vt:lpstr>
      <vt:lpstr>Optics DOMAIN</vt:lpstr>
      <vt:lpstr>OPTICAL SENSOR DEFINITION</vt:lpstr>
      <vt:lpstr>Optical COMPONENTS OF SENSORS</vt:lpstr>
      <vt:lpstr>Polarizer</vt:lpstr>
      <vt:lpstr>Solar cell</vt:lpstr>
      <vt:lpstr>lens</vt:lpstr>
      <vt:lpstr>laser</vt:lpstr>
      <vt:lpstr>photocomponents</vt:lpstr>
      <vt:lpstr>THE END</vt:lpstr>
      <vt:lpstr> position, displacement and level. </vt:lpstr>
      <vt:lpstr>Position</vt:lpstr>
      <vt:lpstr>displacement</vt:lpstr>
      <vt:lpstr>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About the sensor</dc:title>
  <dc:creator>alyson cadenet</dc:creator>
  <cp:lastModifiedBy>Admin</cp:lastModifiedBy>
  <cp:revision>15</cp:revision>
  <dcterms:created xsi:type="dcterms:W3CDTF">2016-08-30T15:12:37Z</dcterms:created>
  <dcterms:modified xsi:type="dcterms:W3CDTF">2016-10-18T08:47:42Z</dcterms:modified>
</cp:coreProperties>
</file>