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70" d="100"/>
          <a:sy n="70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57017-533B-4B81-95A5-256280E88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Segmentación y Descripción de Regiones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8651E-E752-4BB0-BA9E-C6E420B72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7CE6-67FB-4A9A-8CCB-B946B1E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Detección de puntos y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D84A1C-02E4-4773-94A3-4530798C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563" y="852132"/>
            <a:ext cx="7557306" cy="42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7CE6-67FB-4A9A-8CCB-B946B1E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Detección de puntos y líneas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E5CA3F-12AF-4E44-AB05-FA488456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54" y="686369"/>
            <a:ext cx="7099679" cy="59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7CE6-67FB-4A9A-8CCB-B946B1E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Detección de Bordes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471407-CD58-4908-8810-827A610D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95" y="831068"/>
            <a:ext cx="7142826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3ED4-6F85-4A09-AB9E-B8C8402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Propiedades de Regiones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FC90-B4F1-4BC1-AF2C-B4B17D16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6" y="856184"/>
            <a:ext cx="6857787" cy="38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3ED4-6F85-4A09-AB9E-B8C8402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características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E00767-5DBD-4CD8-8DB2-5678CF0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972331"/>
            <a:ext cx="7133450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123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26F2A000ADF84C8034F6E701967710" ma:contentTypeVersion="6" ma:contentTypeDescription="Crear nuevo documento." ma:contentTypeScope="" ma:versionID="0819b76679ddd74c27489598a7639a93">
  <xsd:schema xmlns:xsd="http://www.w3.org/2001/XMLSchema" xmlns:xs="http://www.w3.org/2001/XMLSchema" xmlns:p="http://schemas.microsoft.com/office/2006/metadata/properties" xmlns:ns2="2d4aebc3-ffc7-428e-8886-bbe32f188e27" targetNamespace="http://schemas.microsoft.com/office/2006/metadata/properties" ma:root="true" ma:fieldsID="c9057ae543d20dfb52318167fbd4f960" ns2:_="">
    <xsd:import namespace="2d4aebc3-ffc7-428e-8886-bbe32f188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aebc3-ffc7-428e-8886-bbe32f188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774B2-9C97-4367-9573-B1F8457802D2}"/>
</file>

<file path=customXml/itemProps2.xml><?xml version="1.0" encoding="utf-8"?>
<ds:datastoreItem xmlns:ds="http://schemas.openxmlformats.org/officeDocument/2006/customXml" ds:itemID="{8C2B645D-27C4-49E2-BC90-87AE58384069}"/>
</file>

<file path=customXml/itemProps3.xml><?xml version="1.0" encoding="utf-8"?>
<ds:datastoreItem xmlns:ds="http://schemas.openxmlformats.org/officeDocument/2006/customXml" ds:itemID="{D54D183C-0B85-42E4-90A3-2F70EC11BFF9}"/>
</file>

<file path=docProps/app.xml><?xml version="1.0" encoding="utf-8"?>
<Properties xmlns="http://schemas.openxmlformats.org/officeDocument/2006/extended-properties" xmlns:vt="http://schemas.openxmlformats.org/officeDocument/2006/docPropsVTypes">
  <Template>{9E252A65-7E92-4875-A17D-8FC7B88D6A04}tf03457475</Template>
  <TotalTime>42</TotalTime>
  <Words>24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Marco</vt:lpstr>
      <vt:lpstr>Segmentación y Descripción de Regiones</vt:lpstr>
      <vt:lpstr>Detección de puntos y líneas</vt:lpstr>
      <vt:lpstr>Detección de puntos y líneas</vt:lpstr>
      <vt:lpstr>Detección de Bordes</vt:lpstr>
      <vt:lpstr>Propiedades de Regiones</vt:lpstr>
      <vt:lpstr>Selección de características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y Descripción de Regiones</dc:title>
  <dc:creator>Luis Enrique Ledezma Fuentes</dc:creator>
  <cp:lastModifiedBy>Luis Enrique Ledezma Fuentes</cp:lastModifiedBy>
  <cp:revision>3</cp:revision>
  <dcterms:created xsi:type="dcterms:W3CDTF">2020-06-02T19:28:52Z</dcterms:created>
  <dcterms:modified xsi:type="dcterms:W3CDTF">2020-06-02T20:10:55Z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0x010100C326F2A000ADF84C8034F6E701967710</vt:lpwstr>
  </property>
</Properties>
</file>