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EE8A-0D58-E66F-0027-7FC6BCCF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789323-85EA-4ADA-3C2C-E495650E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85A9E-5633-B86C-BB57-4793AB79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AFCD7-C85A-9288-A339-4A3CD474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6E1A-09E3-BAC2-8D75-81589B3D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E192-6431-5665-4070-597BE46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F45BE3-CBB3-6FB1-3880-AFFA7CE4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FD927-A27A-C95A-CAFB-E78A1F8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AB5E5-31CB-181A-CD66-47EF3E99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E5B41-E66A-147F-15CF-585E02A6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9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76AE8-DD13-C8F9-7F88-C4719507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C7CD6-11E9-93C6-1CF5-6D644CD8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1A886-BBFC-984F-FFEA-BF8F34C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F30F-1361-B18D-8E30-EAF8D445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1F6DF-5C92-6D9E-8F51-0E6A474B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6FB81-E98C-3E4D-6D1E-D876A9BE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A6EAE-F69F-A0EF-575D-AC3D9D77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14C7-4653-1B18-C7E8-0D31E6E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EAB0-7132-A082-D1B0-FBEFFD0D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9ED59-48C1-EF49-C144-BB67D445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F8F6-C60D-E984-D257-B6859097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D0A20-E3C5-46A7-A1FE-7C764593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60C7B-40F3-F740-356C-629D916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1B1D1-1ECF-5A0A-8776-A5FE4001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2CB3-9639-A22C-7305-5583B1B4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CF1CB-82F8-DDB4-17FE-D7A6F111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BE5BD-0D8E-9CBC-5577-9C2DDDFCF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FA6E0-EF04-34BC-E7A4-DFBF8946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3292F-9C94-68AD-8025-F410C23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DCD8F-DCBD-94DA-72A6-B45852C7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EF102-5049-5A37-1E69-073B08E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8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90564-C5DF-18F9-2F38-9B57E23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2C8C1-208A-03B7-B231-E141A681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E0248-2FFD-DDE0-284C-4B53C1606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95409D-0B2B-FEFB-4B5D-BFF044CBF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317E9-2830-F474-37ED-8EDA3FCFB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3172C-2932-71DF-6700-6022C950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13C968-C80D-6DDE-5E83-F805235B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DCD82-16B6-66E8-DA9A-2CA3425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9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0E5A4-823D-3646-7C96-7FF8361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2EE51-86DC-394E-5E37-0538956A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6922C-C480-6EF4-70AB-C393E6F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F24B2D-1EA8-3619-3C25-5A0AA412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EDA79F-E243-BC0D-9612-AE4C3992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CB0DDB-08DA-59C3-4B08-83BC8E0F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999A7-0D42-CE2D-E5E7-453353F5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7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A60D-14F4-B202-8C2A-64538E2D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FB280-9FAE-2B2A-D589-10161EB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116D8-9B4D-6D10-5310-AFD31866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B4967-F5B4-5227-3D6E-7B43178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AA9EF-167C-CF2B-3A3C-502A8A91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B2D9B-146F-D050-8371-D857EBA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A7A1D-15DD-2F03-0D4B-4D512974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67AD1-7AEB-6505-4EB4-5E15BED9B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30143-D6AB-BB08-25C4-92A891BE0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53720-BA91-E735-EEE6-F2A9EC1B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FA1AF-85C7-0F7A-30EF-792715FA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75FE3-FDE1-7F56-6A88-A4A041E1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681C7-022B-5383-0E10-97C29ADE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59861-2E78-F216-A1AC-44CC7D4F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3530C-19CD-1BDA-749E-1F0F7BF9D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0BDF-EBEC-4C61-81FF-DF7CF760DB8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0AC40-94B6-1AF9-FC5A-CA87EE0D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3CA32-402E-C71A-1FEC-403B313D7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6388-98DA-4BF2-8C3D-C32B9E12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7F1018-8484-4AC0-831F-B4B8DA41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0" y="137911"/>
            <a:ext cx="7448550" cy="105727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F4363-99E7-CA5A-6969-9DDD4EB6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70907"/>
              </p:ext>
            </p:extLst>
          </p:nvPr>
        </p:nvGraphicFramePr>
        <p:xfrm>
          <a:off x="72090" y="1498688"/>
          <a:ext cx="3920790" cy="421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790">
                  <a:extLst>
                    <a:ext uri="{9D8B030D-6E8A-4147-A177-3AD203B41FA5}">
                      <a16:colId xmlns:a16="http://schemas.microsoft.com/office/drawing/2014/main" val="1458684073"/>
                    </a:ext>
                  </a:extLst>
                </a:gridCol>
              </a:tblGrid>
              <a:tr h="4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06903"/>
                  </a:ext>
                </a:extLst>
              </a:tr>
              <a:tr h="1399408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studentID</a:t>
                      </a:r>
                      <a:r>
                        <a:rPr lang="en-US" altLang="zh-CN" dirty="0"/>
                        <a:t>: String</a:t>
                      </a:r>
                    </a:p>
                    <a:p>
                      <a:r>
                        <a:rPr lang="en-US" altLang="zh-CN" dirty="0"/>
                        <a:t>+name: String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borrowedBooks</a:t>
                      </a:r>
                      <a:r>
                        <a:rPr lang="en-US" altLang="zh-CN" dirty="0"/>
                        <a:t>: String Array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daysOfBorrowedBooks</a:t>
                      </a:r>
                      <a:r>
                        <a:rPr lang="en-US" altLang="zh-CN" dirty="0"/>
                        <a:t>: Int Array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numberOfBorrowedBooks</a:t>
                      </a:r>
                      <a:r>
                        <a:rPr lang="en-US" altLang="zh-CN" dirty="0"/>
                        <a:t>: Int</a:t>
                      </a:r>
                    </a:p>
                    <a:p>
                      <a:r>
                        <a:rPr lang="en-US" altLang="zh-CN" dirty="0"/>
                        <a:t>+default: Int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manageStudent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borrowBook</a:t>
                      </a:r>
                      <a:r>
                        <a:rPr lang="en-US" altLang="zh-CN" dirty="0"/>
                        <a:t>(book)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returnBook</a:t>
                      </a:r>
                      <a:r>
                        <a:rPr lang="en-US" altLang="zh-CN" dirty="0"/>
                        <a:t>(book)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payDefault</a:t>
                      </a:r>
                      <a:r>
                        <a:rPr lang="en-US" altLang="zh-CN" dirty="0"/>
                        <a:t>(amount)</a:t>
                      </a:r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49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ACD8AB-DD3A-876E-DF83-4438EA7A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49169"/>
              </p:ext>
            </p:extLst>
          </p:nvPr>
        </p:nvGraphicFramePr>
        <p:xfrm>
          <a:off x="4135605" y="1498688"/>
          <a:ext cx="3920790" cy="421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790">
                  <a:extLst>
                    <a:ext uri="{9D8B030D-6E8A-4147-A177-3AD203B41FA5}">
                      <a16:colId xmlns:a16="http://schemas.microsoft.com/office/drawing/2014/main" val="1458684073"/>
                    </a:ext>
                  </a:extLst>
                </a:gridCol>
              </a:tblGrid>
              <a:tr h="4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book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+name: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String</a:t>
                      </a:r>
                    </a:p>
                    <a:p>
                      <a:r>
                        <a:rPr lang="en-US" altLang="zh-CN" dirty="0"/>
                        <a:t>+author: String</a:t>
                      </a:r>
                    </a:p>
                    <a:p>
                      <a:r>
                        <a:rPr lang="en-US" altLang="zh-CN" dirty="0"/>
                        <a:t>+ISBN: String</a:t>
                      </a:r>
                    </a:p>
                    <a:p>
                      <a:r>
                        <a:rPr lang="en-US" altLang="zh-CN" dirty="0"/>
                        <a:t>+price: Int</a:t>
                      </a:r>
                    </a:p>
                    <a:p>
                      <a:r>
                        <a:rPr lang="en-US" altLang="zh-CN" dirty="0"/>
                        <a:t>+location</a:t>
                      </a:r>
                      <a:r>
                        <a:rPr lang="en-US" altLang="zh-CN"/>
                        <a:t>: String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+condition: Boolean</a:t>
                      </a:r>
                    </a:p>
                    <a:p>
                      <a:r>
                        <a:rPr lang="en-US" altLang="zh-CN" dirty="0"/>
                        <a:t>+borrower: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manageBook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checkCondition</a:t>
                      </a:r>
                      <a:r>
                        <a:rPr lang="en-US" altLang="zh-CN" dirty="0"/>
                        <a:t>(book)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49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611FF17-D1CE-D2ED-D510-6AD1787F6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93564"/>
              </p:ext>
            </p:extLst>
          </p:nvPr>
        </p:nvGraphicFramePr>
        <p:xfrm>
          <a:off x="8199120" y="1498688"/>
          <a:ext cx="3920790" cy="421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790">
                  <a:extLst>
                    <a:ext uri="{9D8B030D-6E8A-4147-A177-3AD203B41FA5}">
                      <a16:colId xmlns:a16="http://schemas.microsoft.com/office/drawing/2014/main" val="1458684073"/>
                    </a:ext>
                  </a:extLst>
                </a:gridCol>
              </a:tblGrid>
              <a:tr h="4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librarian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employeeID</a:t>
                      </a:r>
                      <a:r>
                        <a:rPr lang="en-US" altLang="zh-CN" dirty="0"/>
                        <a:t>: String</a:t>
                      </a:r>
                    </a:p>
                    <a:p>
                      <a:r>
                        <a:rPr lang="en-US" altLang="zh-CN" dirty="0"/>
                        <a:t>+name: String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manageLibrarian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manageBooks</a:t>
                      </a:r>
                      <a:r>
                        <a:rPr lang="en-US" altLang="zh-CN" dirty="0"/>
                        <a:t>(book)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manageborrow</a:t>
                      </a:r>
                      <a:r>
                        <a:rPr lang="en-US" altLang="zh-CN" dirty="0"/>
                        <a:t>(book, student)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managereturn</a:t>
                      </a:r>
                      <a:r>
                        <a:rPr lang="en-US" altLang="zh-CN" dirty="0"/>
                        <a:t>(book, student)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manageDefault</a:t>
                      </a:r>
                      <a:r>
                        <a:rPr lang="en-US" altLang="zh-CN" dirty="0"/>
                        <a:t>(student)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viewBorrowRecords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Susie Lee</dc:creator>
  <cp:lastModifiedBy>Susie Lee</cp:lastModifiedBy>
  <cp:revision>2</cp:revision>
  <dcterms:created xsi:type="dcterms:W3CDTF">2024-09-18T08:18:24Z</dcterms:created>
  <dcterms:modified xsi:type="dcterms:W3CDTF">2024-09-18T08:49:39Z</dcterms:modified>
</cp:coreProperties>
</file>