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CAB7-0FDC-80E7-E460-83D7C88F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C24F8-A1C8-0FED-CFF1-63445676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A446A-CE1F-1CE6-CE9B-C03C573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7F35F-7778-B44E-9721-0DFFC31E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46051-80B8-E1C8-80C8-6B584EA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0B42B-A838-7128-471A-C77D74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DA138-D993-48BB-B989-DDB7E83E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7253-DF2A-BAB1-CE01-B4D1318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D3056-A0FF-F645-45E2-3024FC8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118C7-0EF9-C175-7F3F-BED72DAE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66EDC-885B-EA7D-DCFE-89DB9094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499E71-FCA6-EF22-26B2-3EA2AEB6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1286F-8716-3B06-F7F6-533C202A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760AC-21BD-7763-B955-CE5E9B83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E9E62-1593-1AA8-3EDC-B7C7DBD2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2C65B-BE6B-1C87-A9CE-9BCB4154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C113-BF3B-8B4C-E3BD-CAA3DFE4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96152-2C10-3BD5-5F2D-3123BECC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D227C-FD16-300B-B53B-56EB8DDB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FEED-E7FF-68CD-B515-FE29F5F1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1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4D4-98B1-57E2-F27D-F6BE9F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20812-BD0F-8525-AAF0-321F784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0176C-6184-20C8-130E-E06C371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102-918F-8582-77EF-DC606188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FE64C-2528-3BF9-B1C9-BE2A222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5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7A33-C8F9-D20E-2B67-366F8E15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72ACB-5923-8D65-D134-70E6EDFB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3BB31-05B8-E0C7-010C-CA225040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E03B1-7A05-21F8-BFF3-BF3AEBAA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38A15-9917-951F-7737-F36729CE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AE79D-E71A-739E-AA18-00E273E2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0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A0C8E-C28D-1FD6-AEE9-4691411D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D4C64-B01F-4081-5EFB-3CD0F6EF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CEF7F-A340-7103-B65A-64E22A69C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F12B09-6ACD-E9A0-C189-7B19B99CC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53D080-5734-45B5-26EE-C2E9BE493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94B25-3DA9-1BE5-1CFC-1B96ED8A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FB1B0A-228A-E5B3-F146-F3DB4D17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6E5CA-4EA2-6529-31FA-1F2D7D76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1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5837-85D6-03C1-8E9E-E81C6A71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392BF-2414-BC67-E82A-D77028B4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31769-FF66-EF3C-B823-12EAD276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53F05-3566-291F-DEFA-FDD83BFA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7E61B-C11B-E391-8F11-F79D0A93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5A0500-E0C4-7D1B-140A-6DB140A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5E856-E391-8FFE-5EB4-7B274131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1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FE35-6EB0-54A3-DA5F-5C112282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1594B-BFD4-484F-D2E1-6B29AA6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CD39B-37C9-8073-EE4B-46E0967F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584CA-3841-B10B-388D-6C567664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09911-010E-6226-487E-0CDE62B7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636CD-7C14-8E84-6B27-47A6F51A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5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3E3C-F653-1061-3038-23CE24D6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90D2D-4BF1-1665-F2CF-08F56658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B729DB-050A-7616-CBC7-4CC394665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6DA4E-8A0D-C821-9755-A80DF35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91725-C525-53B8-1B63-782A97B5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CCC1A-042B-0DC9-8258-02DAB61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7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67358C-3F64-CE32-19CD-EB8D96ED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A7DA4-5897-4B80-896E-A67BC13C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A3DED-8CC7-15DC-DB2F-4F887F642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4673-3D9A-4CDC-978D-C6CC006D8FA9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BE48E-E408-BBFE-CEA6-56E2248F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91658-714F-1B64-CC8B-8FC5401C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B898-3779-4A79-80A2-F3FBCC4FC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2F9C39-A643-D495-8AB5-D6B99CEB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3" y="109457"/>
            <a:ext cx="8644931" cy="82495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56AFAA3-EEF6-7529-1CF1-9C5963533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64041"/>
              </p:ext>
            </p:extLst>
          </p:nvPr>
        </p:nvGraphicFramePr>
        <p:xfrm>
          <a:off x="23404" y="1270231"/>
          <a:ext cx="438424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244">
                  <a:extLst>
                    <a:ext uri="{9D8B030D-6E8A-4147-A177-3AD203B41FA5}">
                      <a16:colId xmlns:a16="http://schemas.microsoft.com/office/drawing/2014/main" val="398286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Car_manufacturers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+brand: String</a:t>
                      </a:r>
                    </a:p>
                    <a:p>
                      <a:r>
                        <a:rPr lang="en-US" altLang="zh-CN" dirty="0"/>
                        <a:t>+model: String</a:t>
                      </a:r>
                    </a:p>
                    <a:p>
                      <a:r>
                        <a:rPr lang="en-US" altLang="zh-CN" dirty="0"/>
                        <a:t>+price: String</a:t>
                      </a:r>
                    </a:p>
                    <a:p>
                      <a:r>
                        <a:rPr lang="en-US" altLang="zh-CN" dirty="0"/>
                        <a:t>+configuration: String Array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produceCar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sellCar</a:t>
                      </a:r>
                      <a:r>
                        <a:rPr lang="en-US" altLang="zh-CN" dirty="0"/>
                        <a:t>(brand, model, configuration)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maintainCar</a:t>
                      </a:r>
                      <a:r>
                        <a:rPr lang="en-US" altLang="zh-CN" dirty="0"/>
                        <a:t>(brand, model, configuration)</a:t>
                      </a:r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8996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86B0FBA-9F5C-1F17-1B0C-C7A4F87E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7802"/>
              </p:ext>
            </p:extLst>
          </p:nvPr>
        </p:nvGraphicFramePr>
        <p:xfrm>
          <a:off x="4444283" y="1270231"/>
          <a:ext cx="43302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299">
                  <a:extLst>
                    <a:ext uri="{9D8B030D-6E8A-4147-A177-3AD203B41FA5}">
                      <a16:colId xmlns:a16="http://schemas.microsoft.com/office/drawing/2014/main" val="3982865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Car_owner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licensePlate</a:t>
                      </a:r>
                      <a:r>
                        <a:rPr lang="en-US" altLang="zh-CN" dirty="0"/>
                        <a:t>: String</a:t>
                      </a:r>
                    </a:p>
                    <a:p>
                      <a:r>
                        <a:rPr lang="en-US" altLang="zh-CN" dirty="0"/>
                        <a:t>+brand: String</a:t>
                      </a:r>
                    </a:p>
                    <a:p>
                      <a:r>
                        <a:rPr lang="en-US" altLang="zh-CN" dirty="0"/>
                        <a:t>+model: String</a:t>
                      </a:r>
                    </a:p>
                    <a:p>
                      <a:r>
                        <a:rPr lang="en-US" altLang="zh-CN" dirty="0"/>
                        <a:t>+configuration: String Array</a:t>
                      </a:r>
                    </a:p>
                    <a:p>
                      <a:r>
                        <a:rPr lang="en-US" altLang="zh-CN" dirty="0"/>
                        <a:t>+manufacturer: String</a:t>
                      </a:r>
                    </a:p>
                    <a:p>
                      <a:r>
                        <a:rPr lang="en-US" altLang="zh-CN" dirty="0"/>
                        <a:t>+insurance: String</a:t>
                      </a:r>
                    </a:p>
                    <a:p>
                      <a:r>
                        <a:rPr lang="en-US" altLang="zh-CN" dirty="0"/>
                        <a:t>+mileage: String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buyCar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manageLicensePlate</a:t>
                      </a:r>
                      <a:r>
                        <a:rPr lang="en-US" altLang="zh-CN" dirty="0"/>
                        <a:t>(car,  </a:t>
                      </a:r>
                      <a:r>
                        <a:rPr lang="en-US" altLang="zh-CN" dirty="0" err="1"/>
                        <a:t>licensePlate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manageConfiguration</a:t>
                      </a:r>
                      <a:r>
                        <a:rPr lang="en-US" altLang="zh-CN" dirty="0"/>
                        <a:t>(car, configuration)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manageInsurance</a:t>
                      </a:r>
                      <a:r>
                        <a:rPr lang="en-US" altLang="zh-CN" dirty="0"/>
                        <a:t>(car, insurance)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sellCar</a:t>
                      </a:r>
                      <a:r>
                        <a:rPr lang="en-US" altLang="zh-CN" dirty="0"/>
                        <a:t>(car)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8996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0AB86C-6FB2-0F0D-D636-8A983E149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80676"/>
              </p:ext>
            </p:extLst>
          </p:nvPr>
        </p:nvGraphicFramePr>
        <p:xfrm>
          <a:off x="8811218" y="1270231"/>
          <a:ext cx="335737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78">
                  <a:extLst>
                    <a:ext uri="{9D8B030D-6E8A-4147-A177-3AD203B41FA5}">
                      <a16:colId xmlns:a16="http://schemas.microsoft.com/office/drawing/2014/main" val="398286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Car_trafficAuthority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licensePlate</a:t>
                      </a:r>
                      <a:r>
                        <a:rPr lang="en-US" altLang="zh-CN" dirty="0"/>
                        <a:t>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+owner: String</a:t>
                      </a:r>
                    </a:p>
                    <a:p>
                      <a:r>
                        <a:rPr lang="en-US" altLang="zh-CN" dirty="0"/>
                        <a:t>+brand: String</a:t>
                      </a:r>
                    </a:p>
                    <a:p>
                      <a:r>
                        <a:rPr lang="en-US" altLang="zh-CN" dirty="0"/>
                        <a:t>+model: String</a:t>
                      </a:r>
                    </a:p>
                    <a:p>
                      <a:r>
                        <a:rPr lang="en-US" altLang="zh-CN" dirty="0"/>
                        <a:t>+configuration: String Array</a:t>
                      </a:r>
                    </a:p>
                    <a:p>
                      <a:r>
                        <a:rPr lang="en-US" altLang="zh-CN" dirty="0"/>
                        <a:t>+manufacturer: String</a:t>
                      </a:r>
                    </a:p>
                    <a:p>
                      <a:r>
                        <a:rPr lang="en-US" altLang="zh-CN" dirty="0"/>
                        <a:t>+insurance: String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administrationConditon</a:t>
                      </a:r>
                      <a:r>
                        <a:rPr lang="en-US" altLang="zh-CN" dirty="0"/>
                        <a:t>: 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registerCar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checkCar</a:t>
                      </a:r>
                      <a:r>
                        <a:rPr lang="en-US" altLang="zh-CN" dirty="0"/>
                        <a:t>(car)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8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4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Susie Lee</dc:creator>
  <cp:lastModifiedBy>Susie Lee</cp:lastModifiedBy>
  <cp:revision>2</cp:revision>
  <dcterms:created xsi:type="dcterms:W3CDTF">2024-09-18T08:44:36Z</dcterms:created>
  <dcterms:modified xsi:type="dcterms:W3CDTF">2024-09-18T09:10:12Z</dcterms:modified>
</cp:coreProperties>
</file>