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7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9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5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6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0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2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4D7C5-B95F-4A55-BEFC-38E42E7E831B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F5E1-1A50-4050-8996-39DA7D5CD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8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6187"/>
            <a:ext cx="10515600" cy="804252"/>
          </a:xfrm>
        </p:spPr>
        <p:txBody>
          <a:bodyPr/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709" y="870439"/>
            <a:ext cx="11087100" cy="5732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Work in groups of two or three</a:t>
            </a:r>
          </a:p>
          <a:p>
            <a:r>
              <a:rPr lang="en-US" altLang="zh-TW" sz="3000" dirty="0" smtClean="0"/>
              <a:t>Dataset</a:t>
            </a:r>
          </a:p>
          <a:p>
            <a:pPr lvl="1"/>
            <a:r>
              <a:rPr lang="en-US" altLang="zh-TW" sz="2600" dirty="0" smtClean="0"/>
              <a:t>available on e-learning website</a:t>
            </a:r>
          </a:p>
          <a:p>
            <a:r>
              <a:rPr lang="en-US" altLang="zh-TW" sz="3000" dirty="0" smtClean="0"/>
              <a:t>Twelve columns</a:t>
            </a:r>
          </a:p>
          <a:p>
            <a:pPr lvl="1" fontAlgn="base"/>
            <a:r>
              <a:rPr lang="en-US" altLang="zh-TW" dirty="0" smtClean="0"/>
              <a:t>Age </a:t>
            </a:r>
            <a:endParaRPr lang="zh-TW" altLang="zh-TW" sz="3200" dirty="0" smtClean="0"/>
          </a:p>
          <a:p>
            <a:pPr lvl="1" fontAlgn="base"/>
            <a:r>
              <a:rPr lang="en-US" altLang="zh-TW" dirty="0" smtClean="0"/>
              <a:t>Sex  </a:t>
            </a:r>
          </a:p>
          <a:p>
            <a:pPr lvl="1" fontAlgn="base"/>
            <a:r>
              <a:rPr lang="en-US" altLang="zh-TW" dirty="0" err="1" smtClean="0"/>
              <a:t>ChestPainType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RestingBP</a:t>
            </a:r>
            <a:endParaRPr lang="en-US" altLang="zh-TW" dirty="0" smtClean="0"/>
          </a:p>
          <a:p>
            <a:pPr lvl="1" fontAlgn="base"/>
            <a:r>
              <a:rPr lang="en-US" altLang="zh-TW" dirty="0"/>
              <a:t>Cholesterol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FastingBS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RestingECG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MaxHR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ExerciseAngina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Oldpeak</a:t>
            </a:r>
            <a:endParaRPr lang="en-US" altLang="zh-TW" dirty="0" smtClean="0"/>
          </a:p>
          <a:p>
            <a:pPr lvl="1" fontAlgn="base"/>
            <a:r>
              <a:rPr lang="en-US" altLang="zh-TW" dirty="0" err="1" smtClean="0"/>
              <a:t>ST_Slope</a:t>
            </a:r>
            <a:endParaRPr lang="en-US" altLang="zh-TW" dirty="0" smtClean="0"/>
          </a:p>
          <a:p>
            <a:pPr lvl="1" fontAlgn="base"/>
            <a:r>
              <a:rPr lang="en-US" altLang="zh-TW" dirty="0" err="1"/>
              <a:t>HeartDisease</a:t>
            </a:r>
            <a:endParaRPr lang="en-US" altLang="zh-TW" dirty="0" smtClean="0"/>
          </a:p>
          <a:p>
            <a:pPr lvl="1" fontAlgn="base"/>
            <a:endParaRPr lang="en-US" altLang="zh-TW" dirty="0"/>
          </a:p>
          <a:p>
            <a:pPr lvl="1" fontAlgn="base"/>
            <a:endParaRPr lang="en-US" altLang="zh-TW" dirty="0" smtClean="0"/>
          </a:p>
          <a:p>
            <a:pPr lvl="1" fontAlgn="base"/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838200" y="6189785"/>
            <a:ext cx="2441332" cy="413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538" y="422031"/>
            <a:ext cx="11069516" cy="605790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 smtClean="0"/>
              <a:t>Use “Age”, “Sex”,  “</a:t>
            </a:r>
            <a:r>
              <a:rPr lang="en-US" altLang="zh-TW" dirty="0" err="1" smtClean="0"/>
              <a:t>ChestPainType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RestingBP</a:t>
            </a:r>
            <a:r>
              <a:rPr lang="en-US" altLang="zh-TW" dirty="0" smtClean="0"/>
              <a:t>”, “Cholesterol”, “</a:t>
            </a:r>
            <a:r>
              <a:rPr lang="en-US" altLang="zh-TW" dirty="0" err="1" smtClean="0"/>
              <a:t>FastingBS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RestingECG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MaxHR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ExerciseAngina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Oldpeak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ST_Slope</a:t>
            </a:r>
            <a:r>
              <a:rPr lang="en-US" altLang="zh-TW" dirty="0" smtClean="0"/>
              <a:t>” to predict the class label </a:t>
            </a:r>
            <a:r>
              <a:rPr lang="en-US" altLang="zh-TW" dirty="0"/>
              <a:t>“</a:t>
            </a:r>
            <a:r>
              <a:rPr lang="en-US" altLang="zh-TW" dirty="0" err="1"/>
              <a:t>HeartDisease</a:t>
            </a:r>
            <a:r>
              <a:rPr lang="en-US" altLang="zh-TW" dirty="0"/>
              <a:t>”</a:t>
            </a:r>
            <a:endParaRPr lang="en-US" altLang="zh-TW" dirty="0" smtClean="0"/>
          </a:p>
          <a:p>
            <a:r>
              <a:rPr lang="en-US" altLang="zh-TW" dirty="0" smtClean="0"/>
              <a:t>Part1</a:t>
            </a:r>
          </a:p>
          <a:p>
            <a:pPr lvl="1"/>
            <a:r>
              <a:rPr lang="en-US" altLang="zh-TW" dirty="0" smtClean="0"/>
              <a:t>Construct a decision tree to predict the class label</a:t>
            </a:r>
          </a:p>
          <a:p>
            <a:r>
              <a:rPr lang="en-US" altLang="zh-TW" dirty="0" smtClean="0"/>
              <a:t>Part2</a:t>
            </a:r>
          </a:p>
          <a:p>
            <a:pPr lvl="1"/>
            <a:r>
              <a:rPr lang="en-US" altLang="zh-TW" dirty="0" smtClean="0"/>
              <a:t>Use another classification </a:t>
            </a:r>
            <a:r>
              <a:rPr lang="en-US" altLang="zh-TW" dirty="0"/>
              <a:t>approach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predict the class label</a:t>
            </a:r>
          </a:p>
          <a:p>
            <a:r>
              <a:rPr lang="en-US" altLang="zh-TW" dirty="0" smtClean="0"/>
              <a:t>Submit the report </a:t>
            </a:r>
            <a:r>
              <a:rPr lang="en-US" altLang="zh-TW" dirty="0" smtClean="0"/>
              <a:t>and source code (zip </a:t>
            </a:r>
            <a:r>
              <a:rPr lang="en-US" altLang="zh-TW" dirty="0" smtClean="0"/>
              <a:t>file) before 2022/1/14</a:t>
            </a:r>
          </a:p>
          <a:p>
            <a:r>
              <a:rPr lang="en-US" altLang="zh-TW" dirty="0" smtClean="0"/>
              <a:t>The report should contain</a:t>
            </a:r>
          </a:p>
          <a:p>
            <a:pPr lvl="2"/>
            <a:r>
              <a:rPr lang="en-US" altLang="zh-TW" sz="2200" dirty="0" smtClean="0"/>
              <a:t>Data description</a:t>
            </a:r>
          </a:p>
          <a:p>
            <a:pPr lvl="2"/>
            <a:r>
              <a:rPr lang="en-US" altLang="zh-TW" sz="2200" dirty="0" smtClean="0"/>
              <a:t>The classifier you used</a:t>
            </a:r>
          </a:p>
          <a:p>
            <a:pPr lvl="2"/>
            <a:r>
              <a:rPr lang="en-US" altLang="zh-TW" sz="2200" dirty="0" smtClean="0"/>
              <a:t>The rules used to classify the data </a:t>
            </a:r>
          </a:p>
          <a:p>
            <a:pPr lvl="2"/>
            <a:r>
              <a:rPr lang="en-US" altLang="zh-TW" sz="2200" dirty="0" smtClean="0"/>
              <a:t>Performance evaluation (10-fold cross-validation)</a:t>
            </a:r>
          </a:p>
          <a:p>
            <a:pPr lvl="2"/>
            <a:r>
              <a:rPr lang="en-US" altLang="zh-TW" sz="2200" dirty="0" smtClean="0"/>
              <a:t>Discussions or comments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127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Project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17</cp:revision>
  <dcterms:created xsi:type="dcterms:W3CDTF">2018-11-13T06:29:14Z</dcterms:created>
  <dcterms:modified xsi:type="dcterms:W3CDTF">2021-10-21T07:27:54Z</dcterms:modified>
</cp:coreProperties>
</file>