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2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90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7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49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3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4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9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82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3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9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0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03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0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6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0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15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00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626808-429A-4028-A4D4-8970124030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8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資料科學工程師考題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張維凱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09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359673" y="462819"/>
            <a:ext cx="9601200" cy="1228725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實作架構與過程說明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8" y="1691544"/>
            <a:ext cx="5678329" cy="4399155"/>
          </a:xfrm>
        </p:spPr>
      </p:pic>
      <p:sp>
        <p:nvSpPr>
          <p:cNvPr id="5" name="文字方塊 4"/>
          <p:cNvSpPr txBox="1"/>
          <p:nvPr/>
        </p:nvSpPr>
        <p:spPr>
          <a:xfrm>
            <a:off x="6710901" y="2182961"/>
            <a:ext cx="4826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先從內政部不動產時價登入網 下載所需資料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因為檔案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眾多，選取所需處理的檔案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進行預處理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將預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處理後的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dataFrame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是否處理完所有資料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是，開始到第六步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否，返回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繼續處理資料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合併所有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dataFrame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Filter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所需的資料，並儲存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所需的資料，並儲存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2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Airflow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概念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何謂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Airflow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起源於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2014 – Airbnb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2019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Apache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top-level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計畫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來開發，並以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scripts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來實現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Airflow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為一個開發、維護、運行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workflow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的平台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來代表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workflow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，同時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asks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來代表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裡的元件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Tasks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可以是資料讀取、分析、啟動其他系統等等的動作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Airflow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概念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 DAG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6" y="2740624"/>
            <a:ext cx="7306113" cy="3317875"/>
          </a:xfrm>
        </p:spPr>
      </p:pic>
      <p:sp>
        <p:nvSpPr>
          <p:cNvPr id="5" name="文字方塊 4"/>
          <p:cNvSpPr txBox="1"/>
          <p:nvPr/>
        </p:nvSpPr>
        <p:spPr>
          <a:xfrm>
            <a:off x="8006259" y="3583954"/>
            <a:ext cx="3460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DAG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可以有多個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DAG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不可以出現迴圈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只能是單向序列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Tasks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可以有多個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Operators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3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過程中遇到的問題與解決方法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5151" y="5750117"/>
            <a:ext cx="6989858" cy="854177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其實大致上沒有問題，這裡有點為賦新詞情強說愁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47801" y="2709332"/>
            <a:ext cx="9601196" cy="2364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檔案的下載可以自動化。由於只會用到一次，所以是手動下載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預處理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empty csv -&gt; pd.errors.EmptyDataError</a:t>
            </a:r>
            <a:b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 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中文數字轉阿拉伯數字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 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mapping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轉數字，再依照情況調整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有亂碼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 to_csv('./filter.csv', encoding='utf_8_sig')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pandas.pydata.org/pandas-docs/version/1.3.5/index.html</a:t>
            </a:r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www.w3schools.com/python/pandas/default.asp</a:t>
            </a:r>
          </a:p>
          <a:p>
            <a:r>
              <a:rPr lang="en-US" altLang="zh-TW" dirty="0"/>
              <a:t>https://docs.python.org/3/library/fnmatch.html</a:t>
            </a:r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github.com/python/cpython/blob/main/Lib/fnmatch.py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airflow.apache.org/docs/apache-airflow/stable/core-concepts/index.html</a:t>
            </a:r>
          </a:p>
          <a:p>
            <a:r>
              <a:rPr lang="en-US" altLang="zh-TW" dirty="0"/>
              <a:t>https://airflow.apache.org/docs/apache-airflow/stable/core-concepts/overview.html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4674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193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Garamond</vt:lpstr>
      <vt:lpstr>Times New Roman</vt:lpstr>
      <vt:lpstr>有機</vt:lpstr>
      <vt:lpstr>資料科學工程師考題</vt:lpstr>
      <vt:lpstr>實作架構與過程說明</vt:lpstr>
      <vt:lpstr>Airflow 概念 – 何謂Airflow</vt:lpstr>
      <vt:lpstr>Airflow 概念 -- DAG</vt:lpstr>
      <vt:lpstr>過程中遇到的問題與解決方法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資料科學工程師考題</dc:title>
  <dc:creator>WithoutSounded</dc:creator>
  <cp:lastModifiedBy>WithoutSounded</cp:lastModifiedBy>
  <cp:revision>6</cp:revision>
  <dcterms:created xsi:type="dcterms:W3CDTF">2023-06-18T14:53:02Z</dcterms:created>
  <dcterms:modified xsi:type="dcterms:W3CDTF">2023-06-18T15:25:29Z</dcterms:modified>
</cp:coreProperties>
</file>