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rtl="0" algn="ctr">
              <a:spcBef>
                <a:spcPts val="0"/>
              </a:spcBef>
              <a:buSzPct val="100000"/>
              <a:defRPr sz="5200"/>
            </a:lvl1pPr>
            <a:lvl2pPr rtl="0" algn="ctr">
              <a:spcBef>
                <a:spcPts val="0"/>
              </a:spcBef>
              <a:buSzPct val="100000"/>
              <a:defRPr sz="5200"/>
            </a:lvl2pPr>
            <a:lvl3pPr rtl="0" algn="ctr">
              <a:spcBef>
                <a:spcPts val="0"/>
              </a:spcBef>
              <a:buSzPct val="100000"/>
              <a:defRPr sz="5200"/>
            </a:lvl3pPr>
            <a:lvl4pPr rtl="0" algn="ctr">
              <a:spcBef>
                <a:spcPts val="0"/>
              </a:spcBef>
              <a:buSzPct val="100000"/>
              <a:defRPr sz="5200"/>
            </a:lvl4pPr>
            <a:lvl5pPr rtl="0" algn="ctr">
              <a:spcBef>
                <a:spcPts val="0"/>
              </a:spcBef>
              <a:buSzPct val="100000"/>
              <a:defRPr sz="5200"/>
            </a:lvl5pPr>
            <a:lvl6pPr rtl="0" algn="ctr">
              <a:spcBef>
                <a:spcPts val="0"/>
              </a:spcBef>
              <a:buSzPct val="100000"/>
              <a:defRPr sz="5200"/>
            </a:lvl6pPr>
            <a:lvl7pPr rtl="0" algn="ctr">
              <a:spcBef>
                <a:spcPts val="0"/>
              </a:spcBef>
              <a:buSzPct val="100000"/>
              <a:defRPr sz="5200"/>
            </a:lvl7pPr>
            <a:lvl8pPr rtl="0" algn="ctr">
              <a:spcBef>
                <a:spcPts val="0"/>
              </a:spcBef>
              <a:buSzPct val="100000"/>
              <a:defRPr sz="5200"/>
            </a:lvl8pPr>
            <a:lvl9pPr rtl="0"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800"/>
            </a:lvl1pPr>
            <a:lvl2pPr rtl="0" algn="ctr">
              <a:lnSpc>
                <a:spcPct val="100000"/>
              </a:lnSpc>
              <a:spcBef>
                <a:spcPts val="0"/>
              </a:spcBef>
              <a:spcAft>
                <a:spcPts val="0"/>
              </a:spcAft>
              <a:buSzPct val="100000"/>
              <a:buNone/>
              <a:defRPr sz="2800"/>
            </a:lvl2pPr>
            <a:lvl3pPr rtl="0" algn="ctr">
              <a:lnSpc>
                <a:spcPct val="100000"/>
              </a:lnSpc>
              <a:spcBef>
                <a:spcPts val="0"/>
              </a:spcBef>
              <a:spcAft>
                <a:spcPts val="0"/>
              </a:spcAft>
              <a:buSzPct val="100000"/>
              <a:buNone/>
              <a:defRPr sz="2800"/>
            </a:lvl3pPr>
            <a:lvl4pPr rtl="0" algn="ctr">
              <a:lnSpc>
                <a:spcPct val="100000"/>
              </a:lnSpc>
              <a:spcBef>
                <a:spcPts val="0"/>
              </a:spcBef>
              <a:spcAft>
                <a:spcPts val="0"/>
              </a:spcAft>
              <a:buSzPct val="100000"/>
              <a:buNone/>
              <a:defRPr sz="2800"/>
            </a:lvl4pPr>
            <a:lvl5pPr rtl="0" algn="ctr">
              <a:lnSpc>
                <a:spcPct val="100000"/>
              </a:lnSpc>
              <a:spcBef>
                <a:spcPts val="0"/>
              </a:spcBef>
              <a:spcAft>
                <a:spcPts val="0"/>
              </a:spcAft>
              <a:buSzPct val="100000"/>
              <a:buNone/>
              <a:defRPr sz="2800"/>
            </a:lvl5pPr>
            <a:lvl6pPr rtl="0" algn="ctr">
              <a:lnSpc>
                <a:spcPct val="100000"/>
              </a:lnSpc>
              <a:spcBef>
                <a:spcPts val="0"/>
              </a:spcBef>
              <a:spcAft>
                <a:spcPts val="0"/>
              </a:spcAft>
              <a:buSzPct val="100000"/>
              <a:buNone/>
              <a:defRPr sz="2800"/>
            </a:lvl6pPr>
            <a:lvl7pPr rtl="0" algn="ctr">
              <a:lnSpc>
                <a:spcPct val="100000"/>
              </a:lnSpc>
              <a:spcBef>
                <a:spcPts val="0"/>
              </a:spcBef>
              <a:spcAft>
                <a:spcPts val="0"/>
              </a:spcAft>
              <a:buSzPct val="100000"/>
              <a:buNone/>
              <a:defRPr sz="2800"/>
            </a:lvl7pPr>
            <a:lvl8pPr rtl="0" algn="ctr">
              <a:lnSpc>
                <a:spcPct val="100000"/>
              </a:lnSpc>
              <a:spcBef>
                <a:spcPts val="0"/>
              </a:spcBef>
              <a:spcAft>
                <a:spcPts val="0"/>
              </a:spcAft>
              <a:buSzPct val="100000"/>
              <a:buNone/>
              <a:defRPr sz="2800"/>
            </a:lvl8pPr>
            <a:lvl9pPr rtl="0"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rtl="0" algn="ctr">
              <a:spcBef>
                <a:spcPts val="0"/>
              </a:spcBef>
              <a:buSzPct val="100000"/>
              <a:defRPr sz="12000"/>
            </a:lvl1pPr>
            <a:lvl2pPr rtl="0" algn="ctr">
              <a:spcBef>
                <a:spcPts val="0"/>
              </a:spcBef>
              <a:buSzPct val="100000"/>
              <a:defRPr sz="12000"/>
            </a:lvl2pPr>
            <a:lvl3pPr rtl="0" algn="ctr">
              <a:spcBef>
                <a:spcPts val="0"/>
              </a:spcBef>
              <a:buSzPct val="100000"/>
              <a:defRPr sz="12000"/>
            </a:lvl3pPr>
            <a:lvl4pPr rtl="0" algn="ctr">
              <a:spcBef>
                <a:spcPts val="0"/>
              </a:spcBef>
              <a:buSzPct val="100000"/>
              <a:defRPr sz="12000"/>
            </a:lvl4pPr>
            <a:lvl5pPr rtl="0" algn="ctr">
              <a:spcBef>
                <a:spcPts val="0"/>
              </a:spcBef>
              <a:buSzPct val="100000"/>
              <a:defRPr sz="12000"/>
            </a:lvl5pPr>
            <a:lvl6pPr rtl="0" algn="ctr">
              <a:spcBef>
                <a:spcPts val="0"/>
              </a:spcBef>
              <a:buSzPct val="100000"/>
              <a:defRPr sz="12000"/>
            </a:lvl6pPr>
            <a:lvl7pPr rtl="0" algn="ctr">
              <a:spcBef>
                <a:spcPts val="0"/>
              </a:spcBef>
              <a:buSzPct val="100000"/>
              <a:defRPr sz="12000"/>
            </a:lvl7pPr>
            <a:lvl8pPr rtl="0" algn="ctr">
              <a:spcBef>
                <a:spcPts val="0"/>
              </a:spcBef>
              <a:buSzPct val="100000"/>
              <a:defRPr sz="12000"/>
            </a:lvl8pPr>
            <a:lvl9pPr rtl="0"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rtl="0" algn="ctr">
              <a:spcBef>
                <a:spcPts val="0"/>
              </a:spcBef>
              <a:buSzPct val="100000"/>
              <a:defRPr sz="3600"/>
            </a:lvl1pPr>
            <a:lvl2pPr rtl="0" algn="ctr">
              <a:spcBef>
                <a:spcPts val="0"/>
              </a:spcBef>
              <a:buSzPct val="100000"/>
              <a:defRPr sz="3600"/>
            </a:lvl2pPr>
            <a:lvl3pPr rtl="0" algn="ctr">
              <a:spcBef>
                <a:spcPts val="0"/>
              </a:spcBef>
              <a:buSzPct val="100000"/>
              <a:defRPr sz="3600"/>
            </a:lvl3pPr>
            <a:lvl4pPr rtl="0" algn="ctr">
              <a:spcBef>
                <a:spcPts val="0"/>
              </a:spcBef>
              <a:buSzPct val="100000"/>
              <a:defRPr sz="3600"/>
            </a:lvl4pPr>
            <a:lvl5pPr rtl="0" algn="ctr">
              <a:spcBef>
                <a:spcPts val="0"/>
              </a:spcBef>
              <a:buSzPct val="100000"/>
              <a:defRPr sz="3600"/>
            </a:lvl5pPr>
            <a:lvl6pPr rtl="0" algn="ctr">
              <a:spcBef>
                <a:spcPts val="0"/>
              </a:spcBef>
              <a:buSzPct val="100000"/>
              <a:defRPr sz="3600"/>
            </a:lvl6pPr>
            <a:lvl7pPr rtl="0" algn="ctr">
              <a:spcBef>
                <a:spcPts val="0"/>
              </a:spcBef>
              <a:buSzPct val="100000"/>
              <a:defRPr sz="3600"/>
            </a:lvl7pPr>
            <a:lvl8pPr rtl="0" algn="ctr">
              <a:spcBef>
                <a:spcPts val="0"/>
              </a:spcBef>
              <a:buSzPct val="100000"/>
              <a:defRPr sz="3600"/>
            </a:lvl8pPr>
            <a:lvl9pPr rtl="0"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rtl="0">
              <a:spcBef>
                <a:spcPts val="0"/>
              </a:spcBef>
              <a:buSzPct val="100000"/>
              <a:defRPr sz="4800"/>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rtl="0" algn="ctr">
              <a:spcBef>
                <a:spcPts val="0"/>
              </a:spcBef>
              <a:buSzPct val="100000"/>
              <a:defRPr sz="4200"/>
            </a:lvl1pPr>
            <a:lvl2pPr rtl="0" algn="ctr">
              <a:spcBef>
                <a:spcPts val="0"/>
              </a:spcBef>
              <a:buSzPct val="100000"/>
              <a:defRPr sz="4200"/>
            </a:lvl2pPr>
            <a:lvl3pPr rtl="0" algn="ctr">
              <a:spcBef>
                <a:spcPts val="0"/>
              </a:spcBef>
              <a:buSzPct val="100000"/>
              <a:defRPr sz="4200"/>
            </a:lvl3pPr>
            <a:lvl4pPr rtl="0" algn="ctr">
              <a:spcBef>
                <a:spcPts val="0"/>
              </a:spcBef>
              <a:buSzPct val="100000"/>
              <a:defRPr sz="4200"/>
            </a:lvl4pPr>
            <a:lvl5pPr rtl="0" algn="ctr">
              <a:spcBef>
                <a:spcPts val="0"/>
              </a:spcBef>
              <a:buSzPct val="100000"/>
              <a:defRPr sz="4200"/>
            </a:lvl5pPr>
            <a:lvl6pPr rtl="0" algn="ctr">
              <a:spcBef>
                <a:spcPts val="0"/>
              </a:spcBef>
              <a:buSzPct val="100000"/>
              <a:defRPr sz="4200"/>
            </a:lvl6pPr>
            <a:lvl7pPr rtl="0" algn="ctr">
              <a:spcBef>
                <a:spcPts val="0"/>
              </a:spcBef>
              <a:buSzPct val="100000"/>
              <a:defRPr sz="4200"/>
            </a:lvl7pPr>
            <a:lvl8pPr rtl="0" algn="ctr">
              <a:spcBef>
                <a:spcPts val="0"/>
              </a:spcBef>
              <a:buSzPct val="100000"/>
              <a:defRPr sz="4200"/>
            </a:lvl8pPr>
            <a:lvl9pPr rtl="0"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100"/>
            </a:lvl1pPr>
            <a:lvl2pPr rtl="0" algn="ctr">
              <a:lnSpc>
                <a:spcPct val="100000"/>
              </a:lnSpc>
              <a:spcBef>
                <a:spcPts val="0"/>
              </a:spcBef>
              <a:spcAft>
                <a:spcPts val="0"/>
              </a:spcAft>
              <a:buSzPct val="100000"/>
              <a:buNone/>
              <a:defRPr sz="2100"/>
            </a:lvl2pPr>
            <a:lvl3pPr rtl="0" algn="ctr">
              <a:lnSpc>
                <a:spcPct val="100000"/>
              </a:lnSpc>
              <a:spcBef>
                <a:spcPts val="0"/>
              </a:spcBef>
              <a:spcAft>
                <a:spcPts val="0"/>
              </a:spcAft>
              <a:buSzPct val="100000"/>
              <a:buNone/>
              <a:defRPr sz="2100"/>
            </a:lvl3pPr>
            <a:lvl4pPr rtl="0" algn="ctr">
              <a:lnSpc>
                <a:spcPct val="100000"/>
              </a:lnSpc>
              <a:spcBef>
                <a:spcPts val="0"/>
              </a:spcBef>
              <a:spcAft>
                <a:spcPts val="0"/>
              </a:spcAft>
              <a:buSzPct val="100000"/>
              <a:buNone/>
              <a:defRPr sz="2100"/>
            </a:lvl4pPr>
            <a:lvl5pPr rtl="0" algn="ctr">
              <a:lnSpc>
                <a:spcPct val="100000"/>
              </a:lnSpc>
              <a:spcBef>
                <a:spcPts val="0"/>
              </a:spcBef>
              <a:spcAft>
                <a:spcPts val="0"/>
              </a:spcAft>
              <a:buSzPct val="100000"/>
              <a:buNone/>
              <a:defRPr sz="2100"/>
            </a:lvl5pPr>
            <a:lvl6pPr rtl="0" algn="ctr">
              <a:lnSpc>
                <a:spcPct val="100000"/>
              </a:lnSpc>
              <a:spcBef>
                <a:spcPts val="0"/>
              </a:spcBef>
              <a:spcAft>
                <a:spcPts val="0"/>
              </a:spcAft>
              <a:buSzPct val="100000"/>
              <a:buNone/>
              <a:defRPr sz="2100"/>
            </a:lvl6pPr>
            <a:lvl7pPr rtl="0" algn="ctr">
              <a:lnSpc>
                <a:spcPct val="100000"/>
              </a:lnSpc>
              <a:spcBef>
                <a:spcPts val="0"/>
              </a:spcBef>
              <a:spcAft>
                <a:spcPts val="0"/>
              </a:spcAft>
              <a:buSzPct val="100000"/>
              <a:buNone/>
              <a:defRPr sz="2100"/>
            </a:lvl7pPr>
            <a:lvl8pPr rtl="0" algn="ctr">
              <a:lnSpc>
                <a:spcPct val="100000"/>
              </a:lnSpc>
              <a:spcBef>
                <a:spcPts val="0"/>
              </a:spcBef>
              <a:spcAft>
                <a:spcPts val="0"/>
              </a:spcAft>
              <a:buSzPct val="100000"/>
              <a:buNone/>
              <a:defRPr sz="2100"/>
            </a:lvl8pPr>
            <a:lvl9pPr rtl="0"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rtl="0">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rtl="0">
              <a:spcBef>
                <a:spcPts val="0"/>
              </a:spcBef>
              <a:buClr>
                <a:schemeClr val="dk1"/>
              </a:buClr>
              <a:buSzPct val="100000"/>
              <a:buNone/>
              <a:defRPr sz="2800">
                <a:solidFill>
                  <a:schemeClr val="dk1"/>
                </a:solidFill>
              </a:defRPr>
            </a:lvl1pPr>
            <a:lvl2pPr rtl="0">
              <a:spcBef>
                <a:spcPts val="0"/>
              </a:spcBef>
              <a:buClr>
                <a:schemeClr val="dk1"/>
              </a:buClr>
              <a:buSzPct val="100000"/>
              <a:buNone/>
              <a:defRPr sz="2800">
                <a:solidFill>
                  <a:schemeClr val="dk1"/>
                </a:solidFill>
              </a:defRPr>
            </a:lvl2pPr>
            <a:lvl3pPr rtl="0">
              <a:spcBef>
                <a:spcPts val="0"/>
              </a:spcBef>
              <a:buClr>
                <a:schemeClr val="dk1"/>
              </a:buClr>
              <a:buSzPct val="100000"/>
              <a:buNone/>
              <a:defRPr sz="2800">
                <a:solidFill>
                  <a:schemeClr val="dk1"/>
                </a:solidFill>
              </a:defRPr>
            </a:lvl3pPr>
            <a:lvl4pPr rtl="0">
              <a:spcBef>
                <a:spcPts val="0"/>
              </a:spcBef>
              <a:buClr>
                <a:schemeClr val="dk1"/>
              </a:buClr>
              <a:buSzPct val="100000"/>
              <a:buNone/>
              <a:defRPr sz="2800">
                <a:solidFill>
                  <a:schemeClr val="dk1"/>
                </a:solidFill>
              </a:defRPr>
            </a:lvl4pPr>
            <a:lvl5pPr rtl="0">
              <a:spcBef>
                <a:spcPts val="0"/>
              </a:spcBef>
              <a:buClr>
                <a:schemeClr val="dk1"/>
              </a:buClr>
              <a:buSzPct val="100000"/>
              <a:buNone/>
              <a:defRPr sz="2800">
                <a:solidFill>
                  <a:schemeClr val="dk1"/>
                </a:solidFill>
              </a:defRPr>
            </a:lvl5pPr>
            <a:lvl6pPr rtl="0">
              <a:spcBef>
                <a:spcPts val="0"/>
              </a:spcBef>
              <a:buClr>
                <a:schemeClr val="dk1"/>
              </a:buClr>
              <a:buSzPct val="100000"/>
              <a:buNone/>
              <a:defRPr sz="2800">
                <a:solidFill>
                  <a:schemeClr val="dk1"/>
                </a:solidFill>
              </a:defRPr>
            </a:lvl6pPr>
            <a:lvl7pPr rtl="0">
              <a:spcBef>
                <a:spcPts val="0"/>
              </a:spcBef>
              <a:buClr>
                <a:schemeClr val="dk1"/>
              </a:buClr>
              <a:buSzPct val="100000"/>
              <a:buNone/>
              <a:defRPr sz="2800">
                <a:solidFill>
                  <a:schemeClr val="dk1"/>
                </a:solidFill>
              </a:defRPr>
            </a:lvl7pPr>
            <a:lvl8pPr rtl="0">
              <a:spcBef>
                <a:spcPts val="0"/>
              </a:spcBef>
              <a:buClr>
                <a:schemeClr val="dk1"/>
              </a:buClr>
              <a:buSzPct val="100000"/>
              <a:buNone/>
              <a:defRPr sz="2800">
                <a:solidFill>
                  <a:schemeClr val="dk1"/>
                </a:solidFill>
              </a:defRPr>
            </a:lvl8pPr>
            <a:lvl9pPr rtl="0">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rtl="0">
              <a:lnSpc>
                <a:spcPct val="115000"/>
              </a:lnSpc>
              <a:spcBef>
                <a:spcPts val="0"/>
              </a:spcBef>
              <a:spcAft>
                <a:spcPts val="1600"/>
              </a:spcAft>
              <a:buClr>
                <a:schemeClr val="dk2"/>
              </a:buClr>
              <a:buSzPct val="100000"/>
              <a:defRPr sz="1800">
                <a:solidFill>
                  <a:schemeClr val="dk2"/>
                </a:solidFill>
              </a:defRPr>
            </a:lvl1pPr>
            <a:lvl2pPr rtl="0">
              <a:lnSpc>
                <a:spcPct val="115000"/>
              </a:lnSpc>
              <a:spcBef>
                <a:spcPts val="0"/>
              </a:spcBef>
              <a:spcAft>
                <a:spcPts val="1600"/>
              </a:spcAft>
              <a:buClr>
                <a:schemeClr val="dk2"/>
              </a:buClr>
              <a:defRPr>
                <a:solidFill>
                  <a:schemeClr val="dk2"/>
                </a:solidFill>
              </a:defRPr>
            </a:lvl2pPr>
            <a:lvl3pPr rtl="0">
              <a:lnSpc>
                <a:spcPct val="115000"/>
              </a:lnSpc>
              <a:spcBef>
                <a:spcPts val="0"/>
              </a:spcBef>
              <a:spcAft>
                <a:spcPts val="1600"/>
              </a:spcAft>
              <a:buClr>
                <a:schemeClr val="dk2"/>
              </a:buClr>
              <a:defRPr>
                <a:solidFill>
                  <a:schemeClr val="dk2"/>
                </a:solidFill>
              </a:defRPr>
            </a:lvl3pPr>
            <a:lvl4pPr rtl="0">
              <a:lnSpc>
                <a:spcPct val="115000"/>
              </a:lnSpc>
              <a:spcBef>
                <a:spcPts val="0"/>
              </a:spcBef>
              <a:spcAft>
                <a:spcPts val="1600"/>
              </a:spcAft>
              <a:buClr>
                <a:schemeClr val="dk2"/>
              </a:buClr>
              <a:defRPr>
                <a:solidFill>
                  <a:schemeClr val="dk2"/>
                </a:solidFill>
              </a:defRPr>
            </a:lvl4pPr>
            <a:lvl5pPr rtl="0">
              <a:lnSpc>
                <a:spcPct val="115000"/>
              </a:lnSpc>
              <a:spcBef>
                <a:spcPts val="0"/>
              </a:spcBef>
              <a:spcAft>
                <a:spcPts val="1600"/>
              </a:spcAft>
              <a:buClr>
                <a:schemeClr val="dk2"/>
              </a:buClr>
              <a:defRPr>
                <a:solidFill>
                  <a:schemeClr val="dk2"/>
                </a:solidFill>
              </a:defRPr>
            </a:lvl5pPr>
            <a:lvl6pPr rtl="0">
              <a:lnSpc>
                <a:spcPct val="115000"/>
              </a:lnSpc>
              <a:spcBef>
                <a:spcPts val="0"/>
              </a:spcBef>
              <a:spcAft>
                <a:spcPts val="1600"/>
              </a:spcAft>
              <a:buClr>
                <a:schemeClr val="dk2"/>
              </a:buClr>
              <a:defRPr>
                <a:solidFill>
                  <a:schemeClr val="dk2"/>
                </a:solidFill>
              </a:defRPr>
            </a:lvl6pPr>
            <a:lvl7pPr rtl="0">
              <a:lnSpc>
                <a:spcPct val="115000"/>
              </a:lnSpc>
              <a:spcBef>
                <a:spcPts val="0"/>
              </a:spcBef>
              <a:spcAft>
                <a:spcPts val="1600"/>
              </a:spcAft>
              <a:buClr>
                <a:schemeClr val="dk2"/>
              </a:buClr>
              <a:defRPr>
                <a:solidFill>
                  <a:schemeClr val="dk2"/>
                </a:solidFill>
              </a:defRPr>
            </a:lvl7pPr>
            <a:lvl8pPr rtl="0">
              <a:lnSpc>
                <a:spcPct val="115000"/>
              </a:lnSpc>
              <a:spcBef>
                <a:spcPts val="0"/>
              </a:spcBef>
              <a:spcAft>
                <a:spcPts val="1600"/>
              </a:spcAft>
              <a:buClr>
                <a:schemeClr val="dk2"/>
              </a:buClr>
              <a:defRPr>
                <a:solidFill>
                  <a:schemeClr val="dk2"/>
                </a:solidFill>
              </a:defRPr>
            </a:lvl8pPr>
            <a:lvl9pPr rtl="0">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pic>
        <p:nvPicPr>
          <p:cNvPr id="50" name="Shape 5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1" name="Shape 51"/>
          <p:cNvPicPr preferRelativeResize="0"/>
          <p:nvPr/>
        </p:nvPicPr>
        <p:blipFill>
          <a:blip r:embed="rId4">
            <a:alphaModFix/>
          </a:blip>
          <a:stretch>
            <a:fillRect/>
          </a:stretch>
        </p:blipFill>
        <p:spPr>
          <a:xfrm>
            <a:off x="-1050101" y="0"/>
            <a:ext cx="3605752" cy="5143500"/>
          </a:xfrm>
          <a:prstGeom prst="rect">
            <a:avLst/>
          </a:prstGeom>
          <a:noFill/>
          <a:ln>
            <a:noFill/>
          </a:ln>
        </p:spPr>
      </p:pic>
      <p:sp>
        <p:nvSpPr>
          <p:cNvPr id="52" name="Shape 52"/>
          <p:cNvSpPr txBox="1"/>
          <p:nvPr>
            <p:ph type="ctrTitle"/>
          </p:nvPr>
        </p:nvSpPr>
        <p:spPr>
          <a:xfrm>
            <a:off x="311700" y="448350"/>
            <a:ext cx="8520599" cy="1015499"/>
          </a:xfrm>
          <a:prstGeom prst="rect">
            <a:avLst/>
          </a:prstGeom>
        </p:spPr>
        <p:txBody>
          <a:bodyPr anchorCtr="0" anchor="b" bIns="91425" lIns="91425" rIns="91425" tIns="91425">
            <a:noAutofit/>
          </a:bodyPr>
          <a:lstStyle/>
          <a:p>
            <a:pPr>
              <a:spcBef>
                <a:spcPts val="0"/>
              </a:spcBef>
              <a:buNone/>
            </a:pPr>
            <a:r>
              <a:rPr lang="en">
                <a:solidFill>
                  <a:srgbClr val="FFFFFF"/>
                </a:solidFill>
              </a:rPr>
              <a:t>Team CHAMP</a:t>
            </a:r>
          </a:p>
        </p:txBody>
      </p:sp>
      <p:sp>
        <p:nvSpPr>
          <p:cNvPr id="53" name="Shape 53"/>
          <p:cNvSpPr txBox="1"/>
          <p:nvPr>
            <p:ph idx="1" type="subTitle"/>
          </p:nvPr>
        </p:nvSpPr>
        <p:spPr>
          <a:xfrm>
            <a:off x="311700" y="1546500"/>
            <a:ext cx="8520599" cy="792600"/>
          </a:xfrm>
          <a:prstGeom prst="rect">
            <a:avLst/>
          </a:prstGeom>
        </p:spPr>
        <p:txBody>
          <a:bodyPr anchorCtr="0" anchor="t" bIns="91425" lIns="91425" rIns="91425" tIns="91425">
            <a:noAutofit/>
          </a:bodyPr>
          <a:lstStyle/>
          <a:p>
            <a:pPr rtl="0">
              <a:spcBef>
                <a:spcPts val="0"/>
              </a:spcBef>
              <a:buNone/>
            </a:pPr>
            <a:r>
              <a:rPr b="1" lang="en">
                <a:solidFill>
                  <a:srgbClr val="FFFFFF"/>
                </a:solidFill>
              </a:rPr>
              <a:t>UCSC Meal Builder</a:t>
            </a:r>
          </a:p>
          <a:p>
            <a:pPr rtl="0">
              <a:spcBef>
                <a:spcPts val="0"/>
              </a:spcBef>
              <a:buNone/>
            </a:pPr>
            <a:r>
              <a:rPr lang="en">
                <a:solidFill>
                  <a:srgbClr val="FFFFFF"/>
                </a:solidFill>
              </a:rPr>
              <a:t>Jason Zhao</a:t>
            </a:r>
          </a:p>
          <a:p>
            <a:pPr rtl="0">
              <a:spcBef>
                <a:spcPts val="0"/>
              </a:spcBef>
              <a:buNone/>
            </a:pPr>
            <a:r>
              <a:rPr lang="en">
                <a:solidFill>
                  <a:srgbClr val="FFFFFF"/>
                </a:solidFill>
              </a:rPr>
              <a:t>Kevin Thai</a:t>
            </a:r>
          </a:p>
          <a:p>
            <a:pPr rtl="0">
              <a:spcBef>
                <a:spcPts val="0"/>
              </a:spcBef>
              <a:buNone/>
            </a:pPr>
            <a:r>
              <a:rPr lang="en">
                <a:solidFill>
                  <a:srgbClr val="FFFFFF"/>
                </a:solidFill>
              </a:rPr>
              <a:t>James Luu</a:t>
            </a:r>
          </a:p>
          <a:p>
            <a:pPr rtl="0">
              <a:spcBef>
                <a:spcPts val="0"/>
              </a:spcBef>
              <a:buNone/>
            </a:pPr>
            <a:r>
              <a:rPr lang="en">
                <a:solidFill>
                  <a:srgbClr val="FFFFFF"/>
                </a:solidFill>
              </a:rPr>
              <a:t>Glenn Dayton</a:t>
            </a:r>
          </a:p>
          <a:p>
            <a:pPr rtl="0">
              <a:spcBef>
                <a:spcPts val="0"/>
              </a:spcBef>
              <a:buNone/>
            </a:pPr>
            <a:r>
              <a:rPr lang="en">
                <a:solidFill>
                  <a:srgbClr val="FFFFFF"/>
                </a:solidFill>
              </a:rPr>
              <a:t>Sam Fields</a:t>
            </a:r>
          </a:p>
          <a:p>
            <a:pPr rtl="0">
              <a:spcBef>
                <a:spcPts val="0"/>
              </a:spcBef>
              <a:buNone/>
            </a:pPr>
            <a:r>
              <a:t/>
            </a:r>
            <a:endParaRPr>
              <a:solidFill>
                <a:srgbClr val="FFFFFF"/>
              </a:solidFill>
            </a:endParaRPr>
          </a:p>
          <a:p>
            <a:pPr>
              <a:spcBef>
                <a:spcPts val="0"/>
              </a:spcBef>
              <a:buNone/>
            </a:pPr>
            <a:r>
              <a:rPr lang="en">
                <a:solidFill>
                  <a:srgbClr val="FFFFFF"/>
                </a:solidFill>
              </a:rPr>
              <a:t>11/23</a:t>
            </a:r>
          </a:p>
        </p:txBody>
      </p:sp>
      <p:sp>
        <p:nvSpPr>
          <p:cNvPr id="54" name="Shape 54"/>
          <p:cNvSpPr txBox="1"/>
          <p:nvPr/>
        </p:nvSpPr>
        <p:spPr>
          <a:xfrm>
            <a:off x="3564500" y="4262500"/>
            <a:ext cx="3781499" cy="325200"/>
          </a:xfrm>
          <a:prstGeom prst="rect">
            <a:avLst/>
          </a:prstGeom>
          <a:noFill/>
          <a:ln>
            <a:noFill/>
          </a:ln>
        </p:spPr>
        <p:txBody>
          <a:bodyPr anchorCtr="0" anchor="t" bIns="91425" lIns="91425" rIns="91425" tIns="91425">
            <a:noAutofit/>
          </a:bodyPr>
          <a:lstStyle/>
          <a:p>
            <a:pPr>
              <a:spcBef>
                <a:spcPts val="0"/>
              </a:spcBef>
              <a:buNone/>
            </a:pPr>
            <a:r>
              <a:rPr lang="en" sz="900">
                <a:solidFill>
                  <a:srgbClr val="FFFFFF"/>
                </a:solidFill>
              </a:rPr>
              <a:t>Not Actually Sponsored by John Cena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0" y="0"/>
            <a:ext cx="9144000" cy="5143500"/>
          </a:xfrm>
          <a:prstGeom prst="rect">
            <a:avLst/>
          </a:prstGeom>
          <a:noFill/>
          <a:ln>
            <a:noFill/>
          </a:ln>
        </p:spPr>
      </p:pic>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FFFF"/>
                </a:solidFill>
                <a:latin typeface="Impact"/>
                <a:ea typeface="Impact"/>
                <a:cs typeface="Impact"/>
                <a:sym typeface="Impact"/>
              </a:rPr>
              <a:t>Summary</a:t>
            </a:r>
          </a:p>
        </p:txBody>
      </p:sp>
      <p:sp>
        <p:nvSpPr>
          <p:cNvPr id="61" name="Shape 61"/>
          <p:cNvSpPr txBox="1"/>
          <p:nvPr>
            <p:ph idx="1" type="body"/>
          </p:nvPr>
        </p:nvSpPr>
        <p:spPr>
          <a:xfrm>
            <a:off x="311700" y="2603700"/>
            <a:ext cx="8520599" cy="2422500"/>
          </a:xfrm>
          <a:prstGeom prst="rect">
            <a:avLst/>
          </a:prstGeom>
          <a:ln cap="flat" cmpd="sng" w="19050">
            <a:solidFill>
              <a:srgbClr val="0B5394"/>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FFFFFF"/>
                </a:solidFill>
              </a:rPr>
              <a:t>Goals:</a:t>
            </a:r>
          </a:p>
          <a:p>
            <a:pPr indent="-228600" lvl="1" marL="914400" rtl="0">
              <a:spcBef>
                <a:spcPts val="0"/>
              </a:spcBef>
              <a:buClr>
                <a:srgbClr val="FFFFFF"/>
              </a:buClr>
              <a:buChar char="-"/>
            </a:pPr>
            <a:r>
              <a:rPr lang="en">
                <a:solidFill>
                  <a:srgbClr val="FFFFFF"/>
                </a:solidFill>
              </a:rPr>
              <a:t>provide a way for students to maximize their meals and flexi-dollars by building meals in the app </a:t>
            </a:r>
          </a:p>
          <a:p>
            <a:pPr indent="-228600" lvl="1" marL="914400" rtl="0">
              <a:spcBef>
                <a:spcPts val="0"/>
              </a:spcBef>
              <a:buClr>
                <a:srgbClr val="FFFFFF"/>
              </a:buClr>
              <a:buChar char="-"/>
            </a:pPr>
            <a:r>
              <a:rPr lang="en">
                <a:solidFill>
                  <a:srgbClr val="FFFFFF"/>
                </a:solidFill>
              </a:rPr>
              <a:t>provide a way for students to track their meals and flexi-dollars in the app</a:t>
            </a:r>
          </a:p>
          <a:p>
            <a:pPr indent="-228600" lvl="1" marL="914400" rtl="0">
              <a:spcBef>
                <a:spcPts val="0"/>
              </a:spcBef>
              <a:buClr>
                <a:srgbClr val="FFFFFF"/>
              </a:buClr>
              <a:buChar char="-"/>
            </a:pPr>
            <a:r>
              <a:rPr lang="en">
                <a:solidFill>
                  <a:srgbClr val="FFFFFF"/>
                </a:solidFill>
              </a:rPr>
              <a:t>include menus of all on-campus eateries, excluding dining halls (which there is already an app for)</a:t>
            </a:r>
          </a:p>
          <a:p>
            <a:pPr indent="-228600" lvl="1" marL="914400" rtl="0">
              <a:spcBef>
                <a:spcPts val="0"/>
              </a:spcBef>
              <a:buClr>
                <a:srgbClr val="FFFFFF"/>
              </a:buClr>
              <a:buChar char="-"/>
            </a:pPr>
            <a:r>
              <a:rPr lang="en">
                <a:solidFill>
                  <a:srgbClr val="FFFFFF"/>
                </a:solidFill>
              </a:rPr>
              <a:t>allow students to save meals as “favorites”</a:t>
            </a:r>
          </a:p>
          <a:p>
            <a:pPr indent="-228600" lvl="1" marL="914400" rtl="0">
              <a:spcBef>
                <a:spcPts val="0"/>
              </a:spcBef>
              <a:buClr>
                <a:srgbClr val="FFFFFF"/>
              </a:buClr>
              <a:buChar char="-"/>
            </a:pPr>
            <a:r>
              <a:rPr lang="en">
                <a:solidFill>
                  <a:srgbClr val="FFFFFF"/>
                </a:solidFill>
              </a:rPr>
              <a:t>provide a way to update the app online</a:t>
            </a:r>
          </a:p>
        </p:txBody>
      </p:sp>
      <p:sp>
        <p:nvSpPr>
          <p:cNvPr id="62" name="Shape 62"/>
          <p:cNvSpPr txBox="1"/>
          <p:nvPr/>
        </p:nvSpPr>
        <p:spPr>
          <a:xfrm>
            <a:off x="1538300" y="1120875"/>
            <a:ext cx="6715800" cy="1274400"/>
          </a:xfrm>
          <a:prstGeom prst="rect">
            <a:avLst/>
          </a:prstGeom>
          <a:noFill/>
          <a:ln cap="flat" cmpd="sng" w="19050">
            <a:solidFill>
              <a:srgbClr val="85200C"/>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sz="2400">
                <a:solidFill>
                  <a:srgbClr val="FFFFFF"/>
                </a:solidFill>
              </a:rPr>
              <a:t>Did you know? At some on-campus eateries:</a:t>
            </a:r>
          </a:p>
          <a:p>
            <a:pPr algn="ctr">
              <a:spcBef>
                <a:spcPts val="0"/>
              </a:spcBef>
              <a:buNone/>
            </a:pPr>
            <a:r>
              <a:rPr lang="en" sz="2400">
                <a:solidFill>
                  <a:srgbClr val="FFFFFF"/>
                </a:solidFill>
              </a:rPr>
              <a:t>1 Meal = $8.00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0" y="0"/>
            <a:ext cx="9144000" cy="5143500"/>
          </a:xfrm>
          <a:prstGeom prst="rect">
            <a:avLst/>
          </a:prstGeom>
          <a:noFill/>
          <a:ln>
            <a:noFill/>
          </a:ln>
        </p:spPr>
      </p:pic>
      <p:sp>
        <p:nvSpPr>
          <p:cNvPr id="68" name="Shape 68"/>
          <p:cNvSpPr txBox="1"/>
          <p:nvPr>
            <p:ph type="title"/>
          </p:nvPr>
        </p:nvSpPr>
        <p:spPr>
          <a:xfrm>
            <a:off x="311700" y="445025"/>
            <a:ext cx="1871100" cy="572699"/>
          </a:xfrm>
          <a:prstGeom prst="rect">
            <a:avLst/>
          </a:prstGeom>
        </p:spPr>
        <p:txBody>
          <a:bodyPr anchorCtr="0" anchor="t" bIns="91425" lIns="91425" rIns="91425" tIns="91425">
            <a:noAutofit/>
          </a:bodyPr>
          <a:lstStyle/>
          <a:p>
            <a:pPr>
              <a:spcBef>
                <a:spcPts val="0"/>
              </a:spcBef>
              <a:buNone/>
            </a:pPr>
            <a:r>
              <a:rPr lang="en">
                <a:solidFill>
                  <a:srgbClr val="FFFFFF"/>
                </a:solidFill>
                <a:latin typeface="Impact"/>
                <a:ea typeface="Impact"/>
                <a:cs typeface="Impact"/>
                <a:sym typeface="Impact"/>
              </a:rPr>
              <a:t>Challenges</a:t>
            </a:r>
          </a:p>
        </p:txBody>
      </p:sp>
      <p:sp>
        <p:nvSpPr>
          <p:cNvPr id="69" name="Shape 69"/>
          <p:cNvSpPr txBox="1"/>
          <p:nvPr>
            <p:ph idx="1" type="body"/>
          </p:nvPr>
        </p:nvSpPr>
        <p:spPr>
          <a:xfrm>
            <a:off x="311700" y="1152475"/>
            <a:ext cx="4254299" cy="3416400"/>
          </a:xfrm>
          <a:prstGeom prst="rect">
            <a:avLst/>
          </a:prstGeom>
        </p:spPr>
        <p:txBody>
          <a:bodyPr anchorCtr="0" anchor="t" bIns="91425" lIns="91425" rIns="91425" tIns="91425">
            <a:noAutofit/>
          </a:bodyPr>
          <a:lstStyle/>
          <a:p>
            <a:pPr indent="-317500" lvl="0" marL="457200" rtl="0">
              <a:spcBef>
                <a:spcPts val="0"/>
              </a:spcBef>
              <a:buClr>
                <a:srgbClr val="FFFFFF"/>
              </a:buClr>
              <a:buSzPct val="100000"/>
              <a:buChar char="-"/>
            </a:pPr>
            <a:r>
              <a:rPr lang="en" sz="1400">
                <a:solidFill>
                  <a:srgbClr val="FFFFFF"/>
                </a:solidFill>
              </a:rPr>
              <a:t>Team unfamiliar with Android Studio</a:t>
            </a:r>
          </a:p>
          <a:p>
            <a:pPr indent="-317500" lvl="0" marL="457200" rtl="0">
              <a:spcBef>
                <a:spcPts val="0"/>
              </a:spcBef>
              <a:buClr>
                <a:srgbClr val="FFFFFF"/>
              </a:buClr>
              <a:buSzPct val="100000"/>
              <a:buChar char="-"/>
            </a:pPr>
            <a:r>
              <a:rPr lang="en" sz="1400">
                <a:solidFill>
                  <a:srgbClr val="FFFFFF"/>
                </a:solidFill>
              </a:rPr>
              <a:t>Team unfamiliar with SQLite</a:t>
            </a:r>
          </a:p>
          <a:p>
            <a:pPr indent="-317500" lvl="0" marL="457200" rtl="0">
              <a:spcBef>
                <a:spcPts val="0"/>
              </a:spcBef>
              <a:buClr>
                <a:srgbClr val="FFFFFF"/>
              </a:buClr>
              <a:buSzPct val="100000"/>
              <a:buChar char="-"/>
            </a:pPr>
            <a:r>
              <a:rPr lang="en" sz="1400">
                <a:solidFill>
                  <a:srgbClr val="FFFFFF"/>
                </a:solidFill>
              </a:rPr>
              <a:t>We found it wasn’t feasible to have the app update automatically from the web, since most of the on-campus eateries don’t have post their menus  online</a:t>
            </a:r>
          </a:p>
          <a:p>
            <a:pPr indent="-317500" lvl="0" marL="457200">
              <a:spcBef>
                <a:spcPts val="0"/>
              </a:spcBef>
              <a:buClr>
                <a:srgbClr val="FFFFFF"/>
              </a:buClr>
              <a:buSzPct val="100000"/>
              <a:buChar char="-"/>
            </a:pPr>
            <a:r>
              <a:rPr lang="en" sz="1400">
                <a:solidFill>
                  <a:srgbClr val="FFFFFF"/>
                </a:solidFill>
              </a:rPr>
              <a:t>Our original vision was for an app that would have the user select maybe one or two items, then automatically fill in the rest. We shifted slightly away from this by the end.</a:t>
            </a:r>
          </a:p>
        </p:txBody>
      </p:sp>
      <p:sp>
        <p:nvSpPr>
          <p:cNvPr id="70" name="Shape 70"/>
          <p:cNvSpPr txBox="1"/>
          <p:nvPr>
            <p:ph idx="2" type="title"/>
          </p:nvPr>
        </p:nvSpPr>
        <p:spPr>
          <a:xfrm>
            <a:off x="4566000" y="445025"/>
            <a:ext cx="3042599" cy="572699"/>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Impact"/>
                <a:ea typeface="Impact"/>
                <a:cs typeface="Impact"/>
                <a:sym typeface="Impact"/>
              </a:rPr>
              <a:t>Accomplishments</a:t>
            </a:r>
          </a:p>
        </p:txBody>
      </p:sp>
      <p:sp>
        <p:nvSpPr>
          <p:cNvPr id="71" name="Shape 71"/>
          <p:cNvSpPr txBox="1"/>
          <p:nvPr>
            <p:ph idx="3" type="body"/>
          </p:nvPr>
        </p:nvSpPr>
        <p:spPr>
          <a:xfrm>
            <a:off x="4426500" y="1152475"/>
            <a:ext cx="4254299" cy="3416400"/>
          </a:xfrm>
          <a:prstGeom prst="rect">
            <a:avLst/>
          </a:prstGeom>
        </p:spPr>
        <p:txBody>
          <a:bodyPr anchorCtr="0" anchor="t" bIns="91425" lIns="91425" rIns="91425" tIns="91425">
            <a:noAutofit/>
          </a:bodyPr>
          <a:lstStyle/>
          <a:p>
            <a:pPr indent="-317500" lvl="0" marL="457200" rtl="0">
              <a:spcBef>
                <a:spcPts val="0"/>
              </a:spcBef>
              <a:buClr>
                <a:srgbClr val="FFFFFF"/>
              </a:buClr>
              <a:buSzPct val="100000"/>
              <a:buChar char="-"/>
            </a:pPr>
            <a:r>
              <a:rPr lang="en" sz="1400">
                <a:solidFill>
                  <a:srgbClr val="FFFFFF"/>
                </a:solidFill>
              </a:rPr>
              <a:t>Team now familiar with Android Studio</a:t>
            </a:r>
          </a:p>
          <a:p>
            <a:pPr indent="-317500" lvl="0" marL="457200" rtl="0">
              <a:spcBef>
                <a:spcPts val="0"/>
              </a:spcBef>
              <a:buClr>
                <a:srgbClr val="FFFFFF"/>
              </a:buClr>
              <a:buSzPct val="100000"/>
              <a:buChar char="-"/>
            </a:pPr>
            <a:r>
              <a:rPr lang="en" sz="1400">
                <a:solidFill>
                  <a:srgbClr val="FFFFFF"/>
                </a:solidFill>
              </a:rPr>
              <a:t>Team now familiar with SQLite</a:t>
            </a:r>
          </a:p>
          <a:p>
            <a:pPr indent="-317500" lvl="0" marL="457200" rtl="0">
              <a:spcBef>
                <a:spcPts val="0"/>
              </a:spcBef>
              <a:buClr>
                <a:srgbClr val="FFFFFF"/>
              </a:buClr>
              <a:buSzPct val="100000"/>
              <a:buChar char="-"/>
            </a:pPr>
            <a:r>
              <a:rPr lang="en" sz="1400">
                <a:solidFill>
                  <a:srgbClr val="FFFFFF"/>
                </a:solidFill>
              </a:rPr>
              <a:t>Having a functional app</a:t>
            </a:r>
          </a:p>
          <a:p>
            <a:pPr indent="-317500" lvl="0" marL="457200" rtl="0">
              <a:spcBef>
                <a:spcPts val="0"/>
              </a:spcBef>
              <a:buClr>
                <a:srgbClr val="FFFFFF"/>
              </a:buClr>
              <a:buSzPct val="100000"/>
              <a:buChar char="-"/>
            </a:pPr>
            <a:r>
              <a:rPr lang="en" sz="1400">
                <a:solidFill>
                  <a:srgbClr val="FFFFFF"/>
                </a:solidFill>
              </a:rPr>
              <a:t>Having a way to track the user’s balance</a:t>
            </a:r>
          </a:p>
          <a:p>
            <a:pPr indent="-317500" lvl="0" marL="457200" rtl="0">
              <a:spcBef>
                <a:spcPts val="0"/>
              </a:spcBef>
              <a:buClr>
                <a:srgbClr val="FFFFFF"/>
              </a:buClr>
              <a:buSzPct val="100000"/>
              <a:buChar char="-"/>
            </a:pPr>
            <a:r>
              <a:rPr lang="en" sz="1400">
                <a:solidFill>
                  <a:srgbClr val="FFFFFF"/>
                </a:solidFill>
              </a:rPr>
              <a:t>Our app, instead of automatically crafting meals, helps users quickly create the meal they want by telling them what is within their price range every step of the way.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7" name="Shape 77"/>
          <p:cNvSpPr txBox="1"/>
          <p:nvPr>
            <p:ph type="title"/>
          </p:nvPr>
        </p:nvSpPr>
        <p:spPr>
          <a:xfrm>
            <a:off x="311700" y="445025"/>
            <a:ext cx="3168900" cy="572699"/>
          </a:xfrm>
          <a:prstGeom prst="rect">
            <a:avLst/>
          </a:prstGeom>
        </p:spPr>
        <p:txBody>
          <a:bodyPr anchorCtr="0" anchor="t" bIns="91425" lIns="91425" rIns="91425" tIns="91425">
            <a:noAutofit/>
          </a:bodyPr>
          <a:lstStyle/>
          <a:p>
            <a:pPr>
              <a:spcBef>
                <a:spcPts val="0"/>
              </a:spcBef>
              <a:buNone/>
            </a:pPr>
            <a:r>
              <a:rPr lang="en">
                <a:solidFill>
                  <a:srgbClr val="FFFFFF"/>
                </a:solidFill>
                <a:latin typeface="Impact"/>
                <a:ea typeface="Impact"/>
                <a:cs typeface="Impact"/>
                <a:sym typeface="Impact"/>
              </a:rPr>
              <a:t>Technologies Used</a:t>
            </a:r>
          </a:p>
        </p:txBody>
      </p:sp>
      <p:sp>
        <p:nvSpPr>
          <p:cNvPr id="78" name="Shape 78"/>
          <p:cNvSpPr txBox="1"/>
          <p:nvPr>
            <p:ph idx="1" type="body"/>
          </p:nvPr>
        </p:nvSpPr>
        <p:spPr>
          <a:xfrm>
            <a:off x="311700" y="1152475"/>
            <a:ext cx="8218799" cy="13251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Backend: SQLite, SQLite Studio</a:t>
            </a:r>
          </a:p>
          <a:p>
            <a:pPr indent="-228600" lvl="0" marL="457200" rtl="0">
              <a:lnSpc>
                <a:spcPct val="150000"/>
              </a:lnSpc>
              <a:spcBef>
                <a:spcPts val="0"/>
              </a:spcBef>
              <a:buClr>
                <a:srgbClr val="FFFFFF"/>
              </a:buClr>
              <a:buChar char="-"/>
            </a:pPr>
            <a:r>
              <a:rPr lang="en">
                <a:solidFill>
                  <a:srgbClr val="FFFFFF"/>
                </a:solidFill>
              </a:rPr>
              <a:t>Frontend: Android Studio, Java, XML</a:t>
            </a:r>
          </a:p>
        </p:txBody>
      </p:sp>
      <p:sp>
        <p:nvSpPr>
          <p:cNvPr id="79" name="Shape 79"/>
          <p:cNvSpPr txBox="1"/>
          <p:nvPr>
            <p:ph idx="2" type="title"/>
          </p:nvPr>
        </p:nvSpPr>
        <p:spPr>
          <a:xfrm>
            <a:off x="311700" y="2502425"/>
            <a:ext cx="5764499" cy="572699"/>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Impact"/>
                <a:ea typeface="Impact"/>
                <a:cs typeface="Impact"/>
                <a:sym typeface="Impact"/>
              </a:rPr>
              <a:t>Project Management Techniques</a:t>
            </a:r>
          </a:p>
        </p:txBody>
      </p:sp>
      <p:sp>
        <p:nvSpPr>
          <p:cNvPr id="80" name="Shape 80"/>
          <p:cNvSpPr txBox="1"/>
          <p:nvPr>
            <p:ph idx="3" type="body"/>
          </p:nvPr>
        </p:nvSpPr>
        <p:spPr>
          <a:xfrm>
            <a:off x="311700" y="3133675"/>
            <a:ext cx="8431200" cy="1798199"/>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Frequent SCRUM meetings</a:t>
            </a:r>
          </a:p>
          <a:p>
            <a:pPr indent="-228600" lvl="0" marL="457200" rtl="0">
              <a:lnSpc>
                <a:spcPct val="150000"/>
              </a:lnSpc>
              <a:spcBef>
                <a:spcPts val="0"/>
              </a:spcBef>
              <a:buClr>
                <a:srgbClr val="FFFFFF"/>
              </a:buClr>
              <a:buChar char="-"/>
            </a:pPr>
            <a:r>
              <a:rPr lang="en">
                <a:solidFill>
                  <a:srgbClr val="FFFFFF"/>
                </a:solidFill>
              </a:rPr>
              <a:t>Frequent group work sessions</a:t>
            </a:r>
          </a:p>
          <a:p>
            <a:pPr indent="-228600" lvl="0" marL="457200" rtl="0">
              <a:lnSpc>
                <a:spcPct val="150000"/>
              </a:lnSpc>
              <a:spcBef>
                <a:spcPts val="0"/>
              </a:spcBef>
              <a:buClr>
                <a:srgbClr val="FFFFFF"/>
              </a:buClr>
              <a:buChar char="-"/>
            </a:pPr>
            <a:r>
              <a:rPr lang="en">
                <a:solidFill>
                  <a:srgbClr val="FFFFFF"/>
                </a:solidFill>
              </a:rPr>
              <a:t>GitHub and GMail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0" y="0"/>
            <a:ext cx="9144000" cy="5143500"/>
          </a:xfrm>
          <a:prstGeom prst="rect">
            <a:avLst/>
          </a:prstGeom>
          <a:noFill/>
          <a:ln>
            <a:noFill/>
          </a:ln>
        </p:spPr>
      </p:pic>
      <p:sp>
        <p:nvSpPr>
          <p:cNvPr id="86" name="Shape 86"/>
          <p:cNvSpPr txBox="1"/>
          <p:nvPr>
            <p:ph type="title"/>
          </p:nvPr>
        </p:nvSpPr>
        <p:spPr>
          <a:xfrm>
            <a:off x="311700" y="445025"/>
            <a:ext cx="3168900" cy="572699"/>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Impact"/>
                <a:ea typeface="Impact"/>
                <a:cs typeface="Impact"/>
                <a:sym typeface="Impact"/>
              </a:rPr>
              <a:t>Enjoyed:</a:t>
            </a:r>
          </a:p>
        </p:txBody>
      </p:sp>
      <p:sp>
        <p:nvSpPr>
          <p:cNvPr id="87" name="Shape 87"/>
          <p:cNvSpPr txBox="1"/>
          <p:nvPr>
            <p:ph idx="1" type="body"/>
          </p:nvPr>
        </p:nvSpPr>
        <p:spPr>
          <a:xfrm>
            <a:off x="311700" y="1152475"/>
            <a:ext cx="8218799" cy="3184499"/>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John Cena</a:t>
            </a:r>
          </a:p>
          <a:p>
            <a:pPr indent="-228600" lvl="0" marL="457200" rtl="0">
              <a:lnSpc>
                <a:spcPct val="150000"/>
              </a:lnSpc>
              <a:spcBef>
                <a:spcPts val="0"/>
              </a:spcBef>
              <a:buClr>
                <a:srgbClr val="FFFFFF"/>
              </a:buClr>
              <a:buChar char="-"/>
            </a:pPr>
            <a:r>
              <a:rPr lang="en">
                <a:solidFill>
                  <a:srgbClr val="FFFFFF"/>
                </a:solidFill>
              </a:rPr>
              <a:t>Creating the app’s structure in Android Studio</a:t>
            </a:r>
          </a:p>
          <a:p>
            <a:pPr indent="-228600" lvl="0" marL="457200" rtl="0">
              <a:lnSpc>
                <a:spcPct val="150000"/>
              </a:lnSpc>
              <a:spcBef>
                <a:spcPts val="0"/>
              </a:spcBef>
              <a:buClr>
                <a:srgbClr val="FFFFFF"/>
              </a:buClr>
              <a:buChar char="-"/>
            </a:pPr>
            <a:r>
              <a:rPr lang="en">
                <a:solidFill>
                  <a:srgbClr val="FFFFFF"/>
                </a:solidFill>
              </a:rPr>
              <a:t>Learning Android Studios and some Database stuff</a:t>
            </a:r>
          </a:p>
          <a:p>
            <a:pPr indent="-228600" lvl="0" marL="457200" rtl="0">
              <a:lnSpc>
                <a:spcPct val="150000"/>
              </a:lnSpc>
              <a:spcBef>
                <a:spcPts val="0"/>
              </a:spcBef>
              <a:buClr>
                <a:srgbClr val="FFFFFF"/>
              </a:buClr>
              <a:buChar char="-"/>
            </a:pPr>
            <a:r>
              <a:rPr lang="en">
                <a:solidFill>
                  <a:srgbClr val="FFFFFF"/>
                </a:solidFill>
              </a:rPr>
              <a:t>Creating fully functional app </a:t>
            </a:r>
          </a:p>
          <a:p>
            <a:pPr indent="-228600" lvl="0" marL="457200" rtl="0">
              <a:lnSpc>
                <a:spcPct val="150000"/>
              </a:lnSpc>
              <a:spcBef>
                <a:spcPts val="0"/>
              </a:spcBef>
              <a:buClr>
                <a:srgbClr val="FFFFFF"/>
              </a:buClr>
              <a:buChar char="-"/>
            </a:pPr>
            <a:r>
              <a:rPr lang="en">
                <a:solidFill>
                  <a:srgbClr val="FFFFFF"/>
                </a:solidFill>
              </a:rPr>
              <a:t>Team Management (SCRUM)</a:t>
            </a:r>
          </a:p>
          <a:p>
            <a:pPr indent="-228600" lvl="0" marL="457200" rtl="0">
              <a:lnSpc>
                <a:spcPct val="150000"/>
              </a:lnSpc>
              <a:spcBef>
                <a:spcPts val="0"/>
              </a:spcBef>
              <a:buClr>
                <a:srgbClr val="FFFFFF"/>
              </a:buClr>
              <a:buChar char="-"/>
            </a:pPr>
            <a:r>
              <a:rPr lang="en">
                <a:solidFill>
                  <a:srgbClr val="FFFFFF"/>
                </a:solidFill>
              </a:rPr>
              <a:t>Being the CHAMP</a:t>
            </a:r>
          </a:p>
          <a:p>
            <a:pPr indent="-228600" lvl="0" marL="457200" rtl="0">
              <a:lnSpc>
                <a:spcPct val="150000"/>
              </a:lnSpc>
              <a:spcBef>
                <a:spcPts val="0"/>
              </a:spcBef>
              <a:buClr>
                <a:srgbClr val="FFFFFF"/>
              </a:buClr>
              <a:buChar char="-"/>
            </a:pPr>
            <a:r>
              <a:rPr lang="en">
                <a:solidFill>
                  <a:srgbClr val="FFFFFF"/>
                </a:solidFill>
              </a:rPr>
              <a:t>Coming up with more ideas</a:t>
            </a:r>
          </a:p>
          <a:p>
            <a:pPr lvl="0" rtl="0">
              <a:lnSpc>
                <a:spcPct val="150000"/>
              </a:lnSpc>
              <a:spcBef>
                <a:spcPts val="0"/>
              </a:spcBef>
              <a:buNone/>
            </a:pPr>
            <a:r>
              <a:t/>
            </a:r>
            <a:endParaRPr>
              <a:solidFill>
                <a:srgbClr val="FFFFFF"/>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t/>
            </a:r>
            <a:endParaRP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94" name="Shape 94"/>
          <p:cNvPicPr preferRelativeResize="0"/>
          <p:nvPr/>
        </p:nvPicPr>
        <p:blipFill>
          <a:blip r:embed="rId3">
            <a:alphaModFix/>
          </a:blip>
          <a:stretch>
            <a:fillRect/>
          </a:stretch>
        </p:blipFill>
        <p:spPr>
          <a:xfrm>
            <a:off x="0" y="0"/>
            <a:ext cx="9144000" cy="5143500"/>
          </a:xfrm>
          <a:prstGeom prst="rect">
            <a:avLst/>
          </a:prstGeom>
          <a:noFill/>
          <a:ln>
            <a:noFill/>
          </a:ln>
        </p:spPr>
      </p:pic>
      <p:sp>
        <p:nvSpPr>
          <p:cNvPr id="95" name="Shape 95"/>
          <p:cNvSpPr txBox="1"/>
          <p:nvPr>
            <p:ph idx="2" type="body"/>
          </p:nvPr>
        </p:nvSpPr>
        <p:spPr>
          <a:xfrm>
            <a:off x="311700" y="1192700"/>
            <a:ext cx="8431200" cy="3739199"/>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Occasional lapses of communication</a:t>
            </a:r>
          </a:p>
          <a:p>
            <a:pPr indent="-228600" lvl="0" marL="457200" rtl="0">
              <a:lnSpc>
                <a:spcPct val="150000"/>
              </a:lnSpc>
              <a:spcBef>
                <a:spcPts val="0"/>
              </a:spcBef>
              <a:buClr>
                <a:srgbClr val="FFFFFF"/>
              </a:buClr>
              <a:buChar char="-"/>
            </a:pPr>
            <a:r>
              <a:rPr lang="en">
                <a:solidFill>
                  <a:srgbClr val="FFFFFF"/>
                </a:solidFill>
              </a:rPr>
              <a:t>Android Studio being dumb</a:t>
            </a:r>
          </a:p>
          <a:p>
            <a:pPr indent="-228600" lvl="0" marL="457200" rtl="0">
              <a:lnSpc>
                <a:spcPct val="150000"/>
              </a:lnSpc>
              <a:spcBef>
                <a:spcPts val="0"/>
              </a:spcBef>
              <a:buClr>
                <a:srgbClr val="FFFFFF"/>
              </a:buClr>
              <a:buChar char="-"/>
            </a:pPr>
            <a:r>
              <a:rPr lang="en">
                <a:solidFill>
                  <a:srgbClr val="FFFFFF"/>
                </a:solidFill>
              </a:rPr>
              <a:t>Unexpected Roadblocks</a:t>
            </a:r>
          </a:p>
          <a:p>
            <a:pPr indent="-228600" lvl="0" marL="457200" rtl="0">
              <a:lnSpc>
                <a:spcPct val="150000"/>
              </a:lnSpc>
              <a:spcBef>
                <a:spcPts val="0"/>
              </a:spcBef>
              <a:buClr>
                <a:srgbClr val="FFFFFF"/>
              </a:buClr>
              <a:buChar char="-"/>
            </a:pPr>
            <a:r>
              <a:rPr lang="en">
                <a:solidFill>
                  <a:srgbClr val="FFFFFF"/>
                </a:solidFill>
              </a:rPr>
              <a:t>Time-Constraint </a:t>
            </a:r>
          </a:p>
          <a:p>
            <a:pPr indent="-228600" lvl="0" marL="457200" rtl="0">
              <a:lnSpc>
                <a:spcPct val="150000"/>
              </a:lnSpc>
              <a:spcBef>
                <a:spcPts val="0"/>
              </a:spcBef>
              <a:buClr>
                <a:srgbClr val="FFFFFF"/>
              </a:buClr>
              <a:buChar char="-"/>
            </a:pPr>
            <a:r>
              <a:t/>
            </a:r>
            <a:endParaRPr>
              <a:solidFill>
                <a:srgbClr val="FFFFFF"/>
              </a:solidFill>
            </a:endParaRPr>
          </a:p>
        </p:txBody>
      </p:sp>
      <p:sp>
        <p:nvSpPr>
          <p:cNvPr id="96" name="Shape 96"/>
          <p:cNvSpPr txBox="1"/>
          <p:nvPr>
            <p:ph idx="3" type="title"/>
          </p:nvPr>
        </p:nvSpPr>
        <p:spPr>
          <a:xfrm>
            <a:off x="311700" y="445025"/>
            <a:ext cx="5764499" cy="572699"/>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Impact"/>
                <a:ea typeface="Impact"/>
                <a:cs typeface="Impact"/>
                <a:sym typeface="Impact"/>
              </a:rPr>
              <a:t>Didn’t Enjoy: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2" name="Shape 102"/>
          <p:cNvSpPr txBox="1"/>
          <p:nvPr>
            <p:ph type="title"/>
          </p:nvPr>
        </p:nvSpPr>
        <p:spPr>
          <a:xfrm>
            <a:off x="365900" y="153625"/>
            <a:ext cx="3168900" cy="572699"/>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Impact"/>
                <a:ea typeface="Impact"/>
                <a:cs typeface="Impact"/>
                <a:sym typeface="Impact"/>
              </a:rPr>
              <a:t>Worked:</a:t>
            </a:r>
          </a:p>
        </p:txBody>
      </p:sp>
      <p:sp>
        <p:nvSpPr>
          <p:cNvPr id="103" name="Shape 103"/>
          <p:cNvSpPr txBox="1"/>
          <p:nvPr>
            <p:ph idx="1" type="body"/>
          </p:nvPr>
        </p:nvSpPr>
        <p:spPr>
          <a:xfrm>
            <a:off x="365900" y="726325"/>
            <a:ext cx="8218799" cy="13251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GitHub. We never had a problem merging code.</a:t>
            </a:r>
          </a:p>
          <a:p>
            <a:pPr indent="-228600" lvl="0" marL="457200" rtl="0">
              <a:lnSpc>
                <a:spcPct val="150000"/>
              </a:lnSpc>
              <a:spcBef>
                <a:spcPts val="0"/>
              </a:spcBef>
              <a:buClr>
                <a:srgbClr val="FFFFFF"/>
              </a:buClr>
              <a:buChar char="-"/>
            </a:pPr>
            <a:r>
              <a:rPr lang="en">
                <a:solidFill>
                  <a:srgbClr val="FFFFFF"/>
                </a:solidFill>
              </a:rPr>
              <a:t>Frequent and immediate testing. Android Studio is great for this.</a:t>
            </a:r>
          </a:p>
          <a:p>
            <a:pPr indent="-228600" lvl="0" marL="457200" rtl="0">
              <a:lnSpc>
                <a:spcPct val="150000"/>
              </a:lnSpc>
              <a:spcBef>
                <a:spcPts val="0"/>
              </a:spcBef>
              <a:buClr>
                <a:srgbClr val="FFFFFF"/>
              </a:buClr>
              <a:buChar char="-"/>
            </a:pPr>
            <a:r>
              <a:rPr lang="en">
                <a:solidFill>
                  <a:srgbClr val="FFFFFF"/>
                </a:solidFill>
              </a:rPr>
              <a:t>Pair Programming to help learn the Android SDK</a:t>
            </a:r>
          </a:p>
          <a:p>
            <a:pPr indent="-228600" lvl="0" marL="457200" rtl="0">
              <a:lnSpc>
                <a:spcPct val="150000"/>
              </a:lnSpc>
              <a:spcBef>
                <a:spcPts val="0"/>
              </a:spcBef>
              <a:buClr>
                <a:srgbClr val="FFFFFF"/>
              </a:buClr>
              <a:buChar char="-"/>
            </a:pPr>
            <a:r>
              <a:rPr lang="en">
                <a:solidFill>
                  <a:srgbClr val="FFFFFF"/>
                </a:solidFill>
              </a:rPr>
              <a:t>Crunch Time</a:t>
            </a:r>
          </a:p>
          <a:p>
            <a:pPr indent="-228600" lvl="0" marL="457200" rtl="0">
              <a:lnSpc>
                <a:spcPct val="150000"/>
              </a:lnSpc>
              <a:spcBef>
                <a:spcPts val="0"/>
              </a:spcBef>
              <a:buClr>
                <a:srgbClr val="FFFFFF"/>
              </a:buClr>
              <a:buChar char="-"/>
            </a:pPr>
            <a:r>
              <a:rPr lang="en">
                <a:solidFill>
                  <a:srgbClr val="FFFFFF"/>
                </a:solidFill>
              </a:rPr>
              <a:t>SCRUM and burn up chart kept us on track</a:t>
            </a:r>
          </a:p>
        </p:txBody>
      </p:sp>
      <p:sp>
        <p:nvSpPr>
          <p:cNvPr id="104" name="Shape 104"/>
          <p:cNvSpPr txBox="1"/>
          <p:nvPr>
            <p:ph idx="2" type="body"/>
          </p:nvPr>
        </p:nvSpPr>
        <p:spPr>
          <a:xfrm>
            <a:off x="318475" y="3167600"/>
            <a:ext cx="8431200" cy="1798199"/>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Occasional lapses of communication</a:t>
            </a:r>
          </a:p>
          <a:p>
            <a:pPr indent="-228600" lvl="0" marL="457200" rtl="0">
              <a:lnSpc>
                <a:spcPct val="150000"/>
              </a:lnSpc>
              <a:spcBef>
                <a:spcPts val="0"/>
              </a:spcBef>
              <a:buClr>
                <a:srgbClr val="FFFFFF"/>
              </a:buClr>
              <a:buChar char="-"/>
            </a:pPr>
            <a:r>
              <a:rPr lang="en">
                <a:solidFill>
                  <a:srgbClr val="FFFFFF"/>
                </a:solidFill>
              </a:rPr>
              <a:t>Meetings as a group</a:t>
            </a:r>
          </a:p>
          <a:p>
            <a:pPr indent="-228600" lvl="0" marL="457200" rtl="0">
              <a:lnSpc>
                <a:spcPct val="150000"/>
              </a:lnSpc>
              <a:spcBef>
                <a:spcPts val="0"/>
              </a:spcBef>
              <a:buClr>
                <a:srgbClr val="FFFFFF"/>
              </a:buClr>
              <a:buChar char="-"/>
            </a:pPr>
            <a:r>
              <a:rPr lang="en">
                <a:solidFill>
                  <a:srgbClr val="FFFFFF"/>
                </a:solidFill>
              </a:rPr>
              <a:t>Weekends</a:t>
            </a:r>
          </a:p>
          <a:p>
            <a:pPr indent="-228600" lvl="0" marL="457200" rtl="0">
              <a:lnSpc>
                <a:spcPct val="150000"/>
              </a:lnSpc>
              <a:spcBef>
                <a:spcPts val="0"/>
              </a:spcBef>
              <a:buClr>
                <a:srgbClr val="FFFFFF"/>
              </a:buClr>
              <a:buChar char="-"/>
            </a:pPr>
            <a:r>
              <a:rPr lang="en">
                <a:solidFill>
                  <a:srgbClr val="FFFFFF"/>
                </a:solidFill>
              </a:rPr>
              <a:t>Sticking to initial plans</a:t>
            </a:r>
          </a:p>
        </p:txBody>
      </p:sp>
      <p:sp>
        <p:nvSpPr>
          <p:cNvPr id="105" name="Shape 105"/>
          <p:cNvSpPr txBox="1"/>
          <p:nvPr>
            <p:ph idx="3" type="title"/>
          </p:nvPr>
        </p:nvSpPr>
        <p:spPr>
          <a:xfrm>
            <a:off x="365900" y="2594900"/>
            <a:ext cx="5764499" cy="572699"/>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Impact"/>
                <a:ea typeface="Impact"/>
                <a:cs typeface="Impact"/>
                <a:sym typeface="Impact"/>
              </a:rPr>
              <a:t>Didn’t Work:</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