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-162" y="9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06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9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460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805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794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143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68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947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7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92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6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36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47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02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48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BA3E7-3651-44A9-88B0-F85FF4184ABB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6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8BA3E7-3651-44A9-88B0-F85FF4184ABB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CC0BD-C026-4DAC-A34A-BE8EFE2ABCE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502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TDD: </a:t>
            </a:r>
            <a:r>
              <a:rPr lang="es-ES" dirty="0" err="1" smtClean="0"/>
              <a:t>Tech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r>
              <a:rPr lang="es-ES" dirty="0" smtClean="0"/>
              <a:t> </a:t>
            </a:r>
            <a:r>
              <a:rPr lang="es-ES" dirty="0" err="1" smtClean="0"/>
              <a:t>Document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Lorién</a:t>
            </a:r>
            <a:r>
              <a:rPr lang="es-ES" dirty="0" smtClean="0"/>
              <a:t> </a:t>
            </a:r>
            <a:r>
              <a:rPr lang="es-ES" dirty="0" err="1" smtClean="0"/>
              <a:t>Portella</a:t>
            </a:r>
            <a:r>
              <a:rPr lang="es-ES" dirty="0" smtClean="0"/>
              <a:t> López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27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What’s</a:t>
            </a:r>
            <a:r>
              <a:rPr lang="es-ES" dirty="0" smtClean="0"/>
              <a:t> a TDD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Standarize</a:t>
            </a:r>
            <a:endParaRPr lang="es-ES" dirty="0" smtClean="0"/>
          </a:p>
          <a:p>
            <a:r>
              <a:rPr lang="es-ES" dirty="0" err="1" smtClean="0"/>
              <a:t>Keep</a:t>
            </a:r>
            <a:r>
              <a:rPr lang="es-ES" dirty="0" smtClean="0"/>
              <a:t> </a:t>
            </a:r>
            <a:r>
              <a:rPr lang="es-ES" dirty="0" err="1" smtClean="0"/>
              <a:t>track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technology</a:t>
            </a:r>
            <a:endParaRPr lang="es-ES" dirty="0" smtClean="0"/>
          </a:p>
          <a:p>
            <a:r>
              <a:rPr lang="es-ES" dirty="0" err="1" smtClean="0"/>
              <a:t>Goals</a:t>
            </a:r>
            <a:endParaRPr lang="en-GB" dirty="0"/>
          </a:p>
        </p:txBody>
      </p:sp>
      <p:pic>
        <p:nvPicPr>
          <p:cNvPr id="717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295" y="2274165"/>
            <a:ext cx="57150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015" y="3655719"/>
            <a:ext cx="2334618" cy="272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11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TDD and GDD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425573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err="1" smtClean="0"/>
              <a:t>Similarities</a:t>
            </a:r>
            <a:endParaRPr lang="es-ES" sz="2400" dirty="0" smtClean="0"/>
          </a:p>
          <a:p>
            <a:r>
              <a:rPr lang="es-ES" dirty="0" err="1" smtClean="0"/>
              <a:t>Ordered</a:t>
            </a:r>
            <a:r>
              <a:rPr lang="es-ES" dirty="0" smtClean="0"/>
              <a:t> </a:t>
            </a:r>
            <a:r>
              <a:rPr lang="es-ES" dirty="0" err="1" smtClean="0"/>
              <a:t>project</a:t>
            </a:r>
            <a:endParaRPr lang="es-ES" dirty="0" smtClean="0"/>
          </a:p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endParaRPr lang="en-GB" dirty="0"/>
          </a:p>
        </p:txBody>
      </p:sp>
      <p:sp>
        <p:nvSpPr>
          <p:cNvPr id="4" name="AutoShape 2" descr="Resultado de imagen de mario br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52" name="Picture 8" descr="https://i.gyazo.com/c29bf854dbb10fdf2ff9714f6aaa420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39" y="1517073"/>
            <a:ext cx="58959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1103312" y="5368140"/>
            <a:ext cx="9671901" cy="111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s-ES" sz="2000" dirty="0" err="1" smtClean="0">
                <a:solidFill>
                  <a:prstClr val="white"/>
                </a:solidFill>
                <a:ea typeface="+mj-ea"/>
                <a:cs typeface="+mj-cs"/>
              </a:rPr>
              <a:t>Designer</a:t>
            </a:r>
            <a:r>
              <a:rPr lang="es-ES" sz="2000" dirty="0" smtClean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point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of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view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,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how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the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game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is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played</a:t>
            </a:r>
            <a:endParaRPr lang="es-ES" sz="2000" dirty="0">
              <a:solidFill>
                <a:prstClr val="white"/>
              </a:solidFill>
              <a:ea typeface="+mj-ea"/>
              <a:cs typeface="+mj-cs"/>
            </a:endParaRPr>
          </a:p>
          <a:p>
            <a:pPr marL="342900" lvl="0" indent="-34290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Programmer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point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of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view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,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how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the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game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w</a:t>
            </a:r>
            <a:r>
              <a:rPr lang="es-ES" sz="2000" dirty="0" err="1" smtClean="0">
                <a:solidFill>
                  <a:prstClr val="white"/>
                </a:solidFill>
                <a:ea typeface="+mj-ea"/>
                <a:cs typeface="+mj-cs"/>
              </a:rPr>
              <a:t>orks</a:t>
            </a:r>
            <a:r>
              <a:rPr lang="es-ES" sz="2000" dirty="0" smtClean="0">
                <a:solidFill>
                  <a:prstClr val="white"/>
                </a:solidFill>
                <a:ea typeface="+mj-ea"/>
                <a:cs typeface="+mj-cs"/>
              </a:rPr>
              <a:t> and </a:t>
            </a:r>
            <a:r>
              <a:rPr lang="es-ES" sz="2000" dirty="0" err="1" smtClean="0">
                <a:solidFill>
                  <a:prstClr val="white"/>
                </a:solidFill>
                <a:ea typeface="+mj-ea"/>
                <a:cs typeface="+mj-cs"/>
              </a:rPr>
              <a:t>needs</a:t>
            </a:r>
            <a:r>
              <a:rPr lang="es-ES" sz="2000" dirty="0" smtClean="0">
                <a:solidFill>
                  <a:prstClr val="white"/>
                </a:solidFill>
                <a:ea typeface="+mj-ea"/>
                <a:cs typeface="+mj-cs"/>
              </a:rPr>
              <a:t> to be done</a:t>
            </a:r>
            <a:endParaRPr lang="es-ES" sz="2000" dirty="0">
              <a:solidFill>
                <a:prstClr val="white"/>
              </a:solidFill>
              <a:ea typeface="+mj-ea"/>
              <a:cs typeface="+mj-cs"/>
            </a:endParaRPr>
          </a:p>
          <a:p>
            <a:endParaRPr lang="en-GB" dirty="0"/>
          </a:p>
        </p:txBody>
      </p:sp>
      <p:sp>
        <p:nvSpPr>
          <p:cNvPr id="5" name="CuadroTexto 4"/>
          <p:cNvSpPr txBox="1"/>
          <p:nvPr/>
        </p:nvSpPr>
        <p:spPr>
          <a:xfrm>
            <a:off x="1103312" y="4896327"/>
            <a:ext cx="3992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Diferences</a:t>
            </a:r>
            <a:r>
              <a:rPr lang="es-ES" sz="2000" dirty="0"/>
              <a:t> </a:t>
            </a:r>
            <a:r>
              <a:rPr lang="es-ES" sz="2000" dirty="0" smtClean="0"/>
              <a:t>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1681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TDD </a:t>
            </a:r>
            <a:r>
              <a:rPr lang="es-ES" dirty="0" err="1" smtClean="0"/>
              <a:t>Sections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2534517" cy="4351338"/>
          </a:xfrm>
        </p:spPr>
        <p:txBody>
          <a:bodyPr/>
          <a:lstStyle/>
          <a:p>
            <a:r>
              <a:rPr lang="es-ES" dirty="0" err="1" smtClean="0"/>
              <a:t>Summary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Goals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Hardware and Software</a:t>
            </a:r>
            <a:endParaRPr lang="en-GB" dirty="0"/>
          </a:p>
        </p:txBody>
      </p:sp>
      <p:pic>
        <p:nvPicPr>
          <p:cNvPr id="1026" name="Picture 2" descr="https://i.gyazo.com/bb5e257a3d11c72254a17918fdfb67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2205038"/>
            <a:ext cx="33909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gyazo.com/5e35a83f8e582d3b5b2f1c5fb05aedf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971" y="1690688"/>
            <a:ext cx="42576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3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TDD </a:t>
            </a:r>
            <a:r>
              <a:rPr lang="es-ES" dirty="0" err="1" smtClean="0"/>
              <a:t>Sections</a:t>
            </a:r>
            <a:r>
              <a:rPr lang="es-ES" dirty="0" smtClean="0"/>
              <a:t> II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Programming</a:t>
            </a:r>
            <a:r>
              <a:rPr lang="es-ES" dirty="0" smtClean="0"/>
              <a:t> </a:t>
            </a:r>
            <a:r>
              <a:rPr lang="es-ES" dirty="0" err="1" smtClean="0"/>
              <a:t>Policies</a:t>
            </a:r>
            <a:endParaRPr lang="es-ES" dirty="0" smtClean="0"/>
          </a:p>
          <a:p>
            <a:pPr lvl="1"/>
            <a:r>
              <a:rPr lang="es-ES" dirty="0" smtClean="0"/>
              <a:t>UML</a:t>
            </a:r>
          </a:p>
          <a:p>
            <a:pPr lvl="1"/>
            <a:r>
              <a:rPr lang="es-ES" dirty="0" err="1" smtClean="0"/>
              <a:t>Code</a:t>
            </a:r>
            <a:r>
              <a:rPr lang="es-ES" dirty="0" smtClean="0"/>
              <a:t> Style</a:t>
            </a:r>
          </a:p>
          <a:p>
            <a:pPr lvl="1"/>
            <a:r>
              <a:rPr lang="es-ES" dirty="0" err="1" smtClean="0"/>
              <a:t>Branching</a:t>
            </a:r>
            <a:endParaRPr lang="es-ES" dirty="0" smtClean="0"/>
          </a:p>
          <a:p>
            <a:pPr lvl="1"/>
            <a:r>
              <a:rPr lang="es-ES" dirty="0" err="1" smtClean="0"/>
              <a:t>Comments</a:t>
            </a:r>
            <a:endParaRPr lang="es-ES" dirty="0" smtClean="0"/>
          </a:p>
          <a:p>
            <a:pPr lvl="1"/>
            <a:r>
              <a:rPr lang="es-ES" dirty="0" err="1" smtClean="0"/>
              <a:t>Versions</a:t>
            </a:r>
            <a:endParaRPr lang="es-ES" dirty="0" smtClean="0"/>
          </a:p>
          <a:p>
            <a:pPr lvl="1"/>
            <a:r>
              <a:rPr lang="es-ES" dirty="0" err="1" smtClean="0"/>
              <a:t>Libraries</a:t>
            </a:r>
            <a:endParaRPr lang="es-ES" dirty="0" smtClean="0"/>
          </a:p>
          <a:p>
            <a:pPr lvl="1"/>
            <a:r>
              <a:rPr lang="es-ES" dirty="0" err="1" smtClean="0"/>
              <a:t>Builds</a:t>
            </a:r>
            <a:endParaRPr lang="en-GB" dirty="0"/>
          </a:p>
        </p:txBody>
      </p:sp>
      <p:pic>
        <p:nvPicPr>
          <p:cNvPr id="2052" name="Picture 4" descr="Resultado de imagen de branchin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17" y="1690688"/>
            <a:ext cx="3667530" cy="157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.gyazo.com/972f93b9d11b58efbebb7ab622710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17" y="3734871"/>
            <a:ext cx="3510799" cy="263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.discordapp.com/attachments/278463201161510912/415992529935269888/7ea3954d7090156b83fa2d5fb76b53f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556" y="2787968"/>
            <a:ext cx="3502313" cy="275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1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TDD </a:t>
            </a:r>
            <a:r>
              <a:rPr lang="es-ES" dirty="0" err="1" smtClean="0"/>
              <a:t>Sections</a:t>
            </a:r>
            <a:r>
              <a:rPr lang="es-ES" dirty="0" smtClean="0"/>
              <a:t> III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sharing</a:t>
            </a:r>
            <a:endParaRPr lang="es-ES" dirty="0" smtClean="0"/>
          </a:p>
          <a:p>
            <a:r>
              <a:rPr lang="es-ES" dirty="0" smtClean="0"/>
              <a:t>File </a:t>
            </a:r>
            <a:r>
              <a:rPr lang="es-ES" dirty="0" err="1" smtClean="0"/>
              <a:t>Formats</a:t>
            </a:r>
            <a:r>
              <a:rPr lang="es-ES" dirty="0" smtClean="0"/>
              <a:t> and </a:t>
            </a:r>
            <a:r>
              <a:rPr lang="es-ES" dirty="0" err="1" smtClean="0"/>
              <a:t>naming</a:t>
            </a:r>
            <a:endParaRPr lang="es-ES" dirty="0" smtClean="0"/>
          </a:p>
          <a:p>
            <a:r>
              <a:rPr lang="es-ES" dirty="0" err="1" smtClean="0"/>
              <a:t>Changelog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469" y="1293158"/>
            <a:ext cx="2857500" cy="28575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22" y="1293158"/>
            <a:ext cx="2857500" cy="2857500"/>
          </a:xfrm>
          <a:prstGeom prst="rect">
            <a:avLst/>
          </a:prstGeom>
        </p:spPr>
      </p:pic>
      <p:pic>
        <p:nvPicPr>
          <p:cNvPr id="1028" name="Picture 4" descr="https://i.gyazo.com/8039886b37aaaadb90fff02e6f70e66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49" y="4917593"/>
            <a:ext cx="3355946" cy="133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3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Additional</a:t>
            </a:r>
            <a:r>
              <a:rPr lang="es-ES" dirty="0"/>
              <a:t> </a:t>
            </a:r>
            <a:r>
              <a:rPr lang="es-ES" dirty="0" err="1" smtClean="0"/>
              <a:t>Sections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Features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GDD</a:t>
            </a:r>
          </a:p>
          <a:p>
            <a:r>
              <a:rPr lang="es-ES" dirty="0" err="1" smtClean="0"/>
              <a:t>Development</a:t>
            </a:r>
            <a:r>
              <a:rPr lang="es-ES" dirty="0" smtClean="0"/>
              <a:t> Plan</a:t>
            </a:r>
            <a:endParaRPr lang="en-GB" dirty="0"/>
          </a:p>
        </p:txBody>
      </p:sp>
      <p:pic>
        <p:nvPicPr>
          <p:cNvPr id="5122" name="Picture 2" descr="https://i.gyazo.com/f3a18e5dc8fdc9a302c2f0dc6ae0a4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759" y="3229061"/>
            <a:ext cx="91821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6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Additional</a:t>
            </a:r>
            <a:r>
              <a:rPr lang="es-ES" dirty="0" smtClean="0"/>
              <a:t> </a:t>
            </a:r>
            <a:r>
              <a:rPr lang="es-ES" dirty="0" err="1" smtClean="0"/>
              <a:t>Sections</a:t>
            </a:r>
            <a:r>
              <a:rPr lang="es-ES" dirty="0" smtClean="0"/>
              <a:t> II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Level</a:t>
            </a:r>
            <a:r>
              <a:rPr lang="es-ES" dirty="0" smtClean="0"/>
              <a:t> </a:t>
            </a:r>
            <a:r>
              <a:rPr lang="es-ES" dirty="0" err="1" smtClean="0"/>
              <a:t>layouts</a:t>
            </a:r>
            <a:endParaRPr lang="es-ES" dirty="0" smtClean="0"/>
          </a:p>
          <a:p>
            <a:r>
              <a:rPr lang="es-ES" dirty="0" err="1" smtClean="0"/>
              <a:t>Asset</a:t>
            </a:r>
            <a:r>
              <a:rPr lang="es-ES" dirty="0" smtClean="0"/>
              <a:t> </a:t>
            </a:r>
            <a:r>
              <a:rPr lang="es-ES" dirty="0" err="1" smtClean="0"/>
              <a:t>lists</a:t>
            </a:r>
            <a:endParaRPr lang="en-GB" dirty="0"/>
          </a:p>
        </p:txBody>
      </p:sp>
      <p:pic>
        <p:nvPicPr>
          <p:cNvPr id="4098" name="Picture 2" descr="https://i.gyazo.com/0d0a3b7cc0cdfbef86cfb3a5e32113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59" y="1522413"/>
            <a:ext cx="3209925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.gyazo.com/17321954de457a2422c7f7bc96e153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73" y="3028921"/>
            <a:ext cx="621982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76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Homework</a:t>
            </a:r>
            <a:r>
              <a:rPr lang="es-ES" dirty="0" smtClean="0"/>
              <a:t> and </a:t>
            </a:r>
            <a:r>
              <a:rPr lang="es-ES" dirty="0" err="1" smtClean="0"/>
              <a:t>questions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434241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1.- Decide </a:t>
            </a:r>
            <a:r>
              <a:rPr lang="es-ES" dirty="0" err="1" smtClean="0"/>
              <a:t>your</a:t>
            </a:r>
            <a:r>
              <a:rPr lang="es-ES" dirty="0" smtClean="0"/>
              <a:t> TDD </a:t>
            </a:r>
            <a:r>
              <a:rPr lang="es-ES" dirty="0" err="1" smtClean="0"/>
              <a:t>lenght</a:t>
            </a:r>
            <a:r>
              <a:rPr lang="es-ES" dirty="0"/>
              <a:t> </a:t>
            </a:r>
            <a:r>
              <a:rPr lang="es-ES" dirty="0" smtClean="0"/>
              <a:t>and </a:t>
            </a:r>
            <a:r>
              <a:rPr lang="es-ES" dirty="0" err="1" smtClean="0"/>
              <a:t>sections</a:t>
            </a:r>
            <a:endParaRPr lang="es-ES" dirty="0" smtClean="0"/>
          </a:p>
          <a:p>
            <a:pPr lvl="1"/>
            <a:r>
              <a:rPr lang="es-ES" dirty="0" err="1" smtClean="0"/>
              <a:t>Discuss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TDD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whole</a:t>
            </a:r>
            <a:r>
              <a:rPr lang="es-ES" dirty="0" smtClean="0"/>
              <a:t> </a:t>
            </a:r>
            <a:r>
              <a:rPr lang="es-ES" dirty="0" err="1" smtClean="0"/>
              <a:t>team</a:t>
            </a:r>
            <a:endParaRPr lang="es-ES" dirty="0" smtClean="0"/>
          </a:p>
          <a:p>
            <a:pPr lvl="1"/>
            <a:r>
              <a:rPr lang="es-ES" dirty="0" err="1" smtClean="0"/>
              <a:t>Planning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TDD </a:t>
            </a:r>
            <a:r>
              <a:rPr lang="es-ES" dirty="0" err="1" smtClean="0"/>
              <a:t>before</a:t>
            </a:r>
            <a:r>
              <a:rPr lang="es-ES" dirty="0" smtClean="0"/>
              <a:t> </a:t>
            </a:r>
            <a:r>
              <a:rPr lang="es-ES" dirty="0" err="1" smtClean="0"/>
              <a:t>writing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important</a:t>
            </a:r>
            <a:endParaRPr lang="es-ES" dirty="0" smtClean="0"/>
          </a:p>
          <a:p>
            <a:pPr lvl="1"/>
            <a:r>
              <a:rPr lang="es-ES" dirty="0" err="1" smtClean="0"/>
              <a:t>Think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new </a:t>
            </a:r>
            <a:r>
              <a:rPr lang="es-ES" dirty="0" err="1" smtClean="0"/>
              <a:t>sections</a:t>
            </a:r>
            <a:r>
              <a:rPr lang="es-ES" dirty="0" smtClean="0"/>
              <a:t> so I can </a:t>
            </a:r>
            <a:r>
              <a:rPr lang="es-ES" dirty="0" err="1" smtClean="0"/>
              <a:t>improve</a:t>
            </a:r>
            <a:r>
              <a:rPr lang="es-ES" dirty="0" smtClean="0"/>
              <a:t> </a:t>
            </a:r>
            <a:r>
              <a:rPr lang="es-ES" dirty="0" err="1" smtClean="0"/>
              <a:t>my</a:t>
            </a:r>
            <a:r>
              <a:rPr lang="es-ES" dirty="0" smtClean="0"/>
              <a:t> page :)</a:t>
            </a:r>
            <a:endParaRPr lang="es-ES" dirty="0" smtClean="0"/>
          </a:p>
          <a:p>
            <a:pPr lvl="1"/>
            <a:r>
              <a:rPr lang="es-ES" dirty="0" err="1" smtClean="0"/>
              <a:t>Quality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quantity</a:t>
            </a:r>
            <a:r>
              <a:rPr lang="es-ES" dirty="0" smtClean="0"/>
              <a:t>. Big </a:t>
            </a:r>
            <a:r>
              <a:rPr lang="es-ES" dirty="0" err="1" smtClean="0"/>
              <a:t>documents</a:t>
            </a:r>
            <a:r>
              <a:rPr lang="es-ES" dirty="0" smtClean="0"/>
              <a:t> are </a:t>
            </a:r>
            <a:r>
              <a:rPr lang="es-ES" dirty="0" err="1" smtClean="0"/>
              <a:t>Boooooring</a:t>
            </a:r>
            <a:r>
              <a:rPr lang="es-ES" dirty="0" smtClean="0"/>
              <a:t>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103312" y="4686829"/>
            <a:ext cx="8929044" cy="148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  <a:buClr>
                <a:srgbClr val="ACD433"/>
              </a:buClr>
              <a:buSzPct val="80000"/>
            </a:pP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2.-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Work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on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sz="2000" dirty="0" err="1">
                <a:solidFill>
                  <a:prstClr val="white"/>
                </a:solidFill>
                <a:ea typeface="+mj-ea"/>
                <a:cs typeface="+mj-cs"/>
              </a:rPr>
              <a:t>your</a:t>
            </a:r>
            <a:r>
              <a:rPr lang="es-ES" sz="2000" dirty="0">
                <a:solidFill>
                  <a:prstClr val="white"/>
                </a:solidFill>
                <a:ea typeface="+mj-ea"/>
                <a:cs typeface="+mj-cs"/>
              </a:rPr>
              <a:t> TDD</a:t>
            </a:r>
          </a:p>
          <a:p>
            <a:pPr marL="742950" lvl="1" indent="-28575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s-ES" dirty="0" err="1">
                <a:solidFill>
                  <a:prstClr val="white"/>
                </a:solidFill>
                <a:ea typeface="+mj-ea"/>
                <a:cs typeface="+mj-cs"/>
              </a:rPr>
              <a:t>Start</a:t>
            </a:r>
            <a:r>
              <a:rPr lang="es-ES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dirty="0" err="1">
                <a:solidFill>
                  <a:prstClr val="white"/>
                </a:solidFill>
                <a:ea typeface="+mj-ea"/>
                <a:cs typeface="+mj-cs"/>
              </a:rPr>
              <a:t>by</a:t>
            </a:r>
            <a:r>
              <a:rPr lang="es-ES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dirty="0" err="1">
                <a:solidFill>
                  <a:prstClr val="white"/>
                </a:solidFill>
                <a:ea typeface="+mj-ea"/>
                <a:cs typeface="+mj-cs"/>
              </a:rPr>
              <a:t>dividing</a:t>
            </a:r>
            <a:r>
              <a:rPr lang="es-ES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dirty="0" err="1">
                <a:solidFill>
                  <a:prstClr val="white"/>
                </a:solidFill>
                <a:ea typeface="+mj-ea"/>
                <a:cs typeface="+mj-cs"/>
              </a:rPr>
              <a:t>some</a:t>
            </a:r>
            <a:r>
              <a:rPr lang="es-ES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dirty="0" err="1">
                <a:solidFill>
                  <a:prstClr val="white"/>
                </a:solidFill>
                <a:ea typeface="+mj-ea"/>
                <a:cs typeface="+mj-cs"/>
              </a:rPr>
              <a:t>tasks</a:t>
            </a:r>
            <a:endParaRPr lang="es-ES" dirty="0">
              <a:solidFill>
                <a:prstClr val="white"/>
              </a:solidFill>
              <a:ea typeface="+mj-ea"/>
              <a:cs typeface="+mj-cs"/>
            </a:endParaRPr>
          </a:p>
          <a:p>
            <a:pPr marL="742950" lvl="1" indent="-285750">
              <a:spcBef>
                <a:spcPts val="1000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lang="es-ES" dirty="0">
                <a:solidFill>
                  <a:prstClr val="white"/>
                </a:solidFill>
                <a:ea typeface="+mj-ea"/>
                <a:cs typeface="+mj-cs"/>
              </a:rPr>
              <a:t>Do a </a:t>
            </a:r>
            <a:r>
              <a:rPr lang="es-ES" dirty="0" err="1">
                <a:solidFill>
                  <a:prstClr val="white"/>
                </a:solidFill>
                <a:ea typeface="+mj-ea"/>
                <a:cs typeface="+mj-cs"/>
              </a:rPr>
              <a:t>quick</a:t>
            </a:r>
            <a:r>
              <a:rPr lang="es-ES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dirty="0" err="1">
                <a:solidFill>
                  <a:prstClr val="white"/>
                </a:solidFill>
                <a:ea typeface="+mj-ea"/>
                <a:cs typeface="+mj-cs"/>
              </a:rPr>
              <a:t>summary</a:t>
            </a:r>
            <a:r>
              <a:rPr lang="es-ES" dirty="0">
                <a:solidFill>
                  <a:prstClr val="white"/>
                </a:solidFill>
                <a:ea typeface="+mj-ea"/>
                <a:cs typeface="+mj-cs"/>
              </a:rPr>
              <a:t> of </a:t>
            </a:r>
            <a:r>
              <a:rPr lang="es-ES" dirty="0" err="1">
                <a:solidFill>
                  <a:prstClr val="white"/>
                </a:solidFill>
                <a:ea typeface="+mj-ea"/>
                <a:cs typeface="+mj-cs"/>
              </a:rPr>
              <a:t>what</a:t>
            </a:r>
            <a:r>
              <a:rPr lang="es-ES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dirty="0" err="1">
                <a:solidFill>
                  <a:prstClr val="white"/>
                </a:solidFill>
                <a:ea typeface="+mj-ea"/>
                <a:cs typeface="+mj-cs"/>
              </a:rPr>
              <a:t>you</a:t>
            </a:r>
            <a:r>
              <a:rPr lang="es-ES" dirty="0">
                <a:solidFill>
                  <a:prstClr val="white"/>
                </a:solidFill>
                <a:ea typeface="+mj-ea"/>
                <a:cs typeface="+mj-cs"/>
              </a:rPr>
              <a:t> </a:t>
            </a:r>
            <a:r>
              <a:rPr lang="es-ES" dirty="0" err="1">
                <a:solidFill>
                  <a:prstClr val="white"/>
                </a:solidFill>
                <a:ea typeface="+mj-ea"/>
                <a:cs typeface="+mj-cs"/>
              </a:rPr>
              <a:t>want</a:t>
            </a:r>
            <a:r>
              <a:rPr lang="es-ES" dirty="0">
                <a:solidFill>
                  <a:prstClr val="white"/>
                </a:solidFill>
                <a:ea typeface="+mj-ea"/>
                <a:cs typeface="+mj-cs"/>
              </a:rPr>
              <a:t> to </a:t>
            </a:r>
            <a:r>
              <a:rPr lang="es-ES" dirty="0" err="1">
                <a:solidFill>
                  <a:prstClr val="white"/>
                </a:solidFill>
                <a:ea typeface="+mj-ea"/>
                <a:cs typeface="+mj-cs"/>
              </a:rPr>
              <a:t>write</a:t>
            </a:r>
            <a:r>
              <a:rPr lang="es-ES" dirty="0">
                <a:solidFill>
                  <a:prstClr val="white"/>
                </a:solidFill>
                <a:ea typeface="+mj-ea"/>
                <a:cs typeface="+mj-cs"/>
              </a:rPr>
              <a:t>.</a:t>
            </a:r>
            <a:endParaRPr lang="en-GB" dirty="0">
              <a:solidFill>
                <a:prstClr val="white"/>
              </a:solidFill>
              <a:ea typeface="+mj-ea"/>
              <a:cs typeface="+mj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09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575</TotalTime>
  <Words>167</Words>
  <Application>Microsoft Office PowerPoint</Application>
  <PresentationFormat>Panorámica</PresentationFormat>
  <Paragraphs>49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TDD: Tech Design Document</vt:lpstr>
      <vt:lpstr>What’s a TDD</vt:lpstr>
      <vt:lpstr>TDD and GDD</vt:lpstr>
      <vt:lpstr>TDD Sections</vt:lpstr>
      <vt:lpstr>TDD Sections II</vt:lpstr>
      <vt:lpstr>TDD Sections III</vt:lpstr>
      <vt:lpstr>Additional Sections</vt:lpstr>
      <vt:lpstr>Additional Sections II</vt:lpstr>
      <vt:lpstr>Homework and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TDD: Tech Design Document</dc:title>
  <dc:creator>Usuario de Windows</dc:creator>
  <cp:lastModifiedBy>Usuario de Windows</cp:lastModifiedBy>
  <cp:revision>19</cp:revision>
  <dcterms:created xsi:type="dcterms:W3CDTF">2018-02-21T21:22:20Z</dcterms:created>
  <dcterms:modified xsi:type="dcterms:W3CDTF">2018-02-27T00:16:14Z</dcterms:modified>
</cp:coreProperties>
</file>