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902D-A5AD-4D73-A320-C639B8B38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03C081-94BC-4D56-ACFE-85B015D35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5C218-237D-4C96-9D38-BC2A14F0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92CE7-5E62-4972-914E-FBCD6C77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3A3B-071E-4009-9C6E-C5DCF2B5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30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ED28A-5C18-4C58-A20B-4E6C347B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4DEE3-990A-4624-9CF6-73632F81D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BEE5-893C-47B4-A8B5-EDBB0B20B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630C-0A6F-4842-B8D2-8CC2B7F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C1091-400F-4CB5-8988-1662000F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755EC-2127-4DA7-AB78-03EB45E5C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BC2E-22BA-4AF3-8433-7C7EA73E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05EC2-8F6C-493E-9603-C5CB0EE6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6373E-D30A-4BB3-B0B3-E4D37DCA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75CA-C822-4C2D-9D27-4890E61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60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CDC4E-08A5-4FCA-80CD-8C605427D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CA00F-5A18-4BC3-9DCC-2F89EFD61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BAE19-0E2C-47BA-B5EA-869D8E758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31B49-0A76-47ED-B675-CF946617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9B710-7AC4-4144-BF4A-B5B24DA71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56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2A83-52E4-4B3D-82D4-ADDFC18B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89B78-D1FE-4A70-97C8-4CC100073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CB2D3-D69E-49A1-A354-8646866C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CB2F-87A0-4DFF-834E-DB3A3E0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29A82-5861-45FB-BD1E-41CF8AC0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28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6D51-0235-4EF5-8265-068C3B64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8E45-FFF9-406A-B243-413F3F844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C704-A42F-40BE-9BF5-5FE667778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646AA-3772-466C-8995-3B33A9EC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DA555-56D3-4573-A94D-DFE13347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34AEE-9B48-4300-8CF5-8429E114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4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EBCA-4B4F-4774-82D9-8B486FA7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8C502-EAEA-45D9-8786-AD502165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DA6DF-E97F-4800-A3B5-5BA1CCD5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A0972B-6603-4645-904C-595914912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5D8C5-C447-4F17-8CA0-9CE92592A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DA5A1-65E5-4F78-B27E-34660BF5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8FEF0-9AC3-40DD-96B9-3BE15DFDF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99F97-18DA-4111-9DF3-5C615C92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44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BCC4-371D-41A3-9162-0B007FDD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11B4A6-108E-4999-AAC8-32BE206D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B710-1140-4F2B-A8A3-8C4D87CA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05681-4098-44A1-BB0C-2D65BE8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6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9843-9149-40AF-8D41-B967376C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0F0A0-928E-4B70-BB86-66D7647F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5F50-0FD3-44C9-92C7-311BFBC1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440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BAAF9-F66E-4EBF-B30B-58EB5AEF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EB8DB-6E8B-415B-8AD7-E83E540C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0D362-EAFA-4B49-9009-3BCF38F65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5C78E-378B-47AF-A158-82EADB227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2CDE-8709-478C-909E-50828460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E3819-45D5-4AA7-8D7D-DA1E8BD8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99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D62D-F1A1-459A-AE4D-75476E04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DC8AC-84C0-4BFE-818D-41D4611A9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FCF34-836D-48BE-A650-8203BEE53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333C-9FA7-4C15-B6AF-D6CFDC51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A5777-035E-487E-A7A3-66ED1096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73C8-5DA1-47B9-9B75-6829D808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98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265DD-D021-4E3B-807A-3E04BCD7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35CB8-948E-4BAB-AD6E-82B968DB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CC5FC-44B5-4D51-B409-8E2FEBB8A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AB62B-25EE-4F90-9108-26AE45B27F7D}" type="datetimeFigureOut">
              <a:rPr lang="en-GB" smtClean="0"/>
              <a:t>12/02/2021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75F12-8F9A-4B4A-8A9E-A6DC0CD2D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F8725-4BB2-4C2E-B5E4-8A4B9866C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DC8B-0A14-4B16-BD85-CD3790CE29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6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6387909-DAEB-439D-AD60-E7EAB651D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573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90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AA10203-527D-445C-B156-E14BFF7491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29"/>
          <a:stretch/>
        </p:blipFill>
        <p:spPr>
          <a:xfrm>
            <a:off x="0" y="0"/>
            <a:ext cx="8572499" cy="47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Danila Puzyrev</dc:creator>
  <cp:lastModifiedBy>Danila Puzyrev</cp:lastModifiedBy>
  <cp:revision>2</cp:revision>
  <dcterms:created xsi:type="dcterms:W3CDTF">2021-02-12T14:07:53Z</dcterms:created>
  <dcterms:modified xsi:type="dcterms:W3CDTF">2021-02-12T14:11:21Z</dcterms:modified>
</cp:coreProperties>
</file>