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5" r:id="rId4"/>
    <p:sldId id="260" r:id="rId5"/>
    <p:sldId id="261" r:id="rId6"/>
    <p:sldId id="262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4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E07A-89AD-4E2F-A754-53C4E06355E0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583D-8C96-4041-B922-43829A801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06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E07A-89AD-4E2F-A754-53C4E06355E0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583D-8C96-4041-B922-43829A801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27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E07A-89AD-4E2F-A754-53C4E06355E0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583D-8C96-4041-B922-43829A801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82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E07A-89AD-4E2F-A754-53C4E06355E0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583D-8C96-4041-B922-43829A801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57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E07A-89AD-4E2F-A754-53C4E06355E0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583D-8C96-4041-B922-43829A801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23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E07A-89AD-4E2F-A754-53C4E06355E0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583D-8C96-4041-B922-43829A801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17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E07A-89AD-4E2F-A754-53C4E06355E0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583D-8C96-4041-B922-43829A801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32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E07A-89AD-4E2F-A754-53C4E06355E0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583D-8C96-4041-B922-43829A801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E07A-89AD-4E2F-A754-53C4E06355E0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583D-8C96-4041-B922-43829A801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50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E07A-89AD-4E2F-A754-53C4E06355E0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583D-8C96-4041-B922-43829A801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25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E07A-89AD-4E2F-A754-53C4E06355E0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583D-8C96-4041-B922-43829A801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48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BE07A-89AD-4E2F-A754-53C4E06355E0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B583D-8C96-4041-B922-43829A801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51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epler.gl/demo/map?mapUrl=https://dl.dropboxusercontent.com/s/u0aqfbui3muxmoq/keplergl_2ndwn6n.j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hacks_and_contests/calvinhacks2020/Untitled.ipynb#PRESENTATION" TargetMode="External"/><Relationship Id="rId2" Type="http://schemas.openxmlformats.org/officeDocument/2006/relationships/hyperlink" Target="https://docs.google.com/document/d/1jlCnLkqAA9jwJnflPwdcfXNF8Ofu6TOi9tSdhMpxzNQ/ed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4336" y="811147"/>
            <a:ext cx="10515600" cy="687715"/>
          </a:xfrm>
        </p:spPr>
        <p:txBody>
          <a:bodyPr>
            <a:normAutofit fontScale="90000"/>
          </a:bodyPr>
          <a:lstStyle/>
          <a:p>
            <a:r>
              <a:rPr lang="la-Latn" dirty="0" smtClean="0"/>
              <a:t>WHY</a:t>
            </a:r>
            <a:r>
              <a:rPr lang="en-US" dirty="0" smtClean="0"/>
              <a:t>?</a:t>
            </a:r>
            <a:r>
              <a:rPr lang="la-Latn" dirty="0" smtClean="0"/>
              <a:t> WHAT</a:t>
            </a:r>
            <a:r>
              <a:rPr lang="en-US" dirty="0" smtClean="0"/>
              <a:t> IS THE</a:t>
            </a:r>
            <a:r>
              <a:rPr lang="la-Latn" dirty="0" smtClean="0"/>
              <a:t> PROBLEM</a:t>
            </a:r>
            <a:r>
              <a:rPr lang="en-US" dirty="0" smtClean="0"/>
              <a:t>?</a:t>
            </a:r>
            <a:r>
              <a:rPr lang="la-Latn" dirty="0"/>
              <a:t/>
            </a:r>
            <a:br>
              <a:rPr lang="la-Latn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973" y="1825625"/>
            <a:ext cx="1181949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Community policing </a:t>
            </a:r>
            <a:r>
              <a:rPr lang="en-US" dirty="0" err="1" smtClean="0"/>
              <a:t>progressivists</a:t>
            </a:r>
            <a:r>
              <a:rPr lang="en-US" dirty="0" smtClean="0"/>
              <a:t> want to advance policing. -&gt; THE POLICE FOUNDATION &amp; THE POLICE DATA INITIATIVE. But less than half major police departments participate now.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To </a:t>
            </a:r>
            <a:r>
              <a:rPr lang="en-US" b="1" dirty="0" smtClean="0"/>
              <a:t>increase</a:t>
            </a:r>
            <a:r>
              <a:rPr lang="en-US" dirty="0" smtClean="0"/>
              <a:t> the </a:t>
            </a:r>
            <a:r>
              <a:rPr lang="en-US" b="1" dirty="0" smtClean="0"/>
              <a:t>transparency</a:t>
            </a:r>
            <a:r>
              <a:rPr lang="en-US" dirty="0" smtClean="0"/>
              <a:t> of public safety related policy making &amp; budget planning via data analysis. </a:t>
            </a:r>
            <a:r>
              <a:rPr lang="en-US" i="1" dirty="0" smtClean="0"/>
              <a:t>Minor</a:t>
            </a:r>
            <a:r>
              <a:rPr lang="en-US" dirty="0" smtClean="0"/>
              <a:t>: To make public audit of FBI reports.</a:t>
            </a:r>
          </a:p>
          <a:p>
            <a:r>
              <a:rPr lang="en-US" dirty="0" smtClean="0"/>
              <a:t>To </a:t>
            </a:r>
            <a:r>
              <a:rPr lang="en-US" b="1" dirty="0" smtClean="0"/>
              <a:t>reveal</a:t>
            </a:r>
            <a:r>
              <a:rPr lang="en-US" dirty="0" smtClean="0"/>
              <a:t> important public </a:t>
            </a:r>
            <a:r>
              <a:rPr lang="en-US" b="1" dirty="0" smtClean="0"/>
              <a:t>data</a:t>
            </a:r>
            <a:r>
              <a:rPr lang="en-US" dirty="0" smtClean="0"/>
              <a:t> &amp; to inform tourists and locals about safety of a city part and </a:t>
            </a:r>
            <a:r>
              <a:rPr lang="en-US" b="1" dirty="0" smtClean="0"/>
              <a:t>outcomes</a:t>
            </a:r>
            <a:r>
              <a:rPr lang="en-US" dirty="0" smtClean="0"/>
              <a:t> of </a:t>
            </a:r>
            <a:r>
              <a:rPr lang="en-US" b="1" dirty="0" smtClean="0"/>
              <a:t>taxation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</a:t>
            </a:r>
            <a:r>
              <a:rPr lang="en-US" b="1" dirty="0"/>
              <a:t>support</a:t>
            </a:r>
            <a:r>
              <a:rPr lang="en-US" dirty="0" smtClean="0"/>
              <a:t> initiative of </a:t>
            </a:r>
            <a:r>
              <a:rPr lang="en-US" b="1" dirty="0" smtClean="0"/>
              <a:t>progressive</a:t>
            </a:r>
            <a:r>
              <a:rPr lang="en-US" dirty="0" smtClean="0"/>
              <a:t> </a:t>
            </a:r>
            <a:r>
              <a:rPr lang="en-US" b="1" dirty="0" smtClean="0"/>
              <a:t>police</a:t>
            </a:r>
            <a:r>
              <a:rPr lang="en-US" dirty="0" smtClean="0"/>
              <a:t> </a:t>
            </a:r>
            <a:r>
              <a:rPr lang="en-US" b="1" dirty="0" smtClean="0"/>
              <a:t>departments</a:t>
            </a:r>
            <a:r>
              <a:rPr lang="en-US" dirty="0" smtClean="0"/>
              <a:t> via science, technology and innovation.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City of Detro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5" y="0"/>
            <a:ext cx="1234911" cy="142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lice Data Initia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75" y="0"/>
            <a:ext cx="51435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49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4336" y="811147"/>
            <a:ext cx="10515600" cy="687715"/>
          </a:xfrm>
        </p:spPr>
        <p:txBody>
          <a:bodyPr>
            <a:normAutofit fontScale="90000"/>
          </a:bodyPr>
          <a:lstStyle/>
          <a:p>
            <a:r>
              <a:rPr lang="la-Latn" dirty="0"/>
              <a:t>HOW AND DATA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973" y="1825625"/>
            <a:ext cx="11819495" cy="4351338"/>
          </a:xfrm>
        </p:spPr>
        <p:txBody>
          <a:bodyPr/>
          <a:lstStyle/>
          <a:p>
            <a:pPr marL="0" indent="0">
              <a:buNone/>
            </a:pPr>
            <a:r>
              <a:rPr lang="la-Latn" dirty="0" smtClean="0"/>
              <a:t>SOURCES -&gt; “Police Data Initiative” https://www.policedatainitiative.org/datasets/incidents/</a:t>
            </a:r>
          </a:p>
          <a:p>
            <a:pPr marL="0" indent="0">
              <a:buNone/>
            </a:pPr>
            <a:r>
              <a:rPr lang="la-Latn" dirty="0" smtClean="0"/>
              <a:t>	ROW INPUT FORMAT (min): TIMESTAMP, ADDRESS, OFFENCE_DATA</a:t>
            </a:r>
          </a:p>
          <a:p>
            <a:pPr marL="0" indent="0">
              <a:buNone/>
            </a:pPr>
            <a:r>
              <a:rPr lang="la-Latn" dirty="0" smtClean="0"/>
              <a:t>		RAW DATA -&gt; MongoDB</a:t>
            </a:r>
          </a:p>
          <a:p>
            <a:pPr marL="0" indent="0">
              <a:buNone/>
            </a:pPr>
            <a:r>
              <a:rPr lang="la-Latn" dirty="0" smtClean="0"/>
              <a:t>	PROCESSED FORMAT (min): YEAR MONTH DAY TIME, longitude, latitude</a:t>
            </a:r>
          </a:p>
          <a:p>
            <a:pPr marL="0" indent="0">
              <a:buNone/>
            </a:pPr>
            <a:r>
              <a:rPr lang="la-Latn" dirty="0" smtClean="0"/>
              <a:t>		PROCESSED DATA -&gt; MongoDB</a:t>
            </a:r>
          </a:p>
          <a:p>
            <a:pPr marL="0" indent="0">
              <a:buNone/>
            </a:pPr>
            <a:r>
              <a:rPr lang="la-Latn" dirty="0" smtClean="0"/>
              <a:t>ANALYSIS + VISUALISATION -&gt; Python STATIC + Kepler.gl/vis.gl DYNAMIC TIMELINE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City of Detro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5" y="0"/>
            <a:ext cx="1234911" cy="142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lice Data Initia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75" y="0"/>
            <a:ext cx="51435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50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4336" y="811147"/>
            <a:ext cx="10515600" cy="6877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EXAMPLE: GRAND RAPIDS NEAR CRIMES</a:t>
            </a:r>
            <a:endParaRPr lang="ru-RU" dirty="0"/>
          </a:p>
        </p:txBody>
      </p:sp>
      <p:pic>
        <p:nvPicPr>
          <p:cNvPr id="1026" name="Picture 2" descr="City of Detro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5" y="0"/>
            <a:ext cx="1234911" cy="142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lice Data Initia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75" y="0"/>
            <a:ext cx="51435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s://lh3.googleusercontent.com/cp6NnL7vrgAm8vWA8UsC04Af0Uv-ZkNYuENUBwtD2lcK52vCjt8jj_XvjTTZ3TKIm2WO-Lm7S2nbUfqr3uFLgroXbTJMMhqsgLQpep3QACbVVhNPN_HXTnxBSyRf9zOUVD0Gb2N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94" y="1586894"/>
            <a:ext cx="10314695" cy="509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71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4336" y="1079589"/>
            <a:ext cx="10515600" cy="68771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/>
              <a:t>AMOUNT OF CRIMES PER HOUR PER YEAR</a:t>
            </a:r>
            <a:br>
              <a:rPr lang="en-US" dirty="0"/>
            </a:br>
            <a:r>
              <a:rPr lang="en-US" dirty="0"/>
              <a:t>CRIMES PER AVERAGE HOUR 3D HIST TIMELINE</a:t>
            </a: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973" y="1825625"/>
            <a:ext cx="11819495" cy="4351338"/>
          </a:xfrm>
        </p:spPr>
        <p:txBody>
          <a:bodyPr/>
          <a:lstStyle/>
          <a:p>
            <a:r>
              <a:rPr lang="en-US" dirty="0"/>
              <a:t>Step: 30 min. The highest bar per step is relatively the most crime point. </a:t>
            </a:r>
            <a:endParaRPr lang="en-US" b="0" dirty="0" smtClean="0">
              <a:effectLst/>
            </a:endParaRPr>
          </a:p>
          <a:p>
            <a:pPr marL="0" indent="0"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KEPLER</a:t>
            </a:r>
          </a:p>
          <a:p>
            <a:pPr marL="0" indent="0" algn="ctr">
              <a:buNone/>
            </a:pPr>
            <a:r>
              <a:rPr lang="en-US" dirty="0" smtClean="0"/>
              <a:t>INTERACTIVE</a:t>
            </a:r>
          </a:p>
          <a:p>
            <a:pPr marL="0" indent="0" algn="ctr">
              <a:buNone/>
            </a:pPr>
            <a:r>
              <a:rPr lang="la-Latn" dirty="0" smtClean="0">
                <a:hlinkClick r:id="rId2"/>
              </a:rPr>
              <a:t>https://kepler.gl/demo/map?mapUrl=https://dl.dropboxusercontent.com/s/u0aqfbui3muxmoq/keplergl_2ndwn6n.json</a:t>
            </a:r>
            <a:endParaRPr lang="ru-RU" dirty="0"/>
          </a:p>
        </p:txBody>
      </p:sp>
      <p:pic>
        <p:nvPicPr>
          <p:cNvPr id="1026" name="Picture 2" descr="City of Detro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5" y="0"/>
            <a:ext cx="1234911" cy="142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lice Data Initiat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75" y="0"/>
            <a:ext cx="51435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41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4336" y="811147"/>
            <a:ext cx="10515600" cy="687715"/>
          </a:xfrm>
        </p:spPr>
        <p:txBody>
          <a:bodyPr>
            <a:normAutofit fontScale="90000"/>
          </a:bodyPr>
          <a:lstStyle/>
          <a:p>
            <a:pPr fontAlgn="base"/>
            <a:r>
              <a:rPr lang="la-Latn" dirty="0"/>
              <a:t>GENERAL SCATTERPLOTS DATAMAPS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973" y="1825625"/>
            <a:ext cx="11819495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OPEN DOCUMENT</a:t>
            </a:r>
          </a:p>
          <a:p>
            <a:pPr marL="0" indent="0" algn="ctr">
              <a:buNone/>
            </a:pPr>
            <a:r>
              <a:rPr lang="la-Latn" dirty="0" smtClean="0">
                <a:hlinkClick r:id="rId2"/>
              </a:rPr>
              <a:t>https://docs.google.com/document/d/1jlCnLkqAA9jwJnflPwdcfXNF8Ofu6TOi9tSdhMpxzNQ/edit#</a:t>
            </a:r>
            <a:endParaRPr lang="en-US" dirty="0" smtClean="0"/>
          </a:p>
          <a:p>
            <a:pPr marL="0" indent="0" algn="ctr">
              <a:buNone/>
            </a:pPr>
            <a:r>
              <a:rPr lang="la-Latn" dirty="0" smtClean="0">
                <a:hlinkClick r:id="rId3"/>
              </a:rPr>
              <a:t>http://localhost:8888/notebooks/hacks_and_contests/calvinhacks2020/Untitled.ipynb#PRESENTATION</a:t>
            </a:r>
            <a:endParaRPr lang="ru-RU" dirty="0"/>
          </a:p>
        </p:txBody>
      </p:sp>
      <p:pic>
        <p:nvPicPr>
          <p:cNvPr id="1026" name="Picture 2" descr="City of Detro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5" y="0"/>
            <a:ext cx="1234911" cy="142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lice Data Initiativ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75" y="0"/>
            <a:ext cx="51435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80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4336" y="811147"/>
            <a:ext cx="10515600" cy="687715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BASED PREDICTION FOR CIRCLED CITIES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973" y="1825625"/>
            <a:ext cx="11819495" cy="4351338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OPEN DOCUMENT</a:t>
            </a:r>
            <a:endParaRPr lang="ru-RU" dirty="0"/>
          </a:p>
        </p:txBody>
      </p:sp>
      <p:pic>
        <p:nvPicPr>
          <p:cNvPr id="1026" name="Picture 2" descr="City of Detro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5" y="0"/>
            <a:ext cx="1234911" cy="142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lice Data Initia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75" y="0"/>
            <a:ext cx="51435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66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4336" y="811147"/>
            <a:ext cx="10515600" cy="6877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CRIME AGAINST CATEGORY SCATTER PLOTS </a:t>
            </a:r>
            <a:r>
              <a:rPr lang="en-US" dirty="0" smtClean="0"/>
              <a:t>DATA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973" y="1825625"/>
            <a:ext cx="11819495" cy="4351338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OPEN DOCUMENT</a:t>
            </a:r>
            <a:endParaRPr lang="ru-RU" dirty="0"/>
          </a:p>
        </p:txBody>
      </p:sp>
      <p:pic>
        <p:nvPicPr>
          <p:cNvPr id="1026" name="Picture 2" descr="City of Detro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5" y="0"/>
            <a:ext cx="1234911" cy="142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lice Data Initia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75" y="0"/>
            <a:ext cx="51435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02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olice Data Initia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82" y="183264"/>
            <a:ext cx="5768731" cy="72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&quot;mongodb atlas logo transparent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688" y="2068934"/>
            <a:ext cx="3727517" cy="100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&quot;python logo transparent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9" y="1986054"/>
            <a:ext cx="1519197" cy="151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&quot;kepler.gl transparent logo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096" y="4859368"/>
            <a:ext cx="1921496" cy="192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Картинки по запросу &quot;matplotlib logo transparent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529" y="5222652"/>
            <a:ext cx="4802923" cy="140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589" y="859553"/>
            <a:ext cx="1451081" cy="145108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05699" y="3075330"/>
            <a:ext cx="1523202" cy="152320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772" y="1585093"/>
            <a:ext cx="2221730" cy="1714192"/>
          </a:xfrm>
          <a:prstGeom prst="rect">
            <a:avLst/>
          </a:prstGeom>
        </p:spPr>
      </p:pic>
      <p:cxnSp>
        <p:nvCxnSpPr>
          <p:cNvPr id="16" name="Прямая со стрелкой 15"/>
          <p:cNvCxnSpPr/>
          <p:nvPr/>
        </p:nvCxnSpPr>
        <p:spPr>
          <a:xfrm>
            <a:off x="2803570" y="3429000"/>
            <a:ext cx="293013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9688096" y="859553"/>
            <a:ext cx="0" cy="13368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9688096" y="3075330"/>
            <a:ext cx="0" cy="13368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1048042" y="4053121"/>
            <a:ext cx="3469487" cy="18951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22915" y="3499340"/>
            <a:ext cx="1291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Processing</a:t>
            </a:r>
            <a:endParaRPr lang="ru-RU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1048042" y="5000712"/>
            <a:ext cx="1500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Insight</a:t>
            </a:r>
          </a:p>
          <a:p>
            <a:r>
              <a:rPr lang="en-US" sz="2000" dirty="0" smtClean="0"/>
              <a:t>Visualization</a:t>
            </a:r>
            <a:endParaRPr lang="ru-RU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10026430" y="1027842"/>
            <a:ext cx="1244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Download</a:t>
            </a:r>
          </a:p>
          <a:p>
            <a:pPr algn="ctr"/>
            <a:r>
              <a:rPr lang="en-US" sz="2000" dirty="0" smtClean="0"/>
              <a:t>Raw data</a:t>
            </a:r>
            <a:endParaRPr lang="ru-RU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10026430" y="3238691"/>
            <a:ext cx="1760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Call</a:t>
            </a:r>
          </a:p>
          <a:p>
            <a:r>
              <a:rPr lang="en-US" sz="2000" dirty="0"/>
              <a:t>P</a:t>
            </a:r>
            <a:r>
              <a:rPr lang="en-US" sz="2000" dirty="0" smtClean="0"/>
              <a:t>rocessed data</a:t>
            </a:r>
            <a:endParaRPr lang="ru-RU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06053" y="4459461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Dynamic</a:t>
            </a:r>
            <a:endParaRPr lang="ru-RU" sz="20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46688" y="5022597"/>
            <a:ext cx="762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Static</a:t>
            </a:r>
            <a:endParaRPr lang="ru-RU" sz="2000" i="1" dirty="0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670" y="5604928"/>
            <a:ext cx="502280" cy="50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6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Картинки по запросу &quot;python logo transparent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79" y="390508"/>
            <a:ext cx="1392084" cy="138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Картинки по запросу &quot;kepler.gl transparen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645" y="123094"/>
            <a:ext cx="1921496" cy="192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Картинки по запросу &quot;mongodb atlas logo transparent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932" y="0"/>
            <a:ext cx="4120001" cy="111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yDa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760" y="429184"/>
            <a:ext cx="3279260" cy="136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Картинки по запросу &quot;google maps geocoder logo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614" y="812480"/>
            <a:ext cx="3294635" cy="164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68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118</Words>
  <Application>Microsoft Office PowerPoint</Application>
  <PresentationFormat>Широкоэкранный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WHY? WHAT IS THE PROBLEM? </vt:lpstr>
      <vt:lpstr>HOW AND DATA</vt:lpstr>
      <vt:lpstr>EXAMPLE: GRAND RAPIDS NEAR CRIMES</vt:lpstr>
      <vt:lpstr>AMOUNT OF CRIMES PER HOUR PER YEAR CRIMES PER AVERAGE HOUR 3D HIST TIMELINE </vt:lpstr>
      <vt:lpstr>GENERAL SCATTERPLOTS DATAMAPS</vt:lpstr>
      <vt:lpstr>DENSITY BASED PREDICTION FOR CIRCLED CITIES</vt:lpstr>
      <vt:lpstr>CRIME AGAINST CATEGORY SCATTER PLOTS DATA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Vitaly</dc:creator>
  <cp:lastModifiedBy>Vitaly</cp:lastModifiedBy>
  <cp:revision>31</cp:revision>
  <dcterms:created xsi:type="dcterms:W3CDTF">2020-02-22T21:58:44Z</dcterms:created>
  <dcterms:modified xsi:type="dcterms:W3CDTF">2020-03-07T00:12:09Z</dcterms:modified>
</cp:coreProperties>
</file>