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80" r:id="rId9"/>
    <p:sldId id="281" r:id="rId10"/>
    <p:sldId id="282" r:id="rId11"/>
    <p:sldId id="283" r:id="rId12"/>
    <p:sldId id="284" r:id="rId13"/>
    <p:sldId id="261" r:id="rId14"/>
    <p:sldId id="262" r:id="rId15"/>
    <p:sldId id="263" r:id="rId16"/>
    <p:sldId id="264" r:id="rId17"/>
    <p:sldId id="265" r:id="rId18"/>
    <p:sldId id="278" r:id="rId19"/>
    <p:sldId id="266" r:id="rId20"/>
    <p:sldId id="267" r:id="rId21"/>
    <p:sldId id="268" r:id="rId22"/>
    <p:sldId id="270" r:id="rId23"/>
    <p:sldId id="271" r:id="rId24"/>
    <p:sldId id="269" r:id="rId25"/>
    <p:sldId id="272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mongo.org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gvm-it.eu/post/20404719601/getting-started-with-nodejs-o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</a:t>
            </a:r>
            <a:r>
              <a:rPr lang="en-ZA" dirty="0" err="1" smtClean="0"/>
              <a:t>Softdev</a:t>
            </a:r>
            <a:r>
              <a:rPr lang="en-ZA" dirty="0" smtClean="0"/>
              <a:t> 2016</a:t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36" y="1931046"/>
            <a:ext cx="4902709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74" y="1204214"/>
            <a:ext cx="4622623" cy="407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12" y="5056715"/>
            <a:ext cx="192021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7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4" y="11939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60" y="3657601"/>
            <a:ext cx="3704453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264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1.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those specific 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Repository</a:t>
            </a:r>
            <a:r>
              <a:rPr lang="en-ZA" dirty="0"/>
              <a:t>: a stored history of work</a:t>
            </a:r>
          </a:p>
          <a:p>
            <a:r>
              <a:rPr lang="en-ZA" b="1" dirty="0"/>
              <a:t>Origin</a:t>
            </a:r>
            <a:r>
              <a:rPr lang="en-ZA" dirty="0"/>
              <a:t>: the main repository</a:t>
            </a:r>
          </a:p>
          <a:p>
            <a:r>
              <a:rPr lang="en-ZA" b="1" dirty="0"/>
              <a:t>Commit</a:t>
            </a:r>
            <a:r>
              <a:rPr lang="en-ZA" dirty="0"/>
              <a:t>: state of repository at a given time</a:t>
            </a:r>
          </a:p>
          <a:p>
            <a:r>
              <a:rPr lang="en-ZA" b="1" dirty="0"/>
              <a:t>Branch</a:t>
            </a:r>
            <a:r>
              <a:rPr lang="en-ZA" dirty="0"/>
              <a:t>: a series of commits</a:t>
            </a:r>
          </a:p>
          <a:p>
            <a:r>
              <a:rPr lang="en-ZA" b="1" dirty="0"/>
              <a:t>Master</a:t>
            </a:r>
            <a:r>
              <a:rPr lang="en-ZA" dirty="0"/>
              <a:t>: the “main” branch</a:t>
            </a:r>
          </a:p>
          <a:p>
            <a:r>
              <a:rPr lang="en-ZA" b="1" dirty="0"/>
              <a:t>Working copy</a:t>
            </a:r>
            <a:r>
              <a:rPr lang="en-ZA" dirty="0"/>
              <a:t>: the assets you are working with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-&gt; CI -&gt; automated deployment</a:t>
            </a:r>
          </a:p>
          <a:p>
            <a:r>
              <a:rPr lang="en-US" dirty="0" smtClean="0"/>
              <a:t>Develop Branch -&gt; CI -&gt; QA deployment</a:t>
            </a:r>
          </a:p>
          <a:p>
            <a:r>
              <a:rPr lang="en-US" dirty="0" smtClean="0"/>
              <a:t>Sub branches &lt;- hotfixes and feature requests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361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along side 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7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786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70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to make 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</a:t>
            </a:r>
            <a:r>
              <a:rPr lang="en-ZA" smtClean="0"/>
              <a:t>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first example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555081"/>
            <a:ext cx="6400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81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 Installing a Library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68" y="1497806"/>
            <a:ext cx="6381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57" y="2396404"/>
            <a:ext cx="5505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</a:t>
            </a:r>
            <a:r>
              <a:rPr lang="en-ZA" smtClean="0"/>
              <a:t>on JavaScript,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git</a:t>
            </a:r>
            <a:r>
              <a:rPr lang="en-US" dirty="0" smtClean="0"/>
              <a:t> tutorial from a web browser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Will Need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Used later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</a:t>
            </a:r>
            <a:endParaRPr lang="en-US" dirty="0" smtClean="0"/>
          </a:p>
          <a:p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robomongo.org/download</a:t>
            </a:r>
            <a:endParaRPr lang="en-US" dirty="0" smtClean="0"/>
          </a:p>
          <a:p>
            <a:r>
              <a:rPr lang="en-US" dirty="0" smtClean="0"/>
              <a:t>A code Editor – any will do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291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NodeJS</a:t>
            </a:r>
            <a:r>
              <a:rPr lang="en-US" dirty="0" smtClean="0"/>
              <a:t> is installed, on Windows you may need to add </a:t>
            </a:r>
            <a:r>
              <a:rPr lang="en-US" dirty="0" err="1" smtClean="0"/>
              <a:t>NodeJS</a:t>
            </a:r>
            <a:r>
              <a:rPr lang="en-US" dirty="0" smtClean="0"/>
              <a:t> to the main path</a:t>
            </a:r>
          </a:p>
          <a:p>
            <a:pPr lvl="1"/>
            <a:r>
              <a:rPr lang="en-US" dirty="0"/>
              <a:t>This link will help: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blog.gvm-it.eu/post/20404719601/getting-started-with-nodejs-on-windows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err="1" smtClean="0"/>
              <a:t>git</a:t>
            </a:r>
            <a:r>
              <a:rPr lang="en-US" dirty="0" smtClean="0"/>
              <a:t> bash for all my examples</a:t>
            </a:r>
          </a:p>
          <a:p>
            <a:r>
              <a:rPr lang="en-US" dirty="0" smtClean="0"/>
              <a:t>Install these programs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will be used in later sessions</a:t>
            </a:r>
          </a:p>
          <a:p>
            <a:pPr lvl="1"/>
            <a:r>
              <a:rPr lang="en-US" dirty="0" smtClean="0"/>
              <a:t>This will also work with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standard Windows CMD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87" y="3722112"/>
            <a:ext cx="5734562" cy="285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5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Add to Path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" y="1408834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97" y="1825336"/>
            <a:ext cx="2419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397" y="2904989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“node --version” into the terminal, should return the node version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</a:p>
          <a:p>
            <a:endParaRPr lang="en-US" dirty="0"/>
          </a:p>
          <a:p>
            <a:r>
              <a:rPr lang="en-US" dirty="0" smtClean="0"/>
              <a:t>Trying to solve a problem before you truly understand and know the problem can lead to disastrous problems</a:t>
            </a:r>
          </a:p>
          <a:p>
            <a:pPr lvl="1"/>
            <a:r>
              <a:rPr lang="en-US" dirty="0" smtClean="0"/>
              <a:t>Feature Creep</a:t>
            </a:r>
          </a:p>
          <a:p>
            <a:pPr lvl="1"/>
            <a:r>
              <a:rPr lang="en-US" smtClean="0"/>
              <a:t>Bugs</a:t>
            </a:r>
            <a:endParaRPr lang="en-US" dirty="0" smtClean="0"/>
          </a:p>
          <a:p>
            <a:pPr lvl="1"/>
            <a:r>
              <a:rPr lang="en-US" dirty="0" smtClean="0"/>
              <a:t>Or even the wrong program being made.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As A team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Important for output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Constructing large systems effectively and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Division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18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396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1290</Words>
  <Application>Microsoft Office PowerPoint</Application>
  <PresentationFormat>Custom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Wits Softdev 2016 Session 1</vt:lpstr>
      <vt:lpstr>Introduction</vt:lpstr>
      <vt:lpstr>Some Interesting Links</vt:lpstr>
      <vt:lpstr>Tools You Will Need</vt:lpstr>
      <vt:lpstr>NPM</vt:lpstr>
      <vt:lpstr>Make sure to Add to Path</vt:lpstr>
      <vt:lpstr>What is Software Design </vt:lpstr>
      <vt:lpstr>Working As A team</vt:lpstr>
      <vt:lpstr>Development Strategies</vt:lpstr>
      <vt:lpstr>Software Development Life Cycle (SDLC)</vt:lpstr>
      <vt:lpstr>Classical</vt:lpstr>
      <vt:lpstr>Agile Approach</vt:lpstr>
      <vt:lpstr>1. Version Control</vt:lpstr>
      <vt:lpstr>Why Is Version Control Important?</vt:lpstr>
      <vt:lpstr>There are 2 types of version control</vt:lpstr>
      <vt:lpstr>We will be focusing only on git</vt:lpstr>
      <vt:lpstr>Git Terminology</vt:lpstr>
      <vt:lpstr>Common Git Workflow</vt:lpstr>
      <vt:lpstr>Continuous Integration (CI)</vt:lpstr>
      <vt:lpstr>Why Use A CI</vt:lpstr>
      <vt:lpstr>Examples of Online CI Services</vt:lpstr>
      <vt:lpstr>Use Cases</vt:lpstr>
      <vt:lpstr>User Stories</vt:lpstr>
      <vt:lpstr>Issue / Ticket Tracking</vt:lpstr>
      <vt:lpstr>An Example Using NodeJS</vt:lpstr>
      <vt:lpstr>Running the first example</vt:lpstr>
      <vt:lpstr>Second Example Installing a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52</cp:revision>
  <dcterms:created xsi:type="dcterms:W3CDTF">2016-06-29T00:45:57Z</dcterms:created>
  <dcterms:modified xsi:type="dcterms:W3CDTF">2016-09-04T22:41:23Z</dcterms:modified>
</cp:coreProperties>
</file>